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</a:t>
            </a:r>
            <a:r>
              <a:rPr lang="en-US" altLang="zh-TW" dirty="0" smtClean="0"/>
              <a:t>screen: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articles to screen ris.zip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of Science: 6 included. 51 excluded.</a:t>
            </a:r>
          </a:p>
          <a:p>
            <a:r>
              <a:rPr lang="en-US" altLang="zh-TW" dirty="0" smtClean="0"/>
              <a:t>Cochrane Trials: 3 included. 37 excluded.</a:t>
            </a:r>
          </a:p>
          <a:p>
            <a:r>
              <a:rPr lang="en-US" altLang="zh-TW" dirty="0" smtClean="0"/>
              <a:t>Cochrane Review: 0 included. 3 </a:t>
            </a:r>
            <a:r>
              <a:rPr lang="en-US" altLang="zh-TW" smtClean="0"/>
              <a:t>excluded.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8243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or animal models relevant 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non-immune functions of </a:t>
            </a:r>
            <a:r>
              <a:rPr lang="en-US" altLang="zh-TW" dirty="0" smtClean="0"/>
              <a:t>estrogen, </a:t>
            </a:r>
            <a:r>
              <a:rPr lang="en-US" altLang="zh-TW" dirty="0"/>
              <a:t>No mention of estrogen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671</Words>
  <Application>Microsoft Office PowerPoint</Application>
  <PresentationFormat>寬螢幕</PresentationFormat>
  <Paragraphs>53</Paragraphs>
  <Slides>16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Screening</vt:lpstr>
      <vt:lpstr>PRISMA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25</cp:revision>
  <dcterms:created xsi:type="dcterms:W3CDTF">2024-12-04T01:57:28Z</dcterms:created>
  <dcterms:modified xsi:type="dcterms:W3CDTF">2024-12-08T23:12:47Z</dcterms:modified>
</cp:coreProperties>
</file>