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3" r:id="rId12"/>
    <p:sldId id="261" r:id="rId13"/>
    <p:sldId id="264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/>
              <a:t>savedrecs</a:t>
            </a:r>
            <a:r>
              <a:rPr lang="en-US" altLang="zh-TW" dirty="0"/>
              <a:t> (Web of Science).</a:t>
            </a:r>
            <a:r>
              <a:rPr lang="en-US" altLang="zh-TW" dirty="0" err="1"/>
              <a:t>ris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or animal models relevant 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non-immune functions of estrogen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/>
              <a:t>pubmed</a:t>
            </a:r>
            <a:r>
              <a:rPr lang="en-US" altLang="zh-TW" dirty="0"/>
              <a:t>-</a:t>
            </a:r>
            <a:r>
              <a:rPr lang="en-US" altLang="zh-TW" dirty="0" err="1"/>
              <a:t>EstrogensM</a:t>
            </a:r>
            <a:r>
              <a:rPr lang="en-US" altLang="zh-TW" dirty="0"/>
              <a:t>-set (PubMed).</a:t>
            </a:r>
            <a:r>
              <a:rPr lang="en-US" altLang="zh-TW" dirty="0" err="1"/>
              <a:t>nbib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</a:t>
            </a:r>
            <a:r>
              <a:rPr lang="en-US" altLang="zh-TW" dirty="0"/>
              <a:t>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/>
              <a:t>records(</a:t>
            </a:r>
            <a:r>
              <a:rPr lang="en-US" altLang="zh-TW" dirty="0" err="1"/>
              <a:t>Embase</a:t>
            </a:r>
            <a:r>
              <a:rPr lang="en-US" altLang="zh-TW" dirty="0"/>
              <a:t>).</a:t>
            </a:r>
            <a:r>
              <a:rPr lang="en-US" altLang="zh-TW" dirty="0" err="1"/>
              <a:t>ris</a:t>
            </a:r>
            <a:endParaRPr lang="zh-TW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citation-export (Cochrane Review).</a:t>
            </a:r>
            <a:r>
              <a:rPr lang="en-US" altLang="zh-TW" dirty="0" err="1"/>
              <a:t>ris</a:t>
            </a:r>
            <a:endParaRPr lang="zh-TW" altLang="zh-TW" dirty="0"/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/>
              <a:t>citation-exports(</a:t>
            </a:r>
            <a:r>
              <a:rPr lang="en-US" altLang="zh-TW" dirty="0" err="1"/>
              <a:t>CochraneTrials</a:t>
            </a:r>
            <a:r>
              <a:rPr lang="en-US" altLang="zh-TW" dirty="0"/>
              <a:t>).</a:t>
            </a:r>
            <a:r>
              <a:rPr lang="en-US" altLang="zh-TW" dirty="0" err="1"/>
              <a:t>ris</a:t>
            </a:r>
            <a:endParaRPr lang="en-US" altLang="zh-TW" dirty="0" smtClean="0"/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608</Words>
  <Application>Microsoft Office PowerPoint</Application>
  <PresentationFormat>寬螢幕</PresentationFormat>
  <Paragraphs>43</Paragraphs>
  <Slides>14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PRISMA 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18</cp:revision>
  <dcterms:created xsi:type="dcterms:W3CDTF">2024-12-04T01:57:28Z</dcterms:created>
  <dcterms:modified xsi:type="dcterms:W3CDTF">2024-12-08T04:09:00Z</dcterms:modified>
</cp:coreProperties>
</file>