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exclusion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Automation tool: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4o</a:t>
            </a:r>
          </a:p>
          <a:p>
            <a:r>
              <a:rPr lang="en-US" altLang="zh-TW" dirty="0" smtClean="0"/>
              <a:t>Prompt: Review study titles to exclude obvious non-relevant topics.</a:t>
            </a:r>
          </a:p>
          <a:p>
            <a:r>
              <a:rPr lang="en-US" altLang="zh-TW" dirty="0" smtClean="0"/>
              <a:t>Not excluded: </a:t>
            </a:r>
            <a:r>
              <a:rPr lang="en-US" altLang="zh-TW" dirty="0" smtClean="0">
                <a:solidFill>
                  <a:srgbClr val="0070C0"/>
                </a:solidFill>
              </a:rPr>
              <a:t>Relevant_Articles_for_Review.csv</a:t>
            </a:r>
          </a:p>
          <a:p>
            <a:r>
              <a:rPr lang="en-US" altLang="zh-TW" dirty="0" smtClean="0"/>
              <a:t>2617 articles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27999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7419</TotalTime>
  <Words>750</Words>
  <Application>Microsoft Office PowerPoint</Application>
  <PresentationFormat>寬螢幕</PresentationFormat>
  <Paragraphs>70</Paragraphs>
  <Slides>22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  <vt:lpstr>Automatic exclusion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38</cp:revision>
  <dcterms:created xsi:type="dcterms:W3CDTF">2024-12-04T01:57:28Z</dcterms:created>
  <dcterms:modified xsi:type="dcterms:W3CDTF">2024-12-11T01:40:52Z</dcterms:modified>
</cp:coreProperties>
</file>