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5" r:id="rId9"/>
    <p:sldId id="266" r:id="rId10"/>
    <p:sldId id="263" r:id="rId11"/>
    <p:sldId id="261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/>
              <a:t>savedrecs</a:t>
            </a:r>
            <a:r>
              <a:rPr lang="en-US" altLang="zh-TW" dirty="0"/>
              <a:t> (Web of Science).</a:t>
            </a:r>
            <a:r>
              <a:rPr lang="en-US" altLang="zh-TW" dirty="0" err="1"/>
              <a:t>ris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/>
              <a:t>pubmed</a:t>
            </a:r>
            <a:r>
              <a:rPr lang="en-US" altLang="zh-TW" dirty="0"/>
              <a:t>-</a:t>
            </a:r>
            <a:r>
              <a:rPr lang="en-US" altLang="zh-TW" dirty="0" err="1"/>
              <a:t>EstrogensM</a:t>
            </a:r>
            <a:r>
              <a:rPr lang="en-US" altLang="zh-TW" dirty="0"/>
              <a:t>-set (PubMed).</a:t>
            </a:r>
            <a:r>
              <a:rPr lang="en-US" altLang="zh-TW" dirty="0" err="1"/>
              <a:t>nbib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</a:t>
            </a:r>
            <a:r>
              <a:rPr lang="en-US" altLang="zh-TW" dirty="0"/>
              <a:t>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/>
              <a:t>records(</a:t>
            </a:r>
            <a:r>
              <a:rPr lang="en-US" altLang="zh-TW" dirty="0" err="1"/>
              <a:t>Embase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citation-export (Cochrane Review).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/>
              <a:t>citation-exports(</a:t>
            </a:r>
            <a:r>
              <a:rPr lang="en-US" altLang="zh-TW" dirty="0" err="1"/>
              <a:t>CochraneTrials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en-US" altLang="zh-TW" dirty="0" smtClean="0"/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604</Words>
  <Application>Microsoft Office PowerPoint</Application>
  <PresentationFormat>寬螢幕</PresentationFormat>
  <Paragraphs>41</Paragraphs>
  <Slides>12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15</cp:revision>
  <dcterms:created xsi:type="dcterms:W3CDTF">2024-12-04T01:57:28Z</dcterms:created>
  <dcterms:modified xsi:type="dcterms:W3CDTF">2024-12-07T05:53:22Z</dcterms:modified>
</cp:coreProperties>
</file>