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7" r:id="rId7"/>
    <p:sldId id="262" r:id="rId8"/>
    <p:sldId id="268" r:id="rId9"/>
    <p:sldId id="260" r:id="rId10"/>
    <p:sldId id="265" r:id="rId11"/>
    <p:sldId id="266" r:id="rId12"/>
    <p:sldId id="263" r:id="rId13"/>
    <p:sldId id="261" r:id="rId14"/>
    <p:sldId id="264" r:id="rId15"/>
    <p:sldId id="270" r:id="rId16"/>
    <p:sldId id="269" r:id="rId17"/>
    <p:sldId id="271" r:id="rId18"/>
    <p:sldId id="272" r:id="rId19"/>
    <p:sldId id="273" r:id="rId20"/>
    <p:sldId id="275" r:id="rId21"/>
    <p:sldId id="274" r:id="rId22"/>
    <p:sldId id="277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LX0h62yaKxmXZijJbYUfb-o0R_7a9au?usp=drive_lin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</a:t>
            </a:r>
            <a:r>
              <a:rPr lang="en-US" altLang="zh-TW" smtClean="0"/>
              <a:t>multiple sclerosis prevention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4o </a:t>
            </a:r>
            <a:r>
              <a:rPr lang="en-US" altLang="zh-TW" dirty="0"/>
              <a:t>categorized articles: </a:t>
            </a:r>
            <a:r>
              <a:rPr lang="en-US" altLang="zh-TW" dirty="0" smtClean="0">
                <a:solidFill>
                  <a:srgbClr val="0070C0"/>
                </a:solidFill>
              </a:rPr>
              <a:t>Categorized_Articles.csv</a:t>
            </a:r>
          </a:p>
          <a:p>
            <a:r>
              <a:rPr lang="en-US" altLang="zh-TW" dirty="0" smtClean="0"/>
              <a:t>Included articles: 297 records. </a:t>
            </a:r>
            <a:r>
              <a:rPr lang="en-US" altLang="zh-TW" dirty="0">
                <a:solidFill>
                  <a:srgbClr val="0070C0"/>
                </a:solidFill>
              </a:rPr>
              <a:t>Included - Categorized_Articles.csv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Included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460"/>
            <a:ext cx="10515600" cy="42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5282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exclusion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Automation tool: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4o</a:t>
            </a:r>
          </a:p>
          <a:p>
            <a:r>
              <a:rPr lang="en-US" altLang="zh-TW" dirty="0" smtClean="0"/>
              <a:t>Prompt: Review study titles to exclude obvious non-relevant topics.</a:t>
            </a:r>
          </a:p>
          <a:p>
            <a:r>
              <a:rPr lang="en-US" altLang="zh-TW" dirty="0" smtClean="0"/>
              <a:t>Not excluded: </a:t>
            </a:r>
            <a:r>
              <a:rPr lang="en-US" altLang="zh-TW" dirty="0" smtClean="0">
                <a:solidFill>
                  <a:srgbClr val="0070C0"/>
                </a:solidFill>
              </a:rPr>
              <a:t>Relevant_Articles_for_Review.csv</a:t>
            </a:r>
          </a:p>
          <a:p>
            <a:r>
              <a:rPr lang="en-US" altLang="zh-TW" dirty="0" smtClean="0"/>
              <a:t>2617 articles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279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Included: 138 articles</a:t>
            </a:r>
          </a:p>
          <a:p>
            <a:r>
              <a:rPr lang="en-US" altLang="zh-TW" dirty="0" smtClean="0"/>
              <a:t>Full text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drive.google.com/drive/folders/1HLX0h62yaKxmXZijJbYUfb-o0R_7a9au?usp=drive_link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8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01" y="1825625"/>
            <a:ext cx="4251797" cy="4351338"/>
          </a:xfrm>
        </p:spPr>
      </p:pic>
    </p:spTree>
    <p:extLst>
      <p:ext uri="{BB962C8B-B14F-4D97-AF65-F5344CB8AC3E}">
        <p14:creationId xmlns:p14="http://schemas.microsoft.com/office/powerpoint/2010/main" val="17110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Acknowledgement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Ting-Zhen (Melissa) You resolved duplicated articles and organized full texts.</a:t>
            </a:r>
          </a:p>
          <a:p>
            <a:r>
              <a:rPr lang="en-US" altLang="zh-TW" dirty="0" err="1" smtClean="0"/>
              <a:t>Taiyou</a:t>
            </a:r>
            <a:r>
              <a:rPr lang="en-US" altLang="zh-TW" dirty="0" smtClean="0"/>
              <a:t> Lin created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prompt.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0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</a:t>
            </a:r>
            <a:r>
              <a:rPr lang="en-US" altLang="zh-TW" dirty="0" smtClean="0"/>
              <a:t>allergy </a:t>
            </a:r>
            <a:r>
              <a:rPr lang="en-US" altLang="zh-TW" dirty="0" err="1" smtClean="0"/>
              <a:t>etc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RA OR “rheumatoid arthritis” OR 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 OR "Diabetes Mellitus, Type 1"[</a:t>
            </a:r>
            <a:r>
              <a:rPr lang="en-US" altLang="zh-TW" dirty="0" err="1"/>
              <a:t>MeSH</a:t>
            </a:r>
            <a:r>
              <a:rPr lang="en-US" altLang="zh-TW" dirty="0"/>
              <a:t>]) AND ("</a:t>
            </a:r>
            <a:r>
              <a:rPr lang="en-US" altLang="zh-TW" dirty="0" smtClean="0"/>
              <a:t>Hormone Replacement </a:t>
            </a:r>
            <a:r>
              <a:rPr lang="en-US" altLang="zh-TW" dirty="0"/>
              <a:t>Therapy"[</a:t>
            </a:r>
            <a:r>
              <a:rPr lang="en-US" altLang="zh-TW" dirty="0" err="1"/>
              <a:t>MeSH</a:t>
            </a:r>
            <a:r>
              <a:rPr lang="en-US" altLang="zh-TW" dirty="0"/>
              <a:t>] </a:t>
            </a:r>
            <a:r>
              <a:rPr lang="en-US" altLang="zh-TW" dirty="0" smtClean="0"/>
              <a:t>OR “Estrogen </a:t>
            </a:r>
            <a:r>
              <a:rPr lang="en-US" altLang="zh-TW" dirty="0"/>
              <a:t>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</a:t>
            </a:r>
            <a:r>
              <a:rPr lang="en-US" altLang="zh-TW" dirty="0" smtClean="0"/>
              <a:t>OR </a:t>
            </a:r>
            <a:r>
              <a:rPr lang="en-US" altLang="zh-TW" dirty="0"/>
              <a:t>Prevention)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0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19053</TotalTime>
  <Words>882</Words>
  <Application>Microsoft Office PowerPoint</Application>
  <PresentationFormat>寬螢幕</PresentationFormat>
  <Paragraphs>78</Paragraphs>
  <Slides>26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Estrogen as an immunomodulator and its role in multiple sclerosis prevention: a systematic review</vt:lpstr>
      <vt:lpstr>Research Question</vt:lpstr>
      <vt:lpstr>Protocol</vt:lpstr>
      <vt:lpstr>Comprehensive Literature Search</vt:lpstr>
      <vt:lpstr>PowerPoint 簡報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  <vt:lpstr>Screening</vt:lpstr>
      <vt:lpstr>Included articles</vt:lpstr>
      <vt:lpstr>Screening</vt:lpstr>
      <vt:lpstr>Included articles</vt:lpstr>
      <vt:lpstr>PRISMA Flow Diagram</vt:lpstr>
      <vt:lpstr>Automatic exclusion</vt:lpstr>
      <vt:lpstr>PRISMA Flow Diagram</vt:lpstr>
      <vt:lpstr>Included articles</vt:lpstr>
      <vt:lpstr>PRISMA Flow Diagram</vt:lpstr>
      <vt:lpstr>Acknowledgement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46</cp:revision>
  <dcterms:created xsi:type="dcterms:W3CDTF">2024-12-04T01:57:28Z</dcterms:created>
  <dcterms:modified xsi:type="dcterms:W3CDTF">2024-12-23T06:32:45Z</dcterms:modified>
</cp:coreProperties>
</file>