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1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</a:t>
            </a:r>
            <a:r>
              <a:rPr lang="en-US" altLang="zh-TW" dirty="0" smtClean="0"/>
              <a:t>multiple sclerosis 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err="1" smtClean="0"/>
              <a:t>Praneet</a:t>
            </a:r>
            <a:r>
              <a:rPr lang="en-US" altLang="zh-TW" dirty="0"/>
              <a:t> </a:t>
            </a:r>
            <a:r>
              <a:rPr lang="en-US" altLang="zh-TW" dirty="0" err="1" smtClean="0"/>
              <a:t>Gandhoke</a:t>
            </a:r>
            <a:r>
              <a:rPr lang="en-US" altLang="zh-TW" dirty="0"/>
              <a:t>, </a:t>
            </a:r>
            <a:r>
              <a:rPr lang="en-US" altLang="zh-TW" dirty="0" err="1" smtClean="0"/>
              <a:t>Nachiket</a:t>
            </a:r>
            <a:r>
              <a:rPr lang="en-US" altLang="zh-TW" dirty="0"/>
              <a:t> </a:t>
            </a:r>
            <a:r>
              <a:rPr lang="en-US" altLang="zh-TW" dirty="0" err="1" smtClean="0"/>
              <a:t>Nijampurkar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Hala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67" y="0"/>
            <a:ext cx="8579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</a:t>
            </a:r>
            <a:r>
              <a:rPr lang="en-US" altLang="zh-TW" dirty="0" smtClean="0"/>
              <a:t>=(MS </a:t>
            </a:r>
            <a:r>
              <a:rPr lang="en-US" altLang="zh-TW" dirty="0"/>
              <a:t>OR “multiple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164</a:t>
            </a:r>
            <a:r>
              <a:rPr lang="en-US" altLang="zh-TW" dirty="0" smtClean="0"/>
              <a:t>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</a:t>
            </a:r>
            <a:r>
              <a:rPr lang="en-US" altLang="zh-TW" dirty="0" smtClean="0">
                <a:solidFill>
                  <a:srgbClr val="0070C0"/>
                </a:solidFill>
              </a:rPr>
              <a:t>) (2).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584" y="1222063"/>
            <a:ext cx="6072832" cy="56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76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Optimize search strategy</a:t>
            </a:r>
            <a:endParaRPr lang="en-US" altLang="zh-TW" dirty="0"/>
          </a:p>
          <a:p>
            <a:r>
              <a:rPr lang="en-US" altLang="zh-TW" dirty="0"/>
              <a:t>Finalize protocol on Dec 25</a:t>
            </a:r>
          </a:p>
          <a:p>
            <a:r>
              <a:rPr lang="en-US" altLang="zh-TW" dirty="0"/>
              <a:t>Register PROSPERO on Dec 25th </a:t>
            </a:r>
          </a:p>
          <a:p>
            <a:endParaRPr lang="en-US" altLang="zh-TW" dirty="0"/>
          </a:p>
          <a:p>
            <a:r>
              <a:rPr lang="en-US" altLang="zh-TW" dirty="0"/>
              <a:t>26th and 27th Find duplicates</a:t>
            </a:r>
          </a:p>
          <a:p>
            <a:endParaRPr lang="en-US" altLang="zh-TW" dirty="0"/>
          </a:p>
          <a:p>
            <a:r>
              <a:rPr lang="en-US" altLang="zh-TW" dirty="0"/>
              <a:t>Start Screening articles on 28th Dec and finish by 10th </a:t>
            </a:r>
            <a:r>
              <a:rPr lang="en-US" altLang="zh-TW" dirty="0" smtClean="0"/>
              <a:t>Jan [screen articles by titles] (100 -150 /day ) Estimate 3800 articles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/>
              <a:t>Screening articles by abstract on 11th Jan finish by 24th Jan ( 10-20 /day) </a:t>
            </a:r>
            <a:r>
              <a:rPr lang="en-US" altLang="zh-TW" dirty="0" err="1"/>
              <a:t>est</a:t>
            </a:r>
            <a:r>
              <a:rPr lang="en-US" altLang="zh-TW" dirty="0"/>
              <a:t> 400</a:t>
            </a:r>
          </a:p>
          <a:p>
            <a:endParaRPr lang="en-US" altLang="zh-TW" dirty="0"/>
          </a:p>
          <a:p>
            <a:r>
              <a:rPr lang="en-US" altLang="zh-TW" dirty="0"/>
              <a:t>Full text review  start by 25th Jan and finish by 7th Feb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4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</a:t>
            </a:r>
            <a:r>
              <a:rPr lang="en-US" altLang="zh-TW" i="1" dirty="0" smtClean="0"/>
              <a:t>multiple sclerosis in </a:t>
            </a:r>
            <a:r>
              <a:rPr lang="en-US" altLang="zh-TW" i="1" dirty="0"/>
              <a:t>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</a:t>
            </a:r>
            <a:r>
              <a:rPr lang="en-US" altLang="zh-TW" dirty="0" err="1" smtClean="0"/>
              <a:t>Perimenopause</a:t>
            </a:r>
            <a:r>
              <a:rPr lang="en-US" altLang="zh-TW" dirty="0" smtClean="0"/>
              <a:t> (35-65) women </a:t>
            </a:r>
            <a:r>
              <a:rPr lang="en-US" altLang="zh-TW" dirty="0"/>
              <a:t>with </a:t>
            </a:r>
            <a:r>
              <a:rPr lang="en-US" altLang="zh-TW" dirty="0" smtClean="0"/>
              <a:t>multiple sclerosis or </a:t>
            </a:r>
            <a:r>
              <a:rPr lang="en-US" altLang="zh-TW" dirty="0"/>
              <a:t>at </a:t>
            </a:r>
            <a:r>
              <a:rPr lang="en-US" altLang="zh-TW" dirty="0" smtClean="0"/>
              <a:t>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</a:t>
            </a:r>
            <a:r>
              <a:rPr lang="en-US" altLang="zh-TW" dirty="0" smtClean="0"/>
              <a:t>relevant </a:t>
            </a:r>
            <a:r>
              <a:rPr lang="en-US" altLang="zh-TW" dirty="0"/>
              <a:t>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</a:t>
            </a:r>
            <a:r>
              <a:rPr lang="en-US" altLang="zh-TW" dirty="0" smtClean="0"/>
              <a:t>disease: multiple sclerosis</a:t>
            </a:r>
          </a:p>
          <a:p>
            <a:pPr lvl="1"/>
            <a:r>
              <a:rPr lang="en-US" altLang="zh-TW" dirty="0" smtClean="0"/>
              <a:t>Timeframe</a:t>
            </a:r>
            <a:r>
              <a:rPr lang="en-US" altLang="zh-TW" dirty="0"/>
              <a:t>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non-immune </a:t>
            </a:r>
            <a:r>
              <a:rPr lang="en-US" altLang="zh-TW" dirty="0"/>
              <a:t>functions of </a:t>
            </a:r>
            <a:r>
              <a:rPr lang="en-US" altLang="zh-TW" dirty="0" smtClean="0"/>
              <a:t>estrogen, 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mention of </a:t>
            </a:r>
            <a:r>
              <a:rPr lang="en-US" altLang="zh-TW" dirty="0" smtClean="0"/>
              <a:t>estrogen</a:t>
            </a:r>
          </a:p>
          <a:p>
            <a:pPr lvl="2"/>
            <a:r>
              <a:rPr lang="en-US" altLang="zh-TW" dirty="0" smtClean="0"/>
              <a:t>Studies on </a:t>
            </a:r>
            <a:r>
              <a:rPr lang="en-US" altLang="zh-TW" dirty="0"/>
              <a:t>animal models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(MS OR “multiple sclerosis”) AND ("Hormone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“Estrogen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</a:t>
            </a:r>
            <a:r>
              <a:rPr lang="en-US" altLang="zh-TW" dirty="0" smtClean="0"/>
              <a:t>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349</a:t>
            </a:r>
            <a:r>
              <a:rPr lang="en-US" altLang="zh-TW" dirty="0" smtClean="0"/>
              <a:t>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(2).</a:t>
            </a:r>
            <a:r>
              <a:rPr lang="en-US" altLang="zh-TW" dirty="0" err="1" smtClean="0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61" y="0"/>
            <a:ext cx="699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</a:t>
            </a:r>
            <a:r>
              <a:rPr lang="en-US" altLang="zh-TW" dirty="0" smtClean="0"/>
              <a:t>('multiple </a:t>
            </a:r>
            <a:r>
              <a:rPr lang="en-US" altLang="zh-TW" dirty="0"/>
              <a:t>sclerosis' OR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') </a:t>
            </a:r>
            <a:r>
              <a:rPr lang="en-US" altLang="zh-TW" dirty="0"/>
              <a:t>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? 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</a:t>
            </a:r>
            <a:r>
              <a:rPr lang="en-US" altLang="zh-TW" dirty="0" smtClean="0"/>
              <a:t>(MS OR “</a:t>
            </a:r>
            <a:r>
              <a:rPr lang="en-US" altLang="zh-TW" dirty="0"/>
              <a:t>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</a:t>
            </a:r>
            <a:r>
              <a:rPr lang="en-US" altLang="zh-TW" dirty="0" smtClean="0">
                <a:solidFill>
                  <a:srgbClr val="0070C0"/>
                </a:solidFill>
              </a:rPr>
              <a:t>) (2).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41</a:t>
            </a:r>
            <a:r>
              <a:rPr lang="en-US" altLang="zh-TW" dirty="0" smtClean="0"/>
              <a:t> </a:t>
            </a:r>
            <a:r>
              <a:rPr lang="en-US" altLang="zh-TW" dirty="0" smtClean="0"/>
              <a:t>Trials: </a:t>
            </a:r>
            <a:r>
              <a:rPr lang="en-US" altLang="zh-TW" dirty="0" smtClean="0">
                <a:solidFill>
                  <a:srgbClr val="0070C0"/>
                </a:solidFill>
              </a:rPr>
              <a:t>citation-exports 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 smtClean="0">
                <a:solidFill>
                  <a:srgbClr val="0070C0"/>
                </a:solidFill>
              </a:rPr>
              <a:t>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</a:t>
            </a:r>
            <a:r>
              <a:rPr lang="en-US" altLang="zh-TW" b="1" dirty="0" smtClean="0"/>
              <a:t>("</a:t>
            </a:r>
            <a:r>
              <a:rPr lang="en-US" altLang="zh-TW" b="1" dirty="0"/>
              <a:t>Multiple Sclerosis</a:t>
            </a:r>
            <a:r>
              <a:rPr lang="en-US" altLang="zh-TW" b="1" dirty="0" smtClean="0"/>
              <a:t>")'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66825"/>
            <a:ext cx="106394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27712</TotalTime>
  <Words>469</Words>
  <Application>Microsoft Office PowerPoint</Application>
  <PresentationFormat>寬螢幕</PresentationFormat>
  <Paragraphs>60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Estrogen as an immunomodulator and its role in multiple sclerosis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Comprehensive Literature Search</vt:lpstr>
      <vt:lpstr>Web of Science</vt:lpstr>
      <vt:lpstr>Scopus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61</cp:revision>
  <dcterms:created xsi:type="dcterms:W3CDTF">2024-12-04T01:57:28Z</dcterms:created>
  <dcterms:modified xsi:type="dcterms:W3CDTF">2025-02-05T14:36:50Z</dcterms:modified>
</cp:coreProperties>
</file>