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4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40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865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8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82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96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188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4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2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80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6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6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9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C77B6C-67A5-4285-8C1D-432D58BF401A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B7382F-1424-47F3-9411-BFE199B85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68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E58ED-499A-44BD-A02E-FB31CF4A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18751"/>
            <a:ext cx="9440034" cy="1828801"/>
          </a:xfrm>
        </p:spPr>
        <p:txBody>
          <a:bodyPr/>
          <a:lstStyle/>
          <a:p>
            <a:r>
              <a:rPr lang="zh-TW" altLang="en-US" dirty="0"/>
              <a:t>網路程式設計期末專案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2BE954-CCF1-4463-9293-B673E249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747552"/>
            <a:ext cx="9440034" cy="1538201"/>
          </a:xfrm>
        </p:spPr>
        <p:txBody>
          <a:bodyPr/>
          <a:lstStyle/>
          <a:p>
            <a:r>
              <a:rPr lang="zh-TW" altLang="en-US" sz="2800" dirty="0"/>
              <a:t>主題</a:t>
            </a:r>
            <a:r>
              <a:rPr lang="en-US" altLang="zh-TW" sz="2800" dirty="0"/>
              <a:t>:</a:t>
            </a:r>
            <a:r>
              <a:rPr lang="zh-TW" altLang="en-US" sz="2800" dirty="0">
                <a:effectLst/>
              </a:rPr>
              <a:t>簡易查詢</a:t>
            </a:r>
            <a:r>
              <a:rPr lang="en-US" altLang="zh-TW" sz="2800" dirty="0">
                <a:effectLst/>
              </a:rPr>
              <a:t>NBA</a:t>
            </a:r>
          </a:p>
          <a:p>
            <a:r>
              <a:rPr lang="en-US" altLang="zh-TW" dirty="0">
                <a:effectLst/>
              </a:rPr>
              <a:t>00957044</a:t>
            </a:r>
            <a:r>
              <a:rPr lang="zh-TW" altLang="en-US" dirty="0">
                <a:effectLst/>
              </a:rPr>
              <a:t> 陳孟嶔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00957051</a:t>
            </a:r>
            <a:r>
              <a:rPr lang="zh-TW" altLang="en-US" dirty="0">
                <a:effectLst/>
              </a:rPr>
              <a:t> 蔡維軒</a:t>
            </a:r>
            <a:endParaRPr lang="en-US" altLang="zh-TW" dirty="0">
              <a:effectLst/>
            </a:endParaRPr>
          </a:p>
          <a:p>
            <a:endParaRPr lang="en-US" altLang="zh-TW" dirty="0">
              <a:effectLst/>
            </a:endParaRPr>
          </a:p>
          <a:p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3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2613A-2968-4794-91CC-7675CD7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106"/>
            <a:ext cx="3928549" cy="970450"/>
          </a:xfrm>
        </p:spPr>
        <p:txBody>
          <a:bodyPr/>
          <a:lstStyle/>
          <a:p>
            <a:r>
              <a:rPr lang="zh-TW" altLang="en-US" dirty="0"/>
              <a:t>創作動機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4DDF8-4190-4E85-A3AB-173DDA88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79224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TW" altLang="en-US" dirty="0"/>
              <a:t>本身對籃球有興趣，雖然現在各大網站的資訊取得已經相當方便，不過偶爾會覺得網頁中有許多不相關的資訊，所以希望藉著這次的機會設計一個畫面簡潔但功能齊全的網頁。</a:t>
            </a:r>
          </a:p>
        </p:txBody>
      </p:sp>
    </p:spTree>
    <p:extLst>
      <p:ext uri="{BB962C8B-B14F-4D97-AF65-F5344CB8AC3E}">
        <p14:creationId xmlns:p14="http://schemas.microsoft.com/office/powerpoint/2010/main" val="318479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ACC8A-56BE-45D5-AE25-33D0895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035"/>
            <a:ext cx="3816626" cy="97045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8A533-C247-42A6-A2C3-7D2F27AD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2697"/>
            <a:ext cx="10353762" cy="459850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A2DC9D0-034D-4A93-822D-F23C006BAB56}"/>
              </a:ext>
            </a:extLst>
          </p:cNvPr>
          <p:cNvSpPr/>
          <p:nvPr/>
        </p:nvSpPr>
        <p:spPr>
          <a:xfrm>
            <a:off x="4673692" y="3130925"/>
            <a:ext cx="2385391" cy="13040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首頁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3736CE1-A589-400F-90A5-4F4ACA627150}"/>
              </a:ext>
            </a:extLst>
          </p:cNvPr>
          <p:cNvSpPr/>
          <p:nvPr/>
        </p:nvSpPr>
        <p:spPr>
          <a:xfrm>
            <a:off x="1956544" y="4191223"/>
            <a:ext cx="2425148" cy="1304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1237865-2B10-459A-8EB1-E9F188B42B3C}"/>
              </a:ext>
            </a:extLst>
          </p:cNvPr>
          <p:cNvSpPr/>
          <p:nvPr/>
        </p:nvSpPr>
        <p:spPr>
          <a:xfrm>
            <a:off x="4607757" y="1245071"/>
            <a:ext cx="2425148" cy="1304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賽程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8C2E42C-8904-49E5-AE90-7358D4B1F4B8}"/>
              </a:ext>
            </a:extLst>
          </p:cNvPr>
          <p:cNvSpPr/>
          <p:nvPr/>
        </p:nvSpPr>
        <p:spPr>
          <a:xfrm>
            <a:off x="7351083" y="4191223"/>
            <a:ext cx="2425148" cy="1304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焦點球員</a:t>
            </a: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29390694-12D0-4D5D-A59C-548405612676}"/>
              </a:ext>
            </a:extLst>
          </p:cNvPr>
          <p:cNvSpPr/>
          <p:nvPr/>
        </p:nvSpPr>
        <p:spPr>
          <a:xfrm rot="19092557">
            <a:off x="7013689" y="4022923"/>
            <a:ext cx="540689" cy="49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AC819D2-B204-4D59-9931-7BF007D4A082}"/>
              </a:ext>
            </a:extLst>
          </p:cNvPr>
          <p:cNvSpPr/>
          <p:nvPr/>
        </p:nvSpPr>
        <p:spPr>
          <a:xfrm rot="2954992">
            <a:off x="4149035" y="4024687"/>
            <a:ext cx="540689" cy="49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3BB80102-5499-446D-B2A6-FAD5493699F3}"/>
              </a:ext>
            </a:extLst>
          </p:cNvPr>
          <p:cNvSpPr/>
          <p:nvPr/>
        </p:nvSpPr>
        <p:spPr>
          <a:xfrm rot="10800000">
            <a:off x="5549987" y="2567327"/>
            <a:ext cx="540689" cy="492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4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E340E-C7F2-41F6-ABF0-230315AA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987"/>
            <a:ext cx="3427617" cy="97045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58154-4088-4ABE-BCE4-4EC3EFFC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846184" cy="4374153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網頁操作介面簡單</a:t>
            </a:r>
            <a:endParaRPr lang="en-US" altLang="zh-TW" sz="2400" dirty="0"/>
          </a:p>
          <a:p>
            <a:r>
              <a:rPr lang="zh-TW" altLang="en-US" sz="2400" dirty="0"/>
              <a:t>所有賽程、數據每天更新</a:t>
            </a:r>
            <a:endParaRPr lang="en-US" altLang="zh-TW" sz="2400" dirty="0"/>
          </a:p>
          <a:p>
            <a:r>
              <a:rPr lang="zh-TW" altLang="en-US" sz="2400" dirty="0"/>
              <a:t>將各分區排名、平均得分、平均助攻、平均籃板個別列出</a:t>
            </a:r>
            <a:endParaRPr lang="en-US" altLang="zh-TW" sz="2400" dirty="0"/>
          </a:p>
          <a:p>
            <a:r>
              <a:rPr lang="zh-TW" altLang="en-US" sz="2400" dirty="0"/>
              <a:t>賽程列出從當天起一個禮拜個時段所有比賽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2403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62309-02EF-46C9-A91D-599ADDD6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350"/>
            <a:ext cx="4007457" cy="97045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854C0-FA10-4241-8D08-3FA58143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網頁架構、排版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Html, CSS</a:t>
            </a:r>
          </a:p>
          <a:p>
            <a:r>
              <a:rPr lang="zh-TW" altLang="en-US" dirty="0"/>
              <a:t>動畫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</a:p>
          <a:p>
            <a:r>
              <a:rPr lang="zh-TW" altLang="en-US" dirty="0"/>
              <a:t>資料庫</a:t>
            </a:r>
            <a:r>
              <a:rPr lang="en-US" altLang="zh-TW" dirty="0"/>
              <a:t>:</a:t>
            </a:r>
            <a:r>
              <a:rPr lang="zh-TW" altLang="en-US" dirty="0"/>
              <a:t> 利用爬蟲抓取資料，整理後透過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apps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呈現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5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B508D-34A8-4CE7-9B8C-28FF65AD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350"/>
            <a:ext cx="3849036" cy="97045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FEC71E-6BE2-4A79-BE3F-94F8864F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6" y="1066800"/>
            <a:ext cx="10353762" cy="4058751"/>
          </a:xfrm>
        </p:spPr>
        <p:txBody>
          <a:bodyPr/>
          <a:lstStyle/>
          <a:p>
            <a:r>
              <a:rPr lang="zh-TW" altLang="en-US" dirty="0"/>
              <a:t>圖片來源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nba</a:t>
            </a:r>
            <a:r>
              <a:rPr lang="en-US" altLang="zh-TW" dirty="0"/>
              <a:t> Taiwan, Wiki</a:t>
            </a:r>
          </a:p>
          <a:p>
            <a:r>
              <a:rPr lang="zh-TW" altLang="en-US" dirty="0"/>
              <a:t>比賽資訊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hupo</a:t>
            </a:r>
            <a:r>
              <a:rPr lang="en-US" altLang="zh-TW" dirty="0"/>
              <a:t> </a:t>
            </a:r>
            <a:r>
              <a:rPr lang="en-US" altLang="zh-TW" dirty="0" err="1"/>
              <a:t>nba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942291B-911C-4C10-AB3B-2E8EC597ECC6}"/>
              </a:ext>
            </a:extLst>
          </p:cNvPr>
          <p:cNvSpPr txBox="1">
            <a:spLocks/>
          </p:cNvSpPr>
          <p:nvPr/>
        </p:nvSpPr>
        <p:spPr>
          <a:xfrm>
            <a:off x="-359229" y="2228413"/>
            <a:ext cx="356854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分工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CF19E1C-67D7-4A62-B9F9-A277AFE4D5B1}"/>
              </a:ext>
            </a:extLst>
          </p:cNvPr>
          <p:cNvSpPr txBox="1">
            <a:spLocks/>
          </p:cNvSpPr>
          <p:nvPr/>
        </p:nvSpPr>
        <p:spPr>
          <a:xfrm>
            <a:off x="858136" y="3011084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陳孟嶔</a:t>
            </a:r>
            <a:r>
              <a:rPr lang="en-US" altLang="zh-TW" dirty="0"/>
              <a:t>:	</a:t>
            </a:r>
            <a:r>
              <a:rPr lang="zh-TW" altLang="en-US" dirty="0"/>
              <a:t>內容規劃</a:t>
            </a:r>
            <a:endParaRPr lang="en-US" altLang="zh-TW" dirty="0"/>
          </a:p>
          <a:p>
            <a:pPr marL="1170000" lvl="3" indent="0">
              <a:buNone/>
            </a:pPr>
            <a:r>
              <a:rPr lang="en-US" altLang="zh-TW" dirty="0"/>
              <a:t>	Html, JavaScript</a:t>
            </a:r>
          </a:p>
          <a:p>
            <a:pPr marL="1170000" lvl="3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後端資料庫</a:t>
            </a:r>
            <a:endParaRPr lang="en-US" altLang="zh-TW" dirty="0"/>
          </a:p>
          <a:p>
            <a:r>
              <a:rPr lang="zh-TW" altLang="en-US" dirty="0"/>
              <a:t>蔡維軒</a:t>
            </a:r>
            <a:r>
              <a:rPr lang="en-US" altLang="zh-TW" dirty="0"/>
              <a:t>:	</a:t>
            </a:r>
            <a:r>
              <a:rPr lang="zh-TW" altLang="en-US" dirty="0"/>
              <a:t>內容規劃</a:t>
            </a:r>
            <a:endParaRPr lang="en-US" altLang="zh-TW" dirty="0"/>
          </a:p>
          <a:p>
            <a:pPr marL="450000" lvl="1" indent="0">
              <a:buNone/>
            </a:pPr>
            <a:r>
              <a:rPr lang="en-US" altLang="zh-TW" dirty="0"/>
              <a:t>			Html, 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8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5180D-AEC6-4F1D-908A-CAF1A875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570938"/>
            <a:ext cx="10353762" cy="970450"/>
          </a:xfrm>
        </p:spPr>
        <p:txBody>
          <a:bodyPr/>
          <a:lstStyle/>
          <a:p>
            <a:r>
              <a:rPr lang="zh-TW" altLang="en-US" dirty="0"/>
              <a:t>謝謝觀看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E1A44-A982-4EBF-A33B-7AFCEA02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3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51</TotalTime>
  <Words>176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Calisto MT</vt:lpstr>
      <vt:lpstr>Trebuchet MS</vt:lpstr>
      <vt:lpstr>Wingdings 2</vt:lpstr>
      <vt:lpstr>石板</vt:lpstr>
      <vt:lpstr>網路程式設計期末專案</vt:lpstr>
      <vt:lpstr>創作動機</vt:lpstr>
      <vt:lpstr>網站架構</vt:lpstr>
      <vt:lpstr>特色</vt:lpstr>
      <vt:lpstr>使用技術</vt:lpstr>
      <vt:lpstr>參考資料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網路程式設計期末專案</dc:title>
  <dc:creator>chen0205</dc:creator>
  <cp:lastModifiedBy>chen0205</cp:lastModifiedBy>
  <cp:revision>6</cp:revision>
  <dcterms:created xsi:type="dcterms:W3CDTF">2022-01-15T15:36:50Z</dcterms:created>
  <dcterms:modified xsi:type="dcterms:W3CDTF">2022-01-15T16:28:39Z</dcterms:modified>
</cp:coreProperties>
</file>