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9" r:id="rId6"/>
    <p:sldId id="271" r:id="rId7"/>
    <p:sldId id="263" r:id="rId8"/>
    <p:sldId id="275" r:id="rId9"/>
    <p:sldId id="276" r:id="rId10"/>
    <p:sldId id="272" r:id="rId11"/>
    <p:sldId id="273" r:id="rId12"/>
    <p:sldId id="274" r:id="rId13"/>
    <p:sldId id="277" r:id="rId14"/>
    <p:sldId id="27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C12EF-37CB-4FCA-924B-6D3F2E7A0FB6}" v="1196" dt="2021-05-10T12:18:5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A67C12EF-37CB-4FCA-924B-6D3F2E7A0FB6}"/>
    <pc:docChg chg="undo custSel addSld delSld modSld sldOrd">
      <pc:chgData name="Bryn Portella" userId="cac9ba8b-dbd7-41cd-af06-e643c8802b55" providerId="ADAL" clId="{A67C12EF-37CB-4FCA-924B-6D3F2E7A0FB6}" dt="2021-05-10T12:28:24.922" v="3502" actId="20577"/>
      <pc:docMkLst>
        <pc:docMk/>
      </pc:docMkLst>
      <pc:sldChg chg="delSp modSp mod">
        <pc:chgData name="Bryn Portella" userId="cac9ba8b-dbd7-41cd-af06-e643c8802b55" providerId="ADAL" clId="{A67C12EF-37CB-4FCA-924B-6D3F2E7A0FB6}" dt="2021-05-10T12:28:24.922" v="3502" actId="20577"/>
        <pc:sldMkLst>
          <pc:docMk/>
          <pc:sldMk cId="3449259965" sldId="256"/>
        </pc:sldMkLst>
        <pc:spChg chg="mod">
          <ac:chgData name="Bryn Portella" userId="cac9ba8b-dbd7-41cd-af06-e643c8802b55" providerId="ADAL" clId="{A67C12EF-37CB-4FCA-924B-6D3F2E7A0FB6}" dt="2021-05-10T12:28:24.922" v="3502" actId="20577"/>
          <ac:spMkLst>
            <pc:docMk/>
            <pc:sldMk cId="3449259965" sldId="256"/>
            <ac:spMk id="2" creationId="{94EE05F7-F17F-4E0A-99DC-AC6675E5EDC2}"/>
          </ac:spMkLst>
        </pc:spChg>
        <pc:spChg chg="del">
          <ac:chgData name="Bryn Portella" userId="cac9ba8b-dbd7-41cd-af06-e643c8802b55" providerId="ADAL" clId="{A67C12EF-37CB-4FCA-924B-6D3F2E7A0FB6}" dt="2021-05-10T11:52:38.324" v="1710" actId="478"/>
          <ac:spMkLst>
            <pc:docMk/>
            <pc:sldMk cId="3449259965" sldId="256"/>
            <ac:spMk id="3" creationId="{56F46108-B53C-4586-8695-0951A633A663}"/>
          </ac:spMkLst>
        </pc:spChg>
      </pc:sldChg>
      <pc:sldChg chg="new del">
        <pc:chgData name="Bryn Portella" userId="cac9ba8b-dbd7-41cd-af06-e643c8802b55" providerId="ADAL" clId="{A67C12EF-37CB-4FCA-924B-6D3F2E7A0FB6}" dt="2021-05-06T15:32:14.282" v="11" actId="680"/>
        <pc:sldMkLst>
          <pc:docMk/>
          <pc:sldMk cId="793944206" sldId="257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1887985935" sldId="259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2055962739" sldId="260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4184824230" sldId="261"/>
        </pc:sldMkLst>
      </pc:sldChg>
      <pc:sldChg chg="modSp add mod ord">
        <pc:chgData name="Bryn Portella" userId="cac9ba8b-dbd7-41cd-af06-e643c8802b55" providerId="ADAL" clId="{A67C12EF-37CB-4FCA-924B-6D3F2E7A0FB6}" dt="2021-05-06T17:17:13.785" v="1709" actId="20577"/>
        <pc:sldMkLst>
          <pc:docMk/>
          <pc:sldMk cId="461942670" sldId="263"/>
        </pc:sldMkLst>
        <pc:spChg chg="mod">
          <ac:chgData name="Bryn Portella" userId="cac9ba8b-dbd7-41cd-af06-e643c8802b55" providerId="ADAL" clId="{A67C12EF-37CB-4FCA-924B-6D3F2E7A0FB6}" dt="2021-05-06T17:17:13.785" v="1709" actId="20577"/>
          <ac:spMkLst>
            <pc:docMk/>
            <pc:sldMk cId="461942670" sldId="263"/>
            <ac:spMk id="2" creationId="{9CA3394B-26E6-4335-9043-D53DF6C730F3}"/>
          </ac:spMkLst>
        </pc:spChg>
        <pc:graphicFrameChg chg="mod">
          <ac:chgData name="Bryn Portella" userId="cac9ba8b-dbd7-41cd-af06-e643c8802b55" providerId="ADAL" clId="{A67C12EF-37CB-4FCA-924B-6D3F2E7A0FB6}" dt="2021-05-06T15:35:49.058" v="49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3257363217" sldId="269"/>
        </pc:sldMkLst>
      </pc:sldChg>
      <pc:sldChg chg="add del">
        <pc:chgData name="Bryn Portella" userId="cac9ba8b-dbd7-41cd-af06-e643c8802b55" providerId="ADAL" clId="{A67C12EF-37CB-4FCA-924B-6D3F2E7A0FB6}" dt="2021-05-10T12:28:15.881" v="3500" actId="2696"/>
        <pc:sldMkLst>
          <pc:docMk/>
          <pc:sldMk cId="2415002267" sldId="270"/>
        </pc:sldMkLst>
      </pc:sldChg>
      <pc:sldChg chg="modSp new mod">
        <pc:chgData name="Bryn Portella" userId="cac9ba8b-dbd7-41cd-af06-e643c8802b55" providerId="ADAL" clId="{A67C12EF-37CB-4FCA-924B-6D3F2E7A0FB6}" dt="2021-05-06T16:09:39.922" v="417" actId="20577"/>
        <pc:sldMkLst>
          <pc:docMk/>
          <pc:sldMk cId="1150530764" sldId="271"/>
        </pc:sldMkLst>
        <pc:spChg chg="mod">
          <ac:chgData name="Bryn Portella" userId="cac9ba8b-dbd7-41cd-af06-e643c8802b55" providerId="ADAL" clId="{A67C12EF-37CB-4FCA-924B-6D3F2E7A0FB6}" dt="2021-05-06T15:36:52.734" v="53" actId="20577"/>
          <ac:spMkLst>
            <pc:docMk/>
            <pc:sldMk cId="1150530764" sldId="271"/>
            <ac:spMk id="2" creationId="{B64ACC56-451C-4EB2-9FC6-3A6E9FFE7134}"/>
          </ac:spMkLst>
        </pc:spChg>
        <pc:spChg chg="mod">
          <ac:chgData name="Bryn Portella" userId="cac9ba8b-dbd7-41cd-af06-e643c8802b55" providerId="ADAL" clId="{A67C12EF-37CB-4FCA-924B-6D3F2E7A0FB6}" dt="2021-05-06T16:09:39.922" v="417" actId="20577"/>
          <ac:spMkLst>
            <pc:docMk/>
            <pc:sldMk cId="1150530764" sldId="271"/>
            <ac:spMk id="3" creationId="{BAA9D6E7-EF03-4454-807A-189C92950398}"/>
          </ac:spMkLst>
        </pc:spChg>
      </pc:sldChg>
      <pc:sldChg chg="addSp delSp modSp new mod delAnim modAnim">
        <pc:chgData name="Bryn Portella" userId="cac9ba8b-dbd7-41cd-af06-e643c8802b55" providerId="ADAL" clId="{A67C12EF-37CB-4FCA-924B-6D3F2E7A0FB6}" dt="2021-05-06T17:11:43.626" v="1353" actId="1076"/>
        <pc:sldMkLst>
          <pc:docMk/>
          <pc:sldMk cId="3927041528" sldId="272"/>
        </pc:sldMkLst>
        <pc:spChg chg="mod">
          <ac:chgData name="Bryn Portella" userId="cac9ba8b-dbd7-41cd-af06-e643c8802b55" providerId="ADAL" clId="{A67C12EF-37CB-4FCA-924B-6D3F2E7A0FB6}" dt="2021-05-06T16:31:22.183" v="528" actId="20577"/>
          <ac:spMkLst>
            <pc:docMk/>
            <pc:sldMk cId="3927041528" sldId="272"/>
            <ac:spMk id="2" creationId="{F9E0EFAD-8CA0-425C-B6C5-A1B3E961E91F}"/>
          </ac:spMkLst>
        </pc:spChg>
        <pc:spChg chg="del">
          <ac:chgData name="Bryn Portella" userId="cac9ba8b-dbd7-41cd-af06-e643c8802b55" providerId="ADAL" clId="{A67C12EF-37CB-4FCA-924B-6D3F2E7A0FB6}" dt="2021-05-06T16:17:14.674" v="423" actId="478"/>
          <ac:spMkLst>
            <pc:docMk/>
            <pc:sldMk cId="3927041528" sldId="272"/>
            <ac:spMk id="3" creationId="{C4DE0065-6E6F-4EEF-8900-2FE140C662AE}"/>
          </ac:spMkLst>
        </pc:spChg>
        <pc:spChg chg="add del mod">
          <ac:chgData name="Bryn Portella" userId="cac9ba8b-dbd7-41cd-af06-e643c8802b55" providerId="ADAL" clId="{A67C12EF-37CB-4FCA-924B-6D3F2E7A0FB6}" dt="2021-05-06T16:27:00.072" v="483" actId="478"/>
          <ac:spMkLst>
            <pc:docMk/>
            <pc:sldMk cId="3927041528" sldId="272"/>
            <ac:spMk id="26" creationId="{360F4E29-9DEF-4AD2-BE8D-2415A5213EC7}"/>
          </ac:spMkLst>
        </pc:spChg>
        <pc:spChg chg="add mod">
          <ac:chgData name="Bryn Portella" userId="cac9ba8b-dbd7-41cd-af06-e643c8802b55" providerId="ADAL" clId="{A67C12EF-37CB-4FCA-924B-6D3F2E7A0FB6}" dt="2021-05-06T16:26:55.827" v="482" actId="20577"/>
          <ac:spMkLst>
            <pc:docMk/>
            <pc:sldMk cId="3927041528" sldId="272"/>
            <ac:spMk id="27" creationId="{42623882-53EB-4DB5-B664-18DC62D2F85C}"/>
          </ac:spMkLst>
        </pc:spChg>
        <pc:spChg chg="add mod">
          <ac:chgData name="Bryn Portella" userId="cac9ba8b-dbd7-41cd-af06-e643c8802b55" providerId="ADAL" clId="{A67C12EF-37CB-4FCA-924B-6D3F2E7A0FB6}" dt="2021-05-06T16:27:26.858" v="489" actId="20577"/>
          <ac:spMkLst>
            <pc:docMk/>
            <pc:sldMk cId="3927041528" sldId="272"/>
            <ac:spMk id="28" creationId="{B4CD647A-63A6-4596-8710-C7710C490B81}"/>
          </ac:spMkLst>
        </pc:spChg>
        <pc:spChg chg="add mod">
          <ac:chgData name="Bryn Portella" userId="cac9ba8b-dbd7-41cd-af06-e643c8802b55" providerId="ADAL" clId="{A67C12EF-37CB-4FCA-924B-6D3F2E7A0FB6}" dt="2021-05-06T16:27:32.539" v="491" actId="20577"/>
          <ac:spMkLst>
            <pc:docMk/>
            <pc:sldMk cId="3927041528" sldId="272"/>
            <ac:spMk id="29" creationId="{275FBD7E-E809-4BF6-AD9E-61765A7D381A}"/>
          </ac:spMkLst>
        </pc:spChg>
        <pc:spChg chg="add mod">
          <ac:chgData name="Bryn Portella" userId="cac9ba8b-dbd7-41cd-af06-e643c8802b55" providerId="ADAL" clId="{A67C12EF-37CB-4FCA-924B-6D3F2E7A0FB6}" dt="2021-05-06T16:27:22.068" v="488" actId="20577"/>
          <ac:spMkLst>
            <pc:docMk/>
            <pc:sldMk cId="3927041528" sldId="272"/>
            <ac:spMk id="32" creationId="{D955A443-9CCF-404A-ABC1-899A1502EDC0}"/>
          </ac:spMkLst>
        </pc:spChg>
        <pc:spChg chg="add mod">
          <ac:chgData name="Bryn Portella" userId="cac9ba8b-dbd7-41cd-af06-e643c8802b55" providerId="ADAL" clId="{A67C12EF-37CB-4FCA-924B-6D3F2E7A0FB6}" dt="2021-05-06T16:48:41.171" v="592" actId="1076"/>
          <ac:spMkLst>
            <pc:docMk/>
            <pc:sldMk cId="3927041528" sldId="272"/>
            <ac:spMk id="33" creationId="{E355F7CA-D558-4B43-BBCE-3B1749A5EBF3}"/>
          </ac:spMkLst>
        </pc:spChg>
        <pc:spChg chg="add mod">
          <ac:chgData name="Bryn Portella" userId="cac9ba8b-dbd7-41cd-af06-e643c8802b55" providerId="ADAL" clId="{A67C12EF-37CB-4FCA-924B-6D3F2E7A0FB6}" dt="2021-05-06T16:27:30.290" v="490" actId="20577"/>
          <ac:spMkLst>
            <pc:docMk/>
            <pc:sldMk cId="3927041528" sldId="272"/>
            <ac:spMk id="40" creationId="{3F161CFB-2822-44AF-844D-D8367085685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5" creationId="{185C461A-C16B-4CD6-9CFB-910202F2690C}"/>
          </ac:spMkLst>
        </pc:spChg>
        <pc:spChg chg="add del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6" creationId="{38733294-820A-4750-80FF-95E0A21DDC70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7" creationId="{0BB06E60-A8A7-4FCD-BE94-28B9034DD040}"/>
          </ac:spMkLst>
        </pc:spChg>
        <pc:spChg chg="add del mod">
          <ac:chgData name="Bryn Portella" userId="cac9ba8b-dbd7-41cd-af06-e643c8802b55" providerId="ADAL" clId="{A67C12EF-37CB-4FCA-924B-6D3F2E7A0FB6}" dt="2021-05-06T16:43:13.714" v="536" actId="478"/>
          <ac:spMkLst>
            <pc:docMk/>
            <pc:sldMk cId="3927041528" sldId="272"/>
            <ac:spMk id="48" creationId="{EDB4F783-6BB4-43E1-A7E8-553CA2AB0DF8}"/>
          </ac:spMkLst>
        </pc:spChg>
        <pc:spChg chg="add del mod">
          <ac:chgData name="Bryn Portella" userId="cac9ba8b-dbd7-41cd-af06-e643c8802b55" providerId="ADAL" clId="{A67C12EF-37CB-4FCA-924B-6D3F2E7A0FB6}" dt="2021-05-06T16:43:24.837" v="538"/>
          <ac:spMkLst>
            <pc:docMk/>
            <pc:sldMk cId="3927041528" sldId="272"/>
            <ac:spMk id="49" creationId="{A2D86632-5410-462E-97EA-34A7955E00EF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0" creationId="{11566173-4035-4A68-A029-C8DC55BC3B5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1" creationId="{96B930AF-609D-49A5-B039-5A2813C5031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2" creationId="{F3281734-18DD-4951-BC87-D31387DE95E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3" creationId="{7FAF0E7B-5E07-4DC9-8872-8175A85349E9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4" creationId="{8DA87C7C-1B27-4B54-AB50-04F6341B240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5" creationId="{0D0E9827-3E26-429F-9357-F4311084F231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6" creationId="{AA037F16-30E8-4E14-87C2-F395FCA699C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7" creationId="{D1990FE9-A444-4141-AB5F-F6BCF854DF63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8" creationId="{AE2BED5D-3738-43A7-86A4-47FEE52A94E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63" creationId="{8F83D7BB-6DBE-46B5-83DD-03CDE62D54CA}"/>
          </ac:spMkLst>
        </pc:spChg>
        <pc:spChg chg="add del mod">
          <ac:chgData name="Bryn Portella" userId="cac9ba8b-dbd7-41cd-af06-e643c8802b55" providerId="ADAL" clId="{A67C12EF-37CB-4FCA-924B-6D3F2E7A0FB6}" dt="2021-05-06T17:11:31.624" v="1352" actId="478"/>
          <ac:spMkLst>
            <pc:docMk/>
            <pc:sldMk cId="3927041528" sldId="272"/>
            <ac:spMk id="64" creationId="{9E2C9A15-DB5C-43B9-A5F3-371781C9FB62}"/>
          </ac:spMkLst>
        </pc:spChg>
        <pc:grpChg chg="add mod">
          <ac:chgData name="Bryn Portella" userId="cac9ba8b-dbd7-41cd-af06-e643c8802b55" providerId="ADAL" clId="{A67C12EF-37CB-4FCA-924B-6D3F2E7A0FB6}" dt="2021-05-06T17:11:43.626" v="1353" actId="1076"/>
          <ac:grpSpMkLst>
            <pc:docMk/>
            <pc:sldMk cId="3927041528" sldId="272"/>
            <ac:grpSpMk id="43" creationId="{C21A150D-04B2-45CC-9513-964482C385EE}"/>
          </ac:grpSpMkLst>
        </pc:grp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6" creationId="{90D73FDE-A4F1-4E44-8702-37EA8749596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8" creationId="{3C240BE1-2BBA-4B4D-B81E-C1925F7469D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1" creationId="{2D92B339-9DEB-4886-B74C-FDA62F41294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3" creationId="{40C335F9-C521-427C-9793-67950A9C76C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7" creationId="{17E284BE-9C11-4BA2-A64A-2E0620CCF56D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5" creationId="{F960195A-AE3A-4D2D-A06F-1849EA4E853B}"/>
          </ac:cxnSpMkLst>
        </pc:cxnChg>
        <pc:cxnChg chg="add mod">
          <ac:chgData name="Bryn Portella" userId="cac9ba8b-dbd7-41cd-af06-e643c8802b55" providerId="ADAL" clId="{A67C12EF-37CB-4FCA-924B-6D3F2E7A0FB6}" dt="2021-05-06T16:27:00.072" v="483" actId="478"/>
          <ac:cxnSpMkLst>
            <pc:docMk/>
            <pc:sldMk cId="3927041528" sldId="272"/>
            <ac:cxnSpMk id="37" creationId="{35D626EC-AAB7-4F2E-9D76-C00E03AC26E6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9" creationId="{2A687DF8-5ED3-4F6E-97D5-F114ECCD5CF7}"/>
          </ac:cxnSpMkLst>
        </pc:cxnChg>
        <pc:cxnChg chg="add del mod">
          <ac:chgData name="Bryn Portella" userId="cac9ba8b-dbd7-41cd-af06-e643c8802b55" providerId="ADAL" clId="{A67C12EF-37CB-4FCA-924B-6D3F2E7A0FB6}" dt="2021-05-06T16:25:31.889" v="460" actId="478"/>
          <ac:cxnSpMkLst>
            <pc:docMk/>
            <pc:sldMk cId="3927041528" sldId="272"/>
            <ac:cxnSpMk id="42" creationId="{D881762A-BCEC-4050-95E5-AE796F34AF02}"/>
          </ac:cxnSpMkLst>
        </pc:cxnChg>
      </pc:sldChg>
      <pc:sldChg chg="new del">
        <pc:chgData name="Bryn Portella" userId="cac9ba8b-dbd7-41cd-af06-e643c8802b55" providerId="ADAL" clId="{A67C12EF-37CB-4FCA-924B-6D3F2E7A0FB6}" dt="2021-05-06T17:03:15.231" v="743" actId="680"/>
        <pc:sldMkLst>
          <pc:docMk/>
          <pc:sldMk cId="152099305" sldId="273"/>
        </pc:sldMkLst>
      </pc:sldChg>
      <pc:sldChg chg="addSp delSp modSp new mod">
        <pc:chgData name="Bryn Portella" userId="cac9ba8b-dbd7-41cd-af06-e643c8802b55" providerId="ADAL" clId="{A67C12EF-37CB-4FCA-924B-6D3F2E7A0FB6}" dt="2021-05-06T17:13:39.835" v="1437"/>
        <pc:sldMkLst>
          <pc:docMk/>
          <pc:sldMk cId="2981780652" sldId="273"/>
        </pc:sldMkLst>
        <pc:spChg chg="mod">
          <ac:chgData name="Bryn Portella" userId="cac9ba8b-dbd7-41cd-af06-e643c8802b55" providerId="ADAL" clId="{A67C12EF-37CB-4FCA-924B-6D3F2E7A0FB6}" dt="2021-05-06T17:09:41.997" v="1239" actId="20577"/>
          <ac:spMkLst>
            <pc:docMk/>
            <pc:sldMk cId="2981780652" sldId="273"/>
            <ac:spMk id="2" creationId="{6064CCBC-6653-4A6C-B998-ACD1C23438AF}"/>
          </ac:spMkLst>
        </pc:spChg>
        <pc:spChg chg="del">
          <ac:chgData name="Bryn Portella" userId="cac9ba8b-dbd7-41cd-af06-e643c8802b55" providerId="ADAL" clId="{A67C12EF-37CB-4FCA-924B-6D3F2E7A0FB6}" dt="2021-05-06T17:04:58.735" v="805"/>
          <ac:spMkLst>
            <pc:docMk/>
            <pc:sldMk cId="2981780652" sldId="273"/>
            <ac:spMk id="3" creationId="{B1774905-67DB-446C-A4B2-D0D498F26DE0}"/>
          </ac:spMkLst>
        </pc:spChg>
        <pc:spChg chg="add del mod">
          <ac:chgData name="Bryn Portella" userId="cac9ba8b-dbd7-41cd-af06-e643c8802b55" providerId="ADAL" clId="{A67C12EF-37CB-4FCA-924B-6D3F2E7A0FB6}" dt="2021-05-06T17:06:30.625" v="924" actId="478"/>
          <ac:spMkLst>
            <pc:docMk/>
            <pc:sldMk cId="2981780652" sldId="273"/>
            <ac:spMk id="5" creationId="{530464E6-796F-482F-B70B-09F3812F984B}"/>
          </ac:spMkLst>
        </pc:spChg>
        <pc:spChg chg="add del mod">
          <ac:chgData name="Bryn Portella" userId="cac9ba8b-dbd7-41cd-af06-e643c8802b55" providerId="ADAL" clId="{A67C12EF-37CB-4FCA-924B-6D3F2E7A0FB6}" dt="2021-05-06T17:06:42.006" v="925" actId="1032"/>
          <ac:spMkLst>
            <pc:docMk/>
            <pc:sldMk cId="2981780652" sldId="273"/>
            <ac:spMk id="7" creationId="{E9DAC31A-9270-4F90-8F7E-0D1EA77687AA}"/>
          </ac:spMkLst>
        </pc:spChg>
        <pc:spChg chg="add del mod">
          <ac:chgData name="Bryn Portella" userId="cac9ba8b-dbd7-41cd-af06-e643c8802b55" providerId="ADAL" clId="{A67C12EF-37CB-4FCA-924B-6D3F2E7A0FB6}" dt="2021-05-06T17:13:39.835" v="1437"/>
          <ac:spMkLst>
            <pc:docMk/>
            <pc:sldMk cId="2981780652" sldId="273"/>
            <ac:spMk id="9" creationId="{364F12C1-27A6-4A0D-AF6F-FA47DD334A71}"/>
          </ac:spMkLst>
        </pc:spChg>
        <pc:graphicFrameChg chg="add mod modGraphic">
          <ac:chgData name="Bryn Portella" userId="cac9ba8b-dbd7-41cd-af06-e643c8802b55" providerId="ADAL" clId="{A67C12EF-37CB-4FCA-924B-6D3F2E7A0FB6}" dt="2021-05-06T17:13:33.533" v="1435" actId="1076"/>
          <ac:graphicFrameMkLst>
            <pc:docMk/>
            <pc:sldMk cId="2981780652" sldId="273"/>
            <ac:graphicFrameMk id="8" creationId="{49DC7B66-278C-4118-8C83-8A1789F7D409}"/>
          </ac:graphicFrameMkLst>
        </pc:graphicFrameChg>
      </pc:sldChg>
      <pc:sldChg chg="modSp add mod">
        <pc:chgData name="Bryn Portella" userId="cac9ba8b-dbd7-41cd-af06-e643c8802b55" providerId="ADAL" clId="{A67C12EF-37CB-4FCA-924B-6D3F2E7A0FB6}" dt="2021-05-06T17:16:50.703" v="1703" actId="20577"/>
        <pc:sldMkLst>
          <pc:docMk/>
          <pc:sldMk cId="1123410317" sldId="274"/>
        </pc:sldMkLst>
        <pc:spChg chg="mod">
          <ac:chgData name="Bryn Portella" userId="cac9ba8b-dbd7-41cd-af06-e643c8802b55" providerId="ADAL" clId="{A67C12EF-37CB-4FCA-924B-6D3F2E7A0FB6}" dt="2021-05-06T17:13:51.838" v="1445" actId="20577"/>
          <ac:spMkLst>
            <pc:docMk/>
            <pc:sldMk cId="1123410317" sldId="274"/>
            <ac:spMk id="2" creationId="{6064CCBC-6653-4A6C-B998-ACD1C23438AF}"/>
          </ac:spMkLst>
        </pc:spChg>
        <pc:graphicFrameChg chg="mod">
          <ac:chgData name="Bryn Portella" userId="cac9ba8b-dbd7-41cd-af06-e643c8802b55" providerId="ADAL" clId="{A67C12EF-37CB-4FCA-924B-6D3F2E7A0FB6}" dt="2021-05-06T17:16:50.703" v="1703" actId="20577"/>
          <ac:graphicFrameMkLst>
            <pc:docMk/>
            <pc:sldMk cId="1123410317" sldId="274"/>
            <ac:graphicFrameMk id="8" creationId="{49DC7B66-278C-4118-8C83-8A1789F7D409}"/>
          </ac:graphicFrameMkLst>
        </pc:graphicFrameChg>
      </pc:sldChg>
      <pc:sldChg chg="modSp new mod">
        <pc:chgData name="Bryn Portella" userId="cac9ba8b-dbd7-41cd-af06-e643c8802b55" providerId="ADAL" clId="{A67C12EF-37CB-4FCA-924B-6D3F2E7A0FB6}" dt="2021-05-10T11:56:48.400" v="2023" actId="20577"/>
        <pc:sldMkLst>
          <pc:docMk/>
          <pc:sldMk cId="4252769236" sldId="275"/>
        </pc:sldMkLst>
        <pc:spChg chg="mod">
          <ac:chgData name="Bryn Portella" userId="cac9ba8b-dbd7-41cd-af06-e643c8802b55" providerId="ADAL" clId="{A67C12EF-37CB-4FCA-924B-6D3F2E7A0FB6}" dt="2021-05-10T11:56:48.400" v="2023" actId="20577"/>
          <ac:spMkLst>
            <pc:docMk/>
            <pc:sldMk cId="4252769236" sldId="275"/>
            <ac:spMk id="3" creationId="{564AA409-B925-41FA-A0CF-E8694A963FFB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07:35.420" v="2329" actId="478"/>
        <pc:sldMkLst>
          <pc:docMk/>
          <pc:sldMk cId="1203268364" sldId="276"/>
        </pc:sldMkLst>
        <pc:spChg chg="mod">
          <ac:chgData name="Bryn Portella" userId="cac9ba8b-dbd7-41cd-af06-e643c8802b55" providerId="ADAL" clId="{A67C12EF-37CB-4FCA-924B-6D3F2E7A0FB6}" dt="2021-05-10T11:57:20.503" v="2067" actId="20577"/>
          <ac:spMkLst>
            <pc:docMk/>
            <pc:sldMk cId="1203268364" sldId="276"/>
            <ac:spMk id="2" creationId="{52D2661A-F3E6-40A4-A1F3-A66CBBB41889}"/>
          </ac:spMkLst>
        </pc:spChg>
        <pc:spChg chg="mod">
          <ac:chgData name="Bryn Portella" userId="cac9ba8b-dbd7-41cd-af06-e643c8802b55" providerId="ADAL" clId="{A67C12EF-37CB-4FCA-924B-6D3F2E7A0FB6}" dt="2021-05-10T11:58:35.649" v="2195" actId="5793"/>
          <ac:spMkLst>
            <pc:docMk/>
            <pc:sldMk cId="1203268364" sldId="276"/>
            <ac:spMk id="3" creationId="{DDAC5D0D-5CD2-45B9-A763-89C70FEBB00A}"/>
          </ac:spMkLst>
        </pc:spChg>
        <pc:spChg chg="add mod">
          <ac:chgData name="Bryn Portella" userId="cac9ba8b-dbd7-41cd-af06-e643c8802b55" providerId="ADAL" clId="{A67C12EF-37CB-4FCA-924B-6D3F2E7A0FB6}" dt="2021-05-10T12:07:25.148" v="2327" actId="207"/>
          <ac:spMkLst>
            <pc:docMk/>
            <pc:sldMk cId="1203268364" sldId="276"/>
            <ac:spMk id="5" creationId="{1D636866-EE42-4DA2-BA53-AAF7B7032B04}"/>
          </ac:spMkLst>
        </pc:spChg>
        <pc:spChg chg="add del mod">
          <ac:chgData name="Bryn Portella" userId="cac9ba8b-dbd7-41cd-af06-e643c8802b55" providerId="ADAL" clId="{A67C12EF-37CB-4FCA-924B-6D3F2E7A0FB6}" dt="2021-05-10T12:07:35.420" v="2329" actId="478"/>
          <ac:spMkLst>
            <pc:docMk/>
            <pc:sldMk cId="1203268364" sldId="276"/>
            <ac:spMk id="6" creationId="{9AF4D449-4AB7-4567-BD81-F879A60F48BF}"/>
          </ac:spMkLst>
        </pc:spChg>
        <pc:spChg chg="add del mod">
          <ac:chgData name="Bryn Portella" userId="cac9ba8b-dbd7-41cd-af06-e643c8802b55" providerId="ADAL" clId="{A67C12EF-37CB-4FCA-924B-6D3F2E7A0FB6}" dt="2021-05-10T12:05:41.156" v="2229"/>
          <ac:spMkLst>
            <pc:docMk/>
            <pc:sldMk cId="1203268364" sldId="276"/>
            <ac:spMk id="7" creationId="{E8212345-84B8-485B-A587-1247585AD1F8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16:57.239" v="2844" actId="20577"/>
        <pc:sldMkLst>
          <pc:docMk/>
          <pc:sldMk cId="4087179513" sldId="277"/>
        </pc:sldMkLst>
        <pc:spChg chg="mod">
          <ac:chgData name="Bryn Portella" userId="cac9ba8b-dbd7-41cd-af06-e643c8802b55" providerId="ADAL" clId="{A67C12EF-37CB-4FCA-924B-6D3F2E7A0FB6}" dt="2021-05-10T12:08:08.893" v="2362" actId="20577"/>
          <ac:spMkLst>
            <pc:docMk/>
            <pc:sldMk cId="4087179513" sldId="277"/>
            <ac:spMk id="2" creationId="{0E973FBC-2B73-4977-92C7-530D4CE479C7}"/>
          </ac:spMkLst>
        </pc:spChg>
        <pc:spChg chg="del mod">
          <ac:chgData name="Bryn Portella" userId="cac9ba8b-dbd7-41cd-af06-e643c8802b55" providerId="ADAL" clId="{A67C12EF-37CB-4FCA-924B-6D3F2E7A0FB6}" dt="2021-05-10T12:08:34.614" v="2365" actId="1032"/>
          <ac:spMkLst>
            <pc:docMk/>
            <pc:sldMk cId="4087179513" sldId="277"/>
            <ac:spMk id="3" creationId="{0D773CC8-9094-4567-B661-0E4D9D0AD619}"/>
          </ac:spMkLst>
        </pc:spChg>
        <pc:spChg chg="add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8" creationId="{C36442F2-6FFE-43BF-9A8B-8DBEED688C77}"/>
          </ac:spMkLst>
        </pc:spChg>
        <pc:spChg chg="add del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9" creationId="{553E7BB2-4626-4CAE-88A0-2E571883ECFD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0" creationId="{A35FB214-CCEB-4FCE-AB4A-E99B6A7B7EA4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1" creationId="{57FA58BC-178E-467D-95F3-962B3A31FEA5}"/>
          </ac:spMkLst>
        </pc:spChg>
        <pc:grpChg chg="add del mod">
          <ac:chgData name="Bryn Portella" userId="cac9ba8b-dbd7-41cd-af06-e643c8802b55" providerId="ADAL" clId="{A67C12EF-37CB-4FCA-924B-6D3F2E7A0FB6}" dt="2021-05-10T12:10:11.416" v="2458" actId="478"/>
          <ac:grpSpMkLst>
            <pc:docMk/>
            <pc:sldMk cId="4087179513" sldId="277"/>
            <ac:grpSpMk id="6" creationId="{13B52307-7BB4-434C-84B6-0A0AEACD409E}"/>
          </ac:grpSpMkLst>
        </pc:grpChg>
        <pc:grpChg chg="add del mod">
          <ac:chgData name="Bryn Portella" userId="cac9ba8b-dbd7-41cd-af06-e643c8802b55" providerId="ADAL" clId="{A67C12EF-37CB-4FCA-924B-6D3F2E7A0FB6}" dt="2021-05-10T12:10:15.327" v="2459" actId="478"/>
          <ac:grpSpMkLst>
            <pc:docMk/>
            <pc:sldMk cId="4087179513" sldId="277"/>
            <ac:grpSpMk id="7" creationId="{2A6C6654-F55C-4853-A217-EA889AECE8C0}"/>
          </ac:grpSpMkLst>
        </pc:grpChg>
        <pc:graphicFrameChg chg="add mod modGraphic">
          <ac:chgData name="Bryn Portella" userId="cac9ba8b-dbd7-41cd-af06-e643c8802b55" providerId="ADAL" clId="{A67C12EF-37CB-4FCA-924B-6D3F2E7A0FB6}" dt="2021-05-10T12:16:57.239" v="2844" actId="20577"/>
          <ac:graphicFrameMkLst>
            <pc:docMk/>
            <pc:sldMk cId="4087179513" sldId="277"/>
            <ac:graphicFrameMk id="5" creationId="{8539AC91-A8EC-4CD1-80D0-3E144B25E2CF}"/>
          </ac:graphicFrameMkLst>
        </pc:graphicFrameChg>
      </pc:sldChg>
      <pc:sldChg chg="addSp modSp new mod">
        <pc:chgData name="Bryn Portella" userId="cac9ba8b-dbd7-41cd-af06-e643c8802b55" providerId="ADAL" clId="{A67C12EF-37CB-4FCA-924B-6D3F2E7A0FB6}" dt="2021-05-10T12:21:47.725" v="3499" actId="27636"/>
        <pc:sldMkLst>
          <pc:docMk/>
          <pc:sldMk cId="3770128247" sldId="278"/>
        </pc:sldMkLst>
        <pc:spChg chg="mod">
          <ac:chgData name="Bryn Portella" userId="cac9ba8b-dbd7-41cd-af06-e643c8802b55" providerId="ADAL" clId="{A67C12EF-37CB-4FCA-924B-6D3F2E7A0FB6}" dt="2021-05-10T12:17:11.892" v="2868" actId="20577"/>
          <ac:spMkLst>
            <pc:docMk/>
            <pc:sldMk cId="3770128247" sldId="278"/>
            <ac:spMk id="2" creationId="{2BBC01CC-4946-4562-BD71-19B62484DBF8}"/>
          </ac:spMkLst>
        </pc:spChg>
        <pc:spChg chg="mod">
          <ac:chgData name="Bryn Portella" userId="cac9ba8b-dbd7-41cd-af06-e643c8802b55" providerId="ADAL" clId="{A67C12EF-37CB-4FCA-924B-6D3F2E7A0FB6}" dt="2021-05-10T12:21:47.725" v="3499" actId="27636"/>
          <ac:spMkLst>
            <pc:docMk/>
            <pc:sldMk cId="3770128247" sldId="278"/>
            <ac:spMk id="3" creationId="{EFA750CE-DF56-4A3E-90BB-B75698C9CAFF}"/>
          </ac:spMkLst>
        </pc:spChg>
        <pc:picChg chg="add mod">
          <ac:chgData name="Bryn Portella" userId="cac9ba8b-dbd7-41cd-af06-e643c8802b55" providerId="ADAL" clId="{A67C12EF-37CB-4FCA-924B-6D3F2E7A0FB6}" dt="2021-05-10T12:18:56.340" v="2980" actId="1076"/>
          <ac:picMkLst>
            <pc:docMk/>
            <pc:sldMk cId="3770128247" sldId="278"/>
            <ac:picMk id="2050" creationId="{31407B4A-3208-45B2-9B4F-BC0116C9A5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A839-C685-47E9-B97E-AEF0C9BB2A40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4DFC-D33A-42E5-9335-B41A9DA9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05F7-F17F-4E0A-99DC-AC6675E5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 and 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4492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85977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67404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71867"/>
              </p:ext>
            </p:extLst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42F2-6FFE-43BF-9A8B-8DBEED688C77}"/>
              </a:ext>
            </a:extLst>
          </p:cNvPr>
          <p:cNvSpPr/>
          <p:nvPr/>
        </p:nvSpPr>
        <p:spPr>
          <a:xfrm>
            <a:off x="-8005763" y="3760583"/>
            <a:ext cx="8385175" cy="12109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23848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77D413-4B92-4E2D-BD29-425B34F57C7B}"/>
</file>

<file path=customXml/itemProps2.xml><?xml version="1.0" encoding="utf-8"?>
<ds:datastoreItem xmlns:ds="http://schemas.openxmlformats.org/officeDocument/2006/customXml" ds:itemID="{C3513904-F3CC-49FB-BFCC-F3D5D29EDA38}"/>
</file>

<file path=customXml/itemProps3.xml><?xml version="1.0" encoding="utf-8"?>
<ds:datastoreItem xmlns:ds="http://schemas.openxmlformats.org/officeDocument/2006/customXml" ds:itemID="{BE25B169-CEBF-4C17-902E-46CA1E1F61C3}"/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169</TotalTime>
  <Words>604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Print</vt:lpstr>
      <vt:lpstr>Revature</vt:lpstr>
      <vt:lpstr>Git Basics and CS foundations</vt:lpstr>
      <vt:lpstr>Computer Memory Structure</vt:lpstr>
      <vt:lpstr>Decimal Number System</vt:lpstr>
      <vt:lpstr>Binary Number System</vt:lpstr>
      <vt:lpstr>Broad Categories of Languages</vt:lpstr>
      <vt:lpstr>Git</vt:lpstr>
      <vt:lpstr>Basic Add Program to GitHub</vt:lpstr>
      <vt:lpstr>PowerPoint Presentation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</cp:revision>
  <dcterms:created xsi:type="dcterms:W3CDTF">2021-05-06T15:03:45Z</dcterms:created>
  <dcterms:modified xsi:type="dcterms:W3CDTF">2021-05-10T12:28:43Z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