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65" r:id="rId4"/>
    <p:sldId id="262" r:id="rId5"/>
    <p:sldId id="277" r:id="rId6"/>
    <p:sldId id="271" r:id="rId7"/>
    <p:sldId id="267" r:id="rId8"/>
    <p:sldId id="264" r:id="rId9"/>
    <p:sldId id="266" r:id="rId10"/>
    <p:sldId id="268" r:id="rId11"/>
    <p:sldId id="272" r:id="rId12"/>
    <p:sldId id="261" r:id="rId13"/>
    <p:sldId id="273" r:id="rId14"/>
    <p:sldId id="260" r:id="rId15"/>
    <p:sldId id="259" r:id="rId16"/>
    <p:sldId id="274" r:id="rId17"/>
    <p:sldId id="275" r:id="rId18"/>
    <p:sldId id="263" r:id="rId19"/>
    <p:sldId id="278" r:id="rId20"/>
    <p:sldId id="276" r:id="rId21"/>
    <p:sldId id="298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781DD-27ED-481E-AA32-DBBAAE776E1D}" v="207" dt="2021-05-06T20:10:3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49" autoAdjust="0"/>
  </p:normalViewPr>
  <p:slideViewPr>
    <p:cSldViewPr snapToGrid="0">
      <p:cViewPr varScale="1">
        <p:scale>
          <a:sx n="91" d="100"/>
          <a:sy n="91" d="100"/>
        </p:scale>
        <p:origin x="2220" y="8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09B781DD-27ED-481E-AA32-DBBAAE776E1D}"/>
    <pc:docChg chg="undo custSel addSld modSld sldOrd">
      <pc:chgData name="Bryn Portella" userId="cac9ba8b-dbd7-41cd-af06-e643c8802b55" providerId="ADAL" clId="{09B781DD-27ED-481E-AA32-DBBAAE776E1D}" dt="2021-05-06T20:10:53.931" v="1154" actId="20577"/>
      <pc:docMkLst>
        <pc:docMk/>
      </pc:docMkLst>
      <pc:sldChg chg="delSp modSp mod">
        <pc:chgData name="Bryn Portella" userId="cac9ba8b-dbd7-41cd-af06-e643c8802b55" providerId="ADAL" clId="{09B781DD-27ED-481E-AA32-DBBAAE776E1D}" dt="2021-05-06T15:31:05.357" v="1150" actId="478"/>
        <pc:sldMkLst>
          <pc:docMk/>
          <pc:sldMk cId="2723566729" sldId="256"/>
        </pc:sldMkLst>
        <pc:spChg chg="mod">
          <ac:chgData name="Bryn Portella" userId="cac9ba8b-dbd7-41cd-af06-e643c8802b55" providerId="ADAL" clId="{09B781DD-27ED-481E-AA32-DBBAAE776E1D}" dt="2021-05-06T15:31:00.899" v="1149" actId="20577"/>
          <ac:spMkLst>
            <pc:docMk/>
            <pc:sldMk cId="2723566729" sldId="256"/>
            <ac:spMk id="2" creationId="{A1A34CB3-3B26-4390-B480-5639BAC1F8F3}"/>
          </ac:spMkLst>
        </pc:spChg>
        <pc:spChg chg="del">
          <ac:chgData name="Bryn Portella" userId="cac9ba8b-dbd7-41cd-af06-e643c8802b55" providerId="ADAL" clId="{09B781DD-27ED-481E-AA32-DBBAAE776E1D}" dt="2021-05-06T15:31:05.357" v="1150" actId="478"/>
          <ac:spMkLst>
            <pc:docMk/>
            <pc:sldMk cId="2723566729" sldId="256"/>
            <ac:spMk id="3" creationId="{60882A5A-5AFD-476F-A52F-8E3F6675512E}"/>
          </ac:spMkLst>
        </pc:spChg>
      </pc:sldChg>
      <pc:sldChg chg="add">
        <pc:chgData name="Bryn Portella" userId="cac9ba8b-dbd7-41cd-af06-e643c8802b55" providerId="ADAL" clId="{09B781DD-27ED-481E-AA32-DBBAAE776E1D}" dt="2021-05-06T14:57:50.447" v="0"/>
        <pc:sldMkLst>
          <pc:docMk/>
          <pc:sldMk cId="3975998382" sldId="257"/>
        </pc:sldMkLst>
      </pc:sldChg>
      <pc:sldChg chg="add">
        <pc:chgData name="Bryn Portella" userId="cac9ba8b-dbd7-41cd-af06-e643c8802b55" providerId="ADAL" clId="{09B781DD-27ED-481E-AA32-DBBAAE776E1D}" dt="2021-05-06T15:13:06.083" v="436"/>
        <pc:sldMkLst>
          <pc:docMk/>
          <pc:sldMk cId="4241723103" sldId="258"/>
        </pc:sldMkLst>
      </pc:sldChg>
      <pc:sldChg chg="add setBg">
        <pc:chgData name="Bryn Portella" userId="cac9ba8b-dbd7-41cd-af06-e643c8802b55" providerId="ADAL" clId="{09B781DD-27ED-481E-AA32-DBBAAE776E1D}" dt="2021-05-06T15:03:20.042" v="143"/>
        <pc:sldMkLst>
          <pc:docMk/>
          <pc:sldMk cId="2486500510" sldId="259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1840128468" sldId="260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1159860402" sldId="261"/>
        </pc:sldMkLst>
      </pc:sldChg>
      <pc:sldChg chg="add">
        <pc:chgData name="Bryn Portella" userId="cac9ba8b-dbd7-41cd-af06-e643c8802b55" providerId="ADAL" clId="{09B781DD-27ED-481E-AA32-DBBAAE776E1D}" dt="2021-05-06T14:57:50.447" v="0"/>
        <pc:sldMkLst>
          <pc:docMk/>
          <pc:sldMk cId="842406367" sldId="262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3242981313" sldId="263"/>
        </pc:sldMkLst>
      </pc:sldChg>
      <pc:sldChg chg="add modNotesTx">
        <pc:chgData name="Bryn Portella" userId="cac9ba8b-dbd7-41cd-af06-e643c8802b55" providerId="ADAL" clId="{09B781DD-27ED-481E-AA32-DBBAAE776E1D}" dt="2021-05-06T15:01:39.784" v="117" actId="20577"/>
        <pc:sldMkLst>
          <pc:docMk/>
          <pc:sldMk cId="1334350573" sldId="264"/>
        </pc:sldMkLst>
      </pc:sldChg>
      <pc:sldChg chg="modSp add modAnim">
        <pc:chgData name="Bryn Portella" userId="cac9ba8b-dbd7-41cd-af06-e643c8802b55" providerId="ADAL" clId="{09B781DD-27ED-481E-AA32-DBBAAE776E1D}" dt="2021-05-06T14:59:23.688" v="3" actId="20577"/>
        <pc:sldMkLst>
          <pc:docMk/>
          <pc:sldMk cId="1721173057" sldId="265"/>
        </pc:sldMkLst>
        <pc:spChg chg="mod">
          <ac:chgData name="Bryn Portella" userId="cac9ba8b-dbd7-41cd-af06-e643c8802b55" providerId="ADAL" clId="{09B781DD-27ED-481E-AA32-DBBAAE776E1D}" dt="2021-05-06T14:59:23.688" v="3" actId="20577"/>
          <ac:spMkLst>
            <pc:docMk/>
            <pc:sldMk cId="1721173057" sldId="265"/>
            <ac:spMk id="240" creationId="{00000000-0000-0000-0000-000000000000}"/>
          </ac:spMkLst>
        </pc:spChg>
      </pc:sldChg>
      <pc:sldChg chg="modSp add mod">
        <pc:chgData name="Bryn Portella" userId="cac9ba8b-dbd7-41cd-af06-e643c8802b55" providerId="ADAL" clId="{09B781DD-27ED-481E-AA32-DBBAAE776E1D}" dt="2021-05-06T15:00:35.822" v="5" actId="207"/>
        <pc:sldMkLst>
          <pc:docMk/>
          <pc:sldMk cId="3387376722" sldId="266"/>
        </pc:sldMkLst>
        <pc:spChg chg="mod">
          <ac:chgData name="Bryn Portella" userId="cac9ba8b-dbd7-41cd-af06-e643c8802b55" providerId="ADAL" clId="{09B781DD-27ED-481E-AA32-DBBAAE776E1D}" dt="2021-05-06T15:00:35.822" v="5" actId="207"/>
          <ac:spMkLst>
            <pc:docMk/>
            <pc:sldMk cId="3387376722" sldId="266"/>
            <ac:spMk id="3" creationId="{8F86191B-7B9C-458C-AAFA-300CB47F384A}"/>
          </ac:spMkLst>
        </pc:spChg>
      </pc:sldChg>
      <pc:sldChg chg="add">
        <pc:chgData name="Bryn Portella" userId="cac9ba8b-dbd7-41cd-af06-e643c8802b55" providerId="ADAL" clId="{09B781DD-27ED-481E-AA32-DBBAAE776E1D}" dt="2021-05-06T14:58:37.531" v="1"/>
        <pc:sldMkLst>
          <pc:docMk/>
          <pc:sldMk cId="3874978828" sldId="267"/>
        </pc:sldMkLst>
      </pc:sldChg>
      <pc:sldChg chg="modSp add">
        <pc:chgData name="Bryn Portella" userId="cac9ba8b-dbd7-41cd-af06-e643c8802b55" providerId="ADAL" clId="{09B781DD-27ED-481E-AA32-DBBAAE776E1D}" dt="2021-05-06T15:02:09.316" v="142" actId="20577"/>
        <pc:sldMkLst>
          <pc:docMk/>
          <pc:sldMk cId="2082525984" sldId="268"/>
        </pc:sldMkLst>
        <pc:spChg chg="mod">
          <ac:chgData name="Bryn Portella" userId="cac9ba8b-dbd7-41cd-af06-e643c8802b55" providerId="ADAL" clId="{09B781DD-27ED-481E-AA32-DBBAAE776E1D}" dt="2021-05-06T15:02:09.316" v="142" actId="20577"/>
          <ac:spMkLst>
            <pc:docMk/>
            <pc:sldMk cId="2082525984" sldId="268"/>
            <ac:spMk id="3" creationId="{1094D086-FC96-4179-810D-B0806FF8D187}"/>
          </ac:spMkLst>
        </pc:spChg>
      </pc:sldChg>
      <pc:sldChg chg="add">
        <pc:chgData name="Bryn Portella" userId="cac9ba8b-dbd7-41cd-af06-e643c8802b55" providerId="ADAL" clId="{09B781DD-27ED-481E-AA32-DBBAAE776E1D}" dt="2021-05-06T14:58:37.531" v="1"/>
        <pc:sldMkLst>
          <pc:docMk/>
          <pc:sldMk cId="3994394244" sldId="271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3068069659" sldId="272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781014286" sldId="273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2323378753" sldId="274"/>
        </pc:sldMkLst>
      </pc:sldChg>
      <pc:sldChg chg="add">
        <pc:chgData name="Bryn Portella" userId="cac9ba8b-dbd7-41cd-af06-e643c8802b55" providerId="ADAL" clId="{09B781DD-27ED-481E-AA32-DBBAAE776E1D}" dt="2021-05-06T15:03:20.042" v="143"/>
        <pc:sldMkLst>
          <pc:docMk/>
          <pc:sldMk cId="1204160966" sldId="275"/>
        </pc:sldMkLst>
      </pc:sldChg>
      <pc:sldChg chg="addSp delSp modSp new mod">
        <pc:chgData name="Bryn Portella" userId="cac9ba8b-dbd7-41cd-af06-e643c8802b55" providerId="ADAL" clId="{09B781DD-27ED-481E-AA32-DBBAAE776E1D}" dt="2021-05-06T15:30:36.041" v="1136" actId="207"/>
        <pc:sldMkLst>
          <pc:docMk/>
          <pc:sldMk cId="704772723" sldId="276"/>
        </pc:sldMkLst>
        <pc:spChg chg="mod">
          <ac:chgData name="Bryn Portella" userId="cac9ba8b-dbd7-41cd-af06-e643c8802b55" providerId="ADAL" clId="{09B781DD-27ED-481E-AA32-DBBAAE776E1D}" dt="2021-05-06T15:10:20.162" v="411" actId="26606"/>
          <ac:spMkLst>
            <pc:docMk/>
            <pc:sldMk cId="704772723" sldId="276"/>
            <ac:spMk id="2" creationId="{80BDF7E1-877B-46BD-B733-C7ABAC18F82B}"/>
          </ac:spMkLst>
        </pc:spChg>
        <pc:spChg chg="add del mod">
          <ac:chgData name="Bryn Portella" userId="cac9ba8b-dbd7-41cd-af06-e643c8802b55" providerId="ADAL" clId="{09B781DD-27ED-481E-AA32-DBBAAE776E1D}" dt="2021-05-06T15:10:20.162" v="411" actId="26606"/>
          <ac:spMkLst>
            <pc:docMk/>
            <pc:sldMk cId="704772723" sldId="276"/>
            <ac:spMk id="3" creationId="{EDC8E8F4-0FBD-4D17-A847-EA795A1CF1E8}"/>
          </ac:spMkLst>
        </pc:spChg>
        <pc:spChg chg="mod">
          <ac:chgData name="Bryn Portella" userId="cac9ba8b-dbd7-41cd-af06-e643c8802b55" providerId="ADAL" clId="{09B781DD-27ED-481E-AA32-DBBAAE776E1D}" dt="2021-05-06T15:10:20.162" v="411" actId="26606"/>
          <ac:spMkLst>
            <pc:docMk/>
            <pc:sldMk cId="704772723" sldId="276"/>
            <ac:spMk id="4" creationId="{1644F917-2C5E-4A9E-B6D0-E48B6838C63A}"/>
          </ac:spMkLst>
        </pc:spChg>
        <pc:spChg chg="add mod">
          <ac:chgData name="Bryn Portella" userId="cac9ba8b-dbd7-41cd-af06-e643c8802b55" providerId="ADAL" clId="{09B781DD-27ED-481E-AA32-DBBAAE776E1D}" dt="2021-05-06T15:11:43.338" v="434" actId="1076"/>
          <ac:spMkLst>
            <pc:docMk/>
            <pc:sldMk cId="704772723" sldId="276"/>
            <ac:spMk id="5" creationId="{EAD852E8-68A6-4463-8737-C1F5A45991AF}"/>
          </ac:spMkLst>
        </pc:spChg>
        <pc:spChg chg="add mod">
          <ac:chgData name="Bryn Portella" userId="cac9ba8b-dbd7-41cd-af06-e643c8802b55" providerId="ADAL" clId="{09B781DD-27ED-481E-AA32-DBBAAE776E1D}" dt="2021-05-06T15:11:50.341" v="435" actId="1076"/>
          <ac:spMkLst>
            <pc:docMk/>
            <pc:sldMk cId="704772723" sldId="276"/>
            <ac:spMk id="9" creationId="{CCA5AFA1-3DEF-4197-993D-20FED64ED4E4}"/>
          </ac:spMkLst>
        </pc:spChg>
        <pc:graphicFrameChg chg="add del">
          <ac:chgData name="Bryn Portella" userId="cac9ba8b-dbd7-41cd-af06-e643c8802b55" providerId="ADAL" clId="{09B781DD-27ED-481E-AA32-DBBAAE776E1D}" dt="2021-05-06T15:10:20.113" v="410" actId="26606"/>
          <ac:graphicFrameMkLst>
            <pc:docMk/>
            <pc:sldMk cId="704772723" sldId="276"/>
            <ac:graphicFrameMk id="6" creationId="{9B006099-0B07-49C7-9E70-E7D703D54082}"/>
          </ac:graphicFrameMkLst>
        </pc:graphicFrameChg>
        <pc:graphicFrameChg chg="add modGraphic">
          <ac:chgData name="Bryn Portella" userId="cac9ba8b-dbd7-41cd-af06-e643c8802b55" providerId="ADAL" clId="{09B781DD-27ED-481E-AA32-DBBAAE776E1D}" dt="2021-05-06T15:30:36.041" v="1136" actId="207"/>
          <ac:graphicFrameMkLst>
            <pc:docMk/>
            <pc:sldMk cId="704772723" sldId="276"/>
            <ac:graphicFrameMk id="8" creationId="{2A762671-D422-41A0-AB87-A576DFAD8998}"/>
          </ac:graphicFrameMkLst>
        </pc:graphicFrameChg>
      </pc:sldChg>
      <pc:sldChg chg="modSp add">
        <pc:chgData name="Bryn Portella" userId="cac9ba8b-dbd7-41cd-af06-e643c8802b55" providerId="ADAL" clId="{09B781DD-27ED-481E-AA32-DBBAAE776E1D}" dt="2021-05-06T15:15:24.032" v="438" actId="20577"/>
        <pc:sldMkLst>
          <pc:docMk/>
          <pc:sldMk cId="0" sldId="277"/>
        </pc:sldMkLst>
        <pc:spChg chg="mod">
          <ac:chgData name="Bryn Portella" userId="cac9ba8b-dbd7-41cd-af06-e643c8802b55" providerId="ADAL" clId="{09B781DD-27ED-481E-AA32-DBBAAE776E1D}" dt="2021-05-06T15:15:24.032" v="438" actId="20577"/>
          <ac:spMkLst>
            <pc:docMk/>
            <pc:sldMk cId="0" sldId="277"/>
            <ac:spMk id="296" creationId="{00000000-0000-0000-0000-000000000000}"/>
          </ac:spMkLst>
        </pc:spChg>
      </pc:sldChg>
      <pc:sldChg chg="addSp modSp new mod ord modAnim">
        <pc:chgData name="Bryn Portella" userId="cac9ba8b-dbd7-41cd-af06-e643c8802b55" providerId="ADAL" clId="{09B781DD-27ED-481E-AA32-DBBAAE776E1D}" dt="2021-05-06T15:30:02.977" v="1135"/>
        <pc:sldMkLst>
          <pc:docMk/>
          <pc:sldMk cId="4156232192" sldId="278"/>
        </pc:sldMkLst>
        <pc:spChg chg="mod">
          <ac:chgData name="Bryn Portella" userId="cac9ba8b-dbd7-41cd-af06-e643c8802b55" providerId="ADAL" clId="{09B781DD-27ED-481E-AA32-DBBAAE776E1D}" dt="2021-05-06T15:22:16.830" v="450" actId="20577"/>
          <ac:spMkLst>
            <pc:docMk/>
            <pc:sldMk cId="4156232192" sldId="278"/>
            <ac:spMk id="2" creationId="{545F4B5E-0F4D-4E3B-954E-32AADD685C13}"/>
          </ac:spMkLst>
        </pc:spChg>
        <pc:spChg chg="mod">
          <ac:chgData name="Bryn Portella" userId="cac9ba8b-dbd7-41cd-af06-e643c8802b55" providerId="ADAL" clId="{09B781DD-27ED-481E-AA32-DBBAAE776E1D}" dt="2021-05-06T15:28:23.195" v="1088" actId="27636"/>
          <ac:spMkLst>
            <pc:docMk/>
            <pc:sldMk cId="4156232192" sldId="278"/>
            <ac:spMk id="3" creationId="{C2B375D3-8B6D-40B3-BCBD-981065056262}"/>
          </ac:spMkLst>
        </pc:spChg>
        <pc:spChg chg="add mod">
          <ac:chgData name="Bryn Portella" userId="cac9ba8b-dbd7-41cd-af06-e643c8802b55" providerId="ADAL" clId="{09B781DD-27ED-481E-AA32-DBBAAE776E1D}" dt="2021-05-06T15:29:45.870" v="1134" actId="20577"/>
          <ac:spMkLst>
            <pc:docMk/>
            <pc:sldMk cId="4156232192" sldId="278"/>
            <ac:spMk id="5" creationId="{916DAFAF-5A1D-4F20-B0DB-A86A3F66623F}"/>
          </ac:spMkLst>
        </pc:spChg>
      </pc:sldChg>
      <pc:sldChg chg="modSp add mod">
        <pc:chgData name="Bryn Portella" userId="cac9ba8b-dbd7-41cd-af06-e643c8802b55" providerId="ADAL" clId="{09B781DD-27ED-481E-AA32-DBBAAE776E1D}" dt="2021-05-06T20:10:53.931" v="1154" actId="20577"/>
        <pc:sldMkLst>
          <pc:docMk/>
          <pc:sldMk cId="2498272680" sldId="298"/>
        </pc:sldMkLst>
        <pc:spChg chg="mod">
          <ac:chgData name="Bryn Portella" userId="cac9ba8b-dbd7-41cd-af06-e643c8802b55" providerId="ADAL" clId="{09B781DD-27ED-481E-AA32-DBBAAE776E1D}" dt="2021-05-06T20:10:53.931" v="1154" actId="20577"/>
          <ac:spMkLst>
            <pc:docMk/>
            <pc:sldMk cId="2498272680" sldId="298"/>
            <ac:spMk id="3" creationId="{F23CE559-D62F-4D53-8C53-5182A063157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1C2F-7390-47D1-BC41-5386AA27440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DD728C-7053-4A58-8F71-7FB7B65E4723}">
      <dgm:prSet/>
      <dgm:spPr/>
      <dgm:t>
        <a:bodyPr/>
        <a:lstStyle/>
        <a:p>
          <a:r>
            <a:rPr lang="en-US"/>
            <a:t>1234567908</a:t>
          </a:r>
          <a:br>
            <a:rPr lang="en-US"/>
          </a:br>
          <a:endParaRPr lang="en-US"/>
        </a:p>
      </dgm:t>
    </dgm:pt>
    <dgm:pt modelId="{05EF4922-CD63-4FBF-80CE-A4272392BC36}" type="parTrans" cxnId="{DE74C646-793B-40BB-8153-598BE02FF003}">
      <dgm:prSet/>
      <dgm:spPr/>
      <dgm:t>
        <a:bodyPr/>
        <a:lstStyle/>
        <a:p>
          <a:endParaRPr lang="en-US"/>
        </a:p>
      </dgm:t>
    </dgm:pt>
    <dgm:pt modelId="{CD35A0EF-B88A-4B20-9BF7-5CF777C6DB05}" type="sibTrans" cxnId="{DE74C646-793B-40BB-8153-598BE02FF003}">
      <dgm:prSet/>
      <dgm:spPr/>
      <dgm:t>
        <a:bodyPr/>
        <a:lstStyle/>
        <a:p>
          <a:endParaRPr lang="en-US"/>
        </a:p>
      </dgm:t>
    </dgm:pt>
    <dgm:pt modelId="{50DB1AF3-0475-4E06-9435-41227446BC11}">
      <dgm:prSet/>
      <dgm:spPr/>
      <dgm:t>
        <a:bodyPr/>
        <a:lstStyle/>
        <a:p>
          <a:r>
            <a:rPr lang="en-US"/>
            <a:t>(123) - 456-7908</a:t>
          </a:r>
          <a:br>
            <a:rPr lang="en-US"/>
          </a:br>
          <a:endParaRPr lang="en-US"/>
        </a:p>
      </dgm:t>
    </dgm:pt>
    <dgm:pt modelId="{04482290-4526-4EB4-816A-1E6E8975C2A8}" type="parTrans" cxnId="{371BEB57-0472-4F84-9711-F27CFDC3BCB5}">
      <dgm:prSet/>
      <dgm:spPr/>
      <dgm:t>
        <a:bodyPr/>
        <a:lstStyle/>
        <a:p>
          <a:endParaRPr lang="en-US"/>
        </a:p>
      </dgm:t>
    </dgm:pt>
    <dgm:pt modelId="{35567DFD-DA9C-4ACD-AFCE-D5789D485B66}" type="sibTrans" cxnId="{371BEB57-0472-4F84-9711-F27CFDC3BCB5}">
      <dgm:prSet/>
      <dgm:spPr/>
      <dgm:t>
        <a:bodyPr/>
        <a:lstStyle/>
        <a:p>
          <a:endParaRPr lang="en-US"/>
        </a:p>
      </dgm:t>
    </dgm:pt>
    <dgm:pt modelId="{D8CFEE92-C241-4C45-A579-E77713C29E07}">
      <dgm:prSet/>
      <dgm:spPr/>
      <dgm:t>
        <a:bodyPr/>
        <a:lstStyle/>
        <a:p>
          <a:r>
            <a:rPr lang="en-US"/>
            <a:t>12.3.4567    9:08 </a:t>
          </a:r>
        </a:p>
      </dgm:t>
    </dgm:pt>
    <dgm:pt modelId="{77015C4B-7367-477D-AB40-670BA2528E59}" type="parTrans" cxnId="{321A5F0A-9E48-4935-B219-0947E71F740B}">
      <dgm:prSet/>
      <dgm:spPr/>
      <dgm:t>
        <a:bodyPr/>
        <a:lstStyle/>
        <a:p>
          <a:endParaRPr lang="en-US"/>
        </a:p>
      </dgm:t>
    </dgm:pt>
    <dgm:pt modelId="{E0B7C22D-E846-45A3-AE6B-BE6712D23980}" type="sibTrans" cxnId="{321A5F0A-9E48-4935-B219-0947E71F740B}">
      <dgm:prSet/>
      <dgm:spPr/>
      <dgm:t>
        <a:bodyPr/>
        <a:lstStyle/>
        <a:p>
          <a:endParaRPr lang="en-US"/>
        </a:p>
      </dgm:t>
    </dgm:pt>
    <dgm:pt modelId="{E121C01E-E2CB-49BE-B18B-356E274E1E4A}">
      <dgm:prSet/>
      <dgm:spPr/>
      <dgm:t>
        <a:bodyPr/>
        <a:lstStyle/>
        <a:p>
          <a:r>
            <a:rPr lang="en-US"/>
            <a:t>1234.567908</a:t>
          </a:r>
        </a:p>
      </dgm:t>
    </dgm:pt>
    <dgm:pt modelId="{592F1A21-98F8-4099-9E1B-1BED1A8DCC0B}" type="parTrans" cxnId="{F94EF544-1BD9-48FA-B534-C734EA23D1ED}">
      <dgm:prSet/>
      <dgm:spPr/>
      <dgm:t>
        <a:bodyPr/>
        <a:lstStyle/>
        <a:p>
          <a:endParaRPr lang="en-US"/>
        </a:p>
      </dgm:t>
    </dgm:pt>
    <dgm:pt modelId="{6C02FD34-61A6-44BD-BB12-BEB8906956C6}" type="sibTrans" cxnId="{F94EF544-1BD9-48FA-B534-C734EA23D1ED}">
      <dgm:prSet/>
      <dgm:spPr/>
      <dgm:t>
        <a:bodyPr/>
        <a:lstStyle/>
        <a:p>
          <a:endParaRPr lang="en-US"/>
        </a:p>
      </dgm:t>
    </dgm:pt>
    <dgm:pt modelId="{10324412-0379-4024-A147-937189B28164}" type="pres">
      <dgm:prSet presAssocID="{E1611C2F-7390-47D1-BC41-5386AA274401}" presName="linear" presStyleCnt="0">
        <dgm:presLayoutVars>
          <dgm:dir/>
          <dgm:animLvl val="lvl"/>
          <dgm:resizeHandles val="exact"/>
        </dgm:presLayoutVars>
      </dgm:prSet>
      <dgm:spPr/>
    </dgm:pt>
    <dgm:pt modelId="{8A8B7F0E-8ED6-4BA2-A254-AC49EF0CA938}" type="pres">
      <dgm:prSet presAssocID="{7FDD728C-7053-4A58-8F71-7FB7B65E4723}" presName="parentLin" presStyleCnt="0"/>
      <dgm:spPr/>
    </dgm:pt>
    <dgm:pt modelId="{6C9E4270-78AB-4EF1-A9FA-0CE58A9DF375}" type="pres">
      <dgm:prSet presAssocID="{7FDD728C-7053-4A58-8F71-7FB7B65E4723}" presName="parentLeftMargin" presStyleLbl="node1" presStyleIdx="0" presStyleCnt="4"/>
      <dgm:spPr/>
    </dgm:pt>
    <dgm:pt modelId="{C27DD7CE-7565-4B31-B07A-EACC41A58DB0}" type="pres">
      <dgm:prSet presAssocID="{7FDD728C-7053-4A58-8F71-7FB7B65E47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026C2-26F9-4667-AF3A-811800CBC7B0}" type="pres">
      <dgm:prSet presAssocID="{7FDD728C-7053-4A58-8F71-7FB7B65E4723}" presName="negativeSpace" presStyleCnt="0"/>
      <dgm:spPr/>
    </dgm:pt>
    <dgm:pt modelId="{6020F113-45E7-4D6D-9DC3-1E265707D89E}" type="pres">
      <dgm:prSet presAssocID="{7FDD728C-7053-4A58-8F71-7FB7B65E4723}" presName="childText" presStyleLbl="conFgAcc1" presStyleIdx="0" presStyleCnt="4">
        <dgm:presLayoutVars>
          <dgm:bulletEnabled val="1"/>
        </dgm:presLayoutVars>
      </dgm:prSet>
      <dgm:spPr/>
    </dgm:pt>
    <dgm:pt modelId="{B1E29F76-2E7E-4685-AB60-0C5E21572E73}" type="pres">
      <dgm:prSet presAssocID="{CD35A0EF-B88A-4B20-9BF7-5CF777C6DB05}" presName="spaceBetweenRectangles" presStyleCnt="0"/>
      <dgm:spPr/>
    </dgm:pt>
    <dgm:pt modelId="{E121752C-D4F7-408A-AD1F-5BF25ECDA4B5}" type="pres">
      <dgm:prSet presAssocID="{50DB1AF3-0475-4E06-9435-41227446BC11}" presName="parentLin" presStyleCnt="0"/>
      <dgm:spPr/>
    </dgm:pt>
    <dgm:pt modelId="{BE217C89-EEBA-4029-9840-7D909528109A}" type="pres">
      <dgm:prSet presAssocID="{50DB1AF3-0475-4E06-9435-41227446BC11}" presName="parentLeftMargin" presStyleLbl="node1" presStyleIdx="0" presStyleCnt="4"/>
      <dgm:spPr/>
    </dgm:pt>
    <dgm:pt modelId="{F8ED3DB1-60CE-4E63-9340-4279C448D56D}" type="pres">
      <dgm:prSet presAssocID="{50DB1AF3-0475-4E06-9435-41227446B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3B0B41-90A3-42A5-BC97-C2E1BF9006E2}" type="pres">
      <dgm:prSet presAssocID="{50DB1AF3-0475-4E06-9435-41227446BC11}" presName="negativeSpace" presStyleCnt="0"/>
      <dgm:spPr/>
    </dgm:pt>
    <dgm:pt modelId="{D400EFDB-9B9E-4ECD-B253-FD2CA256EA70}" type="pres">
      <dgm:prSet presAssocID="{50DB1AF3-0475-4E06-9435-41227446BC11}" presName="childText" presStyleLbl="conFgAcc1" presStyleIdx="1" presStyleCnt="4">
        <dgm:presLayoutVars>
          <dgm:bulletEnabled val="1"/>
        </dgm:presLayoutVars>
      </dgm:prSet>
      <dgm:spPr/>
    </dgm:pt>
    <dgm:pt modelId="{CCCAFB2A-E0CC-4E8B-A588-0037B38B3909}" type="pres">
      <dgm:prSet presAssocID="{35567DFD-DA9C-4ACD-AFCE-D5789D485B66}" presName="spaceBetweenRectangles" presStyleCnt="0"/>
      <dgm:spPr/>
    </dgm:pt>
    <dgm:pt modelId="{5E621875-4C50-41D4-8379-AEFE0B5B4A9B}" type="pres">
      <dgm:prSet presAssocID="{D8CFEE92-C241-4C45-A579-E77713C29E07}" presName="parentLin" presStyleCnt="0"/>
      <dgm:spPr/>
    </dgm:pt>
    <dgm:pt modelId="{374987E2-C92E-44E2-84C4-AB020CF2282D}" type="pres">
      <dgm:prSet presAssocID="{D8CFEE92-C241-4C45-A579-E77713C29E07}" presName="parentLeftMargin" presStyleLbl="node1" presStyleIdx="1" presStyleCnt="4"/>
      <dgm:spPr/>
    </dgm:pt>
    <dgm:pt modelId="{C8BD2390-155C-4E1C-A9BE-FF7ED460E0A7}" type="pres">
      <dgm:prSet presAssocID="{D8CFEE92-C241-4C45-A579-E77713C29E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F13268-2F32-428B-B87E-7FF0157B7D70}" type="pres">
      <dgm:prSet presAssocID="{D8CFEE92-C241-4C45-A579-E77713C29E07}" presName="negativeSpace" presStyleCnt="0"/>
      <dgm:spPr/>
    </dgm:pt>
    <dgm:pt modelId="{C776C8FD-E091-4F81-B882-08D4DA390146}" type="pres">
      <dgm:prSet presAssocID="{D8CFEE92-C241-4C45-A579-E77713C29E07}" presName="childText" presStyleLbl="conFgAcc1" presStyleIdx="2" presStyleCnt="4">
        <dgm:presLayoutVars>
          <dgm:bulletEnabled val="1"/>
        </dgm:presLayoutVars>
      </dgm:prSet>
      <dgm:spPr/>
    </dgm:pt>
    <dgm:pt modelId="{5D5EFB54-4141-4A7C-A02A-8F09E52C1581}" type="pres">
      <dgm:prSet presAssocID="{E0B7C22D-E846-45A3-AE6B-BE6712D23980}" presName="spaceBetweenRectangles" presStyleCnt="0"/>
      <dgm:spPr/>
    </dgm:pt>
    <dgm:pt modelId="{9F3E22EC-65C1-46F6-AA05-E11695E26276}" type="pres">
      <dgm:prSet presAssocID="{E121C01E-E2CB-49BE-B18B-356E274E1E4A}" presName="parentLin" presStyleCnt="0"/>
      <dgm:spPr/>
    </dgm:pt>
    <dgm:pt modelId="{DA7F4415-DDA0-4905-98F8-57BADEAEAD93}" type="pres">
      <dgm:prSet presAssocID="{E121C01E-E2CB-49BE-B18B-356E274E1E4A}" presName="parentLeftMargin" presStyleLbl="node1" presStyleIdx="2" presStyleCnt="4"/>
      <dgm:spPr/>
    </dgm:pt>
    <dgm:pt modelId="{78FC32B0-3D6C-42EA-AB13-9914A855B9EC}" type="pres">
      <dgm:prSet presAssocID="{E121C01E-E2CB-49BE-B18B-356E274E1E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B3451E-0434-4303-8964-7FDA8039ABE7}" type="pres">
      <dgm:prSet presAssocID="{E121C01E-E2CB-49BE-B18B-356E274E1E4A}" presName="negativeSpace" presStyleCnt="0"/>
      <dgm:spPr/>
    </dgm:pt>
    <dgm:pt modelId="{197576AB-0B9F-4AFE-BB7F-89D881D18E90}" type="pres">
      <dgm:prSet presAssocID="{E121C01E-E2CB-49BE-B18B-356E274E1E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F9D207-C2BF-4539-A913-667862665580}" type="presOf" srcId="{E121C01E-E2CB-49BE-B18B-356E274E1E4A}" destId="{DA7F4415-DDA0-4905-98F8-57BADEAEAD93}" srcOrd="0" destOrd="0" presId="urn:microsoft.com/office/officeart/2005/8/layout/list1"/>
    <dgm:cxn modelId="{38E0E807-B6CA-4AAE-8A22-5FF6B9A919C6}" type="presOf" srcId="{50DB1AF3-0475-4E06-9435-41227446BC11}" destId="{F8ED3DB1-60CE-4E63-9340-4279C448D56D}" srcOrd="1" destOrd="0" presId="urn:microsoft.com/office/officeart/2005/8/layout/list1"/>
    <dgm:cxn modelId="{321A5F0A-9E48-4935-B219-0947E71F740B}" srcId="{E1611C2F-7390-47D1-BC41-5386AA274401}" destId="{D8CFEE92-C241-4C45-A579-E77713C29E07}" srcOrd="2" destOrd="0" parTransId="{77015C4B-7367-477D-AB40-670BA2528E59}" sibTransId="{E0B7C22D-E846-45A3-AE6B-BE6712D23980}"/>
    <dgm:cxn modelId="{F94EF544-1BD9-48FA-B534-C734EA23D1ED}" srcId="{E1611C2F-7390-47D1-BC41-5386AA274401}" destId="{E121C01E-E2CB-49BE-B18B-356E274E1E4A}" srcOrd="3" destOrd="0" parTransId="{592F1A21-98F8-4099-9E1B-1BED1A8DCC0B}" sibTransId="{6C02FD34-61A6-44BD-BB12-BEB8906956C6}"/>
    <dgm:cxn modelId="{DE74C646-793B-40BB-8153-598BE02FF003}" srcId="{E1611C2F-7390-47D1-BC41-5386AA274401}" destId="{7FDD728C-7053-4A58-8F71-7FB7B65E4723}" srcOrd="0" destOrd="0" parTransId="{05EF4922-CD63-4FBF-80CE-A4272392BC36}" sibTransId="{CD35A0EF-B88A-4B20-9BF7-5CF777C6DB05}"/>
    <dgm:cxn modelId="{7773C64C-6FBE-498C-80E4-20FBABDDBBB2}" type="presOf" srcId="{D8CFEE92-C241-4C45-A579-E77713C29E07}" destId="{374987E2-C92E-44E2-84C4-AB020CF2282D}" srcOrd="0" destOrd="0" presId="urn:microsoft.com/office/officeart/2005/8/layout/list1"/>
    <dgm:cxn modelId="{7A8C404E-2E3D-455F-8135-2A70526C98D5}" type="presOf" srcId="{50DB1AF3-0475-4E06-9435-41227446BC11}" destId="{BE217C89-EEBA-4029-9840-7D909528109A}" srcOrd="0" destOrd="0" presId="urn:microsoft.com/office/officeart/2005/8/layout/list1"/>
    <dgm:cxn modelId="{371BEB57-0472-4F84-9711-F27CFDC3BCB5}" srcId="{E1611C2F-7390-47D1-BC41-5386AA274401}" destId="{50DB1AF3-0475-4E06-9435-41227446BC11}" srcOrd="1" destOrd="0" parTransId="{04482290-4526-4EB4-816A-1E6E8975C2A8}" sibTransId="{35567DFD-DA9C-4ACD-AFCE-D5789D485B66}"/>
    <dgm:cxn modelId="{8F2DE758-0A01-48B1-8514-E79096DED59B}" type="presOf" srcId="{D8CFEE92-C241-4C45-A579-E77713C29E07}" destId="{C8BD2390-155C-4E1C-A9BE-FF7ED460E0A7}" srcOrd="1" destOrd="0" presId="urn:microsoft.com/office/officeart/2005/8/layout/list1"/>
    <dgm:cxn modelId="{C0190088-EC77-4F1E-AA0C-4A5C4B52C79E}" type="presOf" srcId="{E1611C2F-7390-47D1-BC41-5386AA274401}" destId="{10324412-0379-4024-A147-937189B28164}" srcOrd="0" destOrd="0" presId="urn:microsoft.com/office/officeart/2005/8/layout/list1"/>
    <dgm:cxn modelId="{04B2B690-18E3-4462-8637-AE6AB3F330D2}" type="presOf" srcId="{E121C01E-E2CB-49BE-B18B-356E274E1E4A}" destId="{78FC32B0-3D6C-42EA-AB13-9914A855B9EC}" srcOrd="1" destOrd="0" presId="urn:microsoft.com/office/officeart/2005/8/layout/list1"/>
    <dgm:cxn modelId="{16564FB3-ACCA-42CE-8BBD-88F9318EB12E}" type="presOf" srcId="{7FDD728C-7053-4A58-8F71-7FB7B65E4723}" destId="{C27DD7CE-7565-4B31-B07A-EACC41A58DB0}" srcOrd="1" destOrd="0" presId="urn:microsoft.com/office/officeart/2005/8/layout/list1"/>
    <dgm:cxn modelId="{3FC5A5EF-F362-4C71-977B-31748992F650}" type="presOf" srcId="{7FDD728C-7053-4A58-8F71-7FB7B65E4723}" destId="{6C9E4270-78AB-4EF1-A9FA-0CE58A9DF375}" srcOrd="0" destOrd="0" presId="urn:microsoft.com/office/officeart/2005/8/layout/list1"/>
    <dgm:cxn modelId="{4C02627F-8419-4F13-B04E-F194AD432294}" type="presParOf" srcId="{10324412-0379-4024-A147-937189B28164}" destId="{8A8B7F0E-8ED6-4BA2-A254-AC49EF0CA938}" srcOrd="0" destOrd="0" presId="urn:microsoft.com/office/officeart/2005/8/layout/list1"/>
    <dgm:cxn modelId="{AD7954D1-D328-4B02-B9BC-4582AC461981}" type="presParOf" srcId="{8A8B7F0E-8ED6-4BA2-A254-AC49EF0CA938}" destId="{6C9E4270-78AB-4EF1-A9FA-0CE58A9DF375}" srcOrd="0" destOrd="0" presId="urn:microsoft.com/office/officeart/2005/8/layout/list1"/>
    <dgm:cxn modelId="{B5520C6C-550A-4BF4-8F2D-E26EDE4B7A5B}" type="presParOf" srcId="{8A8B7F0E-8ED6-4BA2-A254-AC49EF0CA938}" destId="{C27DD7CE-7565-4B31-B07A-EACC41A58DB0}" srcOrd="1" destOrd="0" presId="urn:microsoft.com/office/officeart/2005/8/layout/list1"/>
    <dgm:cxn modelId="{709B7811-1E4B-412C-9EC3-CD6CB49C253D}" type="presParOf" srcId="{10324412-0379-4024-A147-937189B28164}" destId="{66B026C2-26F9-4667-AF3A-811800CBC7B0}" srcOrd="1" destOrd="0" presId="urn:microsoft.com/office/officeart/2005/8/layout/list1"/>
    <dgm:cxn modelId="{54562286-A9B6-476A-8B6C-3206AD3A7356}" type="presParOf" srcId="{10324412-0379-4024-A147-937189B28164}" destId="{6020F113-45E7-4D6D-9DC3-1E265707D89E}" srcOrd="2" destOrd="0" presId="urn:microsoft.com/office/officeart/2005/8/layout/list1"/>
    <dgm:cxn modelId="{15A1FF03-40E5-4449-AB7B-C1470486DCD8}" type="presParOf" srcId="{10324412-0379-4024-A147-937189B28164}" destId="{B1E29F76-2E7E-4685-AB60-0C5E21572E73}" srcOrd="3" destOrd="0" presId="urn:microsoft.com/office/officeart/2005/8/layout/list1"/>
    <dgm:cxn modelId="{8183A85B-333E-4F13-92B6-7BA1F87249FA}" type="presParOf" srcId="{10324412-0379-4024-A147-937189B28164}" destId="{E121752C-D4F7-408A-AD1F-5BF25ECDA4B5}" srcOrd="4" destOrd="0" presId="urn:microsoft.com/office/officeart/2005/8/layout/list1"/>
    <dgm:cxn modelId="{083535D6-AC10-479E-9B3E-9339F3A5CE6B}" type="presParOf" srcId="{E121752C-D4F7-408A-AD1F-5BF25ECDA4B5}" destId="{BE217C89-EEBA-4029-9840-7D909528109A}" srcOrd="0" destOrd="0" presId="urn:microsoft.com/office/officeart/2005/8/layout/list1"/>
    <dgm:cxn modelId="{09609148-AB7C-4B0A-9BBA-90913B19F285}" type="presParOf" srcId="{E121752C-D4F7-408A-AD1F-5BF25ECDA4B5}" destId="{F8ED3DB1-60CE-4E63-9340-4279C448D56D}" srcOrd="1" destOrd="0" presId="urn:microsoft.com/office/officeart/2005/8/layout/list1"/>
    <dgm:cxn modelId="{C2F3A62F-AA86-4B0D-A380-82C311A62FDD}" type="presParOf" srcId="{10324412-0379-4024-A147-937189B28164}" destId="{433B0B41-90A3-42A5-BC97-C2E1BF9006E2}" srcOrd="5" destOrd="0" presId="urn:microsoft.com/office/officeart/2005/8/layout/list1"/>
    <dgm:cxn modelId="{D783DCA9-B239-466C-9227-2D27251C91FB}" type="presParOf" srcId="{10324412-0379-4024-A147-937189B28164}" destId="{D400EFDB-9B9E-4ECD-B253-FD2CA256EA70}" srcOrd="6" destOrd="0" presId="urn:microsoft.com/office/officeart/2005/8/layout/list1"/>
    <dgm:cxn modelId="{9297E9E6-1F1A-4522-B1C7-A2319348DAD0}" type="presParOf" srcId="{10324412-0379-4024-A147-937189B28164}" destId="{CCCAFB2A-E0CC-4E8B-A588-0037B38B3909}" srcOrd="7" destOrd="0" presId="urn:microsoft.com/office/officeart/2005/8/layout/list1"/>
    <dgm:cxn modelId="{320B79CD-21EA-40EE-BB13-0A8A8AB7F44F}" type="presParOf" srcId="{10324412-0379-4024-A147-937189B28164}" destId="{5E621875-4C50-41D4-8379-AEFE0B5B4A9B}" srcOrd="8" destOrd="0" presId="urn:microsoft.com/office/officeart/2005/8/layout/list1"/>
    <dgm:cxn modelId="{C9E8B8C6-B649-4F6D-A3F5-1B61E35F071D}" type="presParOf" srcId="{5E621875-4C50-41D4-8379-AEFE0B5B4A9B}" destId="{374987E2-C92E-44E2-84C4-AB020CF2282D}" srcOrd="0" destOrd="0" presId="urn:microsoft.com/office/officeart/2005/8/layout/list1"/>
    <dgm:cxn modelId="{33FCEB87-ED65-46E8-9551-8929F9CC4E01}" type="presParOf" srcId="{5E621875-4C50-41D4-8379-AEFE0B5B4A9B}" destId="{C8BD2390-155C-4E1C-A9BE-FF7ED460E0A7}" srcOrd="1" destOrd="0" presId="urn:microsoft.com/office/officeart/2005/8/layout/list1"/>
    <dgm:cxn modelId="{EB556E08-FFFC-4A6F-A9DC-AA3ADA774185}" type="presParOf" srcId="{10324412-0379-4024-A147-937189B28164}" destId="{88F13268-2F32-428B-B87E-7FF0157B7D70}" srcOrd="9" destOrd="0" presId="urn:microsoft.com/office/officeart/2005/8/layout/list1"/>
    <dgm:cxn modelId="{DD748406-B83C-4A7F-9004-7359C7DA7E9D}" type="presParOf" srcId="{10324412-0379-4024-A147-937189B28164}" destId="{C776C8FD-E091-4F81-B882-08D4DA390146}" srcOrd="10" destOrd="0" presId="urn:microsoft.com/office/officeart/2005/8/layout/list1"/>
    <dgm:cxn modelId="{FE41F18F-FD58-4D23-AF92-BC274C021050}" type="presParOf" srcId="{10324412-0379-4024-A147-937189B28164}" destId="{5D5EFB54-4141-4A7C-A02A-8F09E52C1581}" srcOrd="11" destOrd="0" presId="urn:microsoft.com/office/officeart/2005/8/layout/list1"/>
    <dgm:cxn modelId="{C542F84C-75CC-42A3-A762-392453488C14}" type="presParOf" srcId="{10324412-0379-4024-A147-937189B28164}" destId="{9F3E22EC-65C1-46F6-AA05-E11695E26276}" srcOrd="12" destOrd="0" presId="urn:microsoft.com/office/officeart/2005/8/layout/list1"/>
    <dgm:cxn modelId="{983E43C7-CAEC-4720-9C2D-E5DEB7321C43}" type="presParOf" srcId="{9F3E22EC-65C1-46F6-AA05-E11695E26276}" destId="{DA7F4415-DDA0-4905-98F8-57BADEAEAD93}" srcOrd="0" destOrd="0" presId="urn:microsoft.com/office/officeart/2005/8/layout/list1"/>
    <dgm:cxn modelId="{9C5ECC44-E65E-499D-9876-85C354F94EB1}" type="presParOf" srcId="{9F3E22EC-65C1-46F6-AA05-E11695E26276}" destId="{78FC32B0-3D6C-42EA-AB13-9914A855B9EC}" srcOrd="1" destOrd="0" presId="urn:microsoft.com/office/officeart/2005/8/layout/list1"/>
    <dgm:cxn modelId="{8F60113D-88C8-4548-A736-53542B937C9E}" type="presParOf" srcId="{10324412-0379-4024-A147-937189B28164}" destId="{F7B3451E-0434-4303-8964-7FDA8039ABE7}" srcOrd="13" destOrd="0" presId="urn:microsoft.com/office/officeart/2005/8/layout/list1"/>
    <dgm:cxn modelId="{6F6B9D27-09A1-4EA1-B99B-65950253FF9E}" type="presParOf" srcId="{10324412-0379-4024-A147-937189B28164}" destId="{197576AB-0B9F-4AFE-BB7F-89D881D18E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expression ? Value needed when true : value needed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 dirty="0"/>
            <a:t>String result = </a:t>
          </a:r>
          <a:r>
            <a:rPr lang="en-US" dirty="0">
              <a:solidFill>
                <a:schemeClr val="accent1"/>
              </a:solidFill>
            </a:rPr>
            <a:t>(x &gt; 5)? “Greater than 5”: “Less or equal to 5”</a:t>
          </a:r>
          <a:r>
            <a:rPr lang="en-US" dirty="0"/>
            <a:t>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F113-45E7-4D6D-9DC3-1E265707D89E}">
      <dsp:nvSpPr>
        <dsp:cNvPr id="0" name=""/>
        <dsp:cNvSpPr/>
      </dsp:nvSpPr>
      <dsp:spPr>
        <a:xfrm>
          <a:off x="0" y="431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D7CE-7565-4B31-B07A-EACC41A58DB0}">
      <dsp:nvSpPr>
        <dsp:cNvPr id="0" name=""/>
        <dsp:cNvSpPr/>
      </dsp:nvSpPr>
      <dsp:spPr>
        <a:xfrm>
          <a:off x="419199" y="62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1234567908</a:t>
          </a:r>
          <a:br>
            <a:rPr lang="en-US" sz="2500" kern="1200"/>
          </a:br>
          <a:endParaRPr lang="en-US" sz="2500" kern="1200"/>
        </a:p>
      </dsp:txBody>
      <dsp:txXfrm>
        <a:off x="455225" y="98507"/>
        <a:ext cx="5796734" cy="665948"/>
      </dsp:txXfrm>
    </dsp:sp>
    <dsp:sp modelId="{D400EFDB-9B9E-4ECD-B253-FD2CA256EA70}">
      <dsp:nvSpPr>
        <dsp:cNvPr id="0" name=""/>
        <dsp:cNvSpPr/>
      </dsp:nvSpPr>
      <dsp:spPr>
        <a:xfrm>
          <a:off x="0" y="1565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D3DB1-60CE-4E63-9340-4279C448D56D}">
      <dsp:nvSpPr>
        <dsp:cNvPr id="0" name=""/>
        <dsp:cNvSpPr/>
      </dsp:nvSpPr>
      <dsp:spPr>
        <a:xfrm>
          <a:off x="419199" y="1196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(123) - 456-7908</a:t>
          </a:r>
          <a:br>
            <a:rPr lang="en-US" sz="2500" kern="1200"/>
          </a:br>
          <a:endParaRPr lang="en-US" sz="2500" kern="1200"/>
        </a:p>
      </dsp:txBody>
      <dsp:txXfrm>
        <a:off x="455225" y="1232507"/>
        <a:ext cx="5796734" cy="665948"/>
      </dsp:txXfrm>
    </dsp:sp>
    <dsp:sp modelId="{C776C8FD-E091-4F81-B882-08D4DA390146}">
      <dsp:nvSpPr>
        <dsp:cNvPr id="0" name=""/>
        <dsp:cNvSpPr/>
      </dsp:nvSpPr>
      <dsp:spPr>
        <a:xfrm>
          <a:off x="0" y="2699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2390-155C-4E1C-A9BE-FF7ED460E0A7}">
      <dsp:nvSpPr>
        <dsp:cNvPr id="0" name=""/>
        <dsp:cNvSpPr/>
      </dsp:nvSpPr>
      <dsp:spPr>
        <a:xfrm>
          <a:off x="419199" y="2330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12.3.4567    9:08 </a:t>
          </a:r>
        </a:p>
      </dsp:txBody>
      <dsp:txXfrm>
        <a:off x="455225" y="2366507"/>
        <a:ext cx="5796734" cy="665948"/>
      </dsp:txXfrm>
    </dsp:sp>
    <dsp:sp modelId="{197576AB-0B9F-4AFE-BB7F-89D881D18E90}">
      <dsp:nvSpPr>
        <dsp:cNvPr id="0" name=""/>
        <dsp:cNvSpPr/>
      </dsp:nvSpPr>
      <dsp:spPr>
        <a:xfrm>
          <a:off x="0" y="3833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C32B0-3D6C-42EA-AB13-9914A855B9EC}">
      <dsp:nvSpPr>
        <dsp:cNvPr id="0" name=""/>
        <dsp:cNvSpPr/>
      </dsp:nvSpPr>
      <dsp:spPr>
        <a:xfrm>
          <a:off x="419199" y="3464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1234.567908</a:t>
          </a:r>
        </a:p>
      </dsp:txBody>
      <dsp:txXfrm>
        <a:off x="455225" y="3500507"/>
        <a:ext cx="579673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expression ? Value needed when true : value needed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String result = </a:t>
          </a:r>
          <a:r>
            <a:rPr lang="en-US" sz="2500" kern="1200" dirty="0">
              <a:solidFill>
                <a:schemeClr val="accent1"/>
              </a:solidFill>
            </a:rPr>
            <a:t>(x &gt; 5)? “Greater than 5”: “Less or equal to 5”</a:t>
          </a:r>
          <a:r>
            <a:rPr lang="en-US" sz="2500" kern="1200" dirty="0"/>
            <a:t>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276A-EEEC-41C8-98F8-7EE10AA231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360DB-868C-4332-B3E6-D9047328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how the type informs format size and the way that a value is understood.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CB3-3B26-4390-B480-5639BAC1F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</a:t>
            </a:r>
          </a:p>
        </p:txBody>
      </p:sp>
    </p:spTree>
    <p:extLst>
      <p:ext uri="{BB962C8B-B14F-4D97-AF65-F5344CB8AC3E}">
        <p14:creationId xmlns:p14="http://schemas.microsoft.com/office/powerpoint/2010/main" val="272356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[more on that to come]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(Multiplication)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Divide x by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B5E-0F4D-4E3B-954E-32AADD68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75D3-8B6D-40B3-BCBD-98106505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81447"/>
            <a:ext cx="4191990" cy="51564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Scope refers to section of a program for which a variable can be accessed and used. </a:t>
            </a:r>
          </a:p>
          <a:p>
            <a:r>
              <a:rPr lang="en-US" dirty="0"/>
              <a:t>A block defines a specific scope.</a:t>
            </a:r>
          </a:p>
          <a:p>
            <a:r>
              <a:rPr lang="en-US" dirty="0"/>
              <a:t>Variables created within a block cannot be accessed outside of that block. </a:t>
            </a:r>
          </a:p>
          <a:p>
            <a:r>
              <a:rPr lang="en-US" dirty="0"/>
              <a:t>Variables can be accessed throughout any nested blocks.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4F1F-E68F-4BE7-9399-DF8F267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FAF-5A1D-4F20-B0DB-A86A3F66623F}"/>
              </a:ext>
            </a:extLst>
          </p:cNvPr>
          <p:cNvSpPr txBox="1"/>
          <p:nvPr/>
        </p:nvSpPr>
        <p:spPr>
          <a:xfrm>
            <a:off x="129758" y="2628496"/>
            <a:ext cx="4306775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if(true){</a:t>
            </a:r>
          </a:p>
          <a:p>
            <a:pPr marL="0" indent="0">
              <a:buNone/>
            </a:pPr>
            <a:r>
              <a:rPr lang="en-US" dirty="0"/>
              <a:t>   int x = 4; </a:t>
            </a:r>
          </a:p>
          <a:p>
            <a:pPr marL="0" indent="0">
              <a:buNone/>
            </a:pPr>
            <a:r>
              <a:rPr lang="en-US" dirty="0"/>
              <a:t>   if(true){</a:t>
            </a:r>
          </a:p>
          <a:p>
            <a:pPr marL="0" indent="0">
              <a:buNone/>
            </a:pPr>
            <a:r>
              <a:rPr lang="en-US" dirty="0"/>
              <a:t>      //we can access x here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//we can access x here too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//we CANNOT access x here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86359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06770"/>
            <a:ext cx="8383980" cy="5322068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Switch Statements check some variable against multiple, defined values and executes code if the value of the variable matches.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switch(var){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value1: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default: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is not equal to any 			   other case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indent="-457200"/>
            <a:r>
              <a:rPr lang="en-US" sz="2900" dirty="0"/>
              <a:t>The “break” is used to stop the execution of code in the current block and exit the switch statement.</a:t>
            </a:r>
          </a:p>
          <a:p>
            <a:pPr indent="-457200"/>
            <a:r>
              <a:rPr lang="en-US" sz="2900" dirty="0"/>
              <a:t>Default statements </a:t>
            </a:r>
            <a:r>
              <a:rPr lang="en-US" sz="2900" i="1" dirty="0"/>
              <a:t>do not</a:t>
            </a:r>
            <a:r>
              <a:rPr lang="en-US" sz="2900" dirty="0"/>
              <a:t> need a value, they will occur if none of the other conditions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Compile Time Errors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30B90-AE7F-4659-8EEB-8D126F3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EB84B-C0BE-421E-88AB-B30FFEC3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ED49549-AE27-43C8-9178-809FB45ED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43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FBB10A-ED24-4394-974D-EDFBC17EB2B5}"/>
</file>

<file path=customXml/itemProps2.xml><?xml version="1.0" encoding="utf-8"?>
<ds:datastoreItem xmlns:ds="http://schemas.openxmlformats.org/officeDocument/2006/customXml" ds:itemID="{AA6050AC-55F1-44C1-B18B-CB9C9BCD0028}"/>
</file>

<file path=customXml/itemProps3.xml><?xml version="1.0" encoding="utf-8"?>
<ds:datastoreItem xmlns:ds="http://schemas.openxmlformats.org/officeDocument/2006/customXml" ds:itemID="{70655D2C-8B4B-4059-BE1D-5842108EECA8}"/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35</TotalTime>
  <Words>1649</Words>
  <Application>Microsoft Office PowerPoint</Application>
  <PresentationFormat>On-screen Show (4:3)</PresentationFormat>
  <Paragraphs>325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Miriam Fixed</vt:lpstr>
      <vt:lpstr>Segoe Print</vt:lpstr>
      <vt:lpstr>Revature</vt:lpstr>
      <vt:lpstr>Intro to Java</vt:lpstr>
      <vt:lpstr>PowerPoint Presentation</vt:lpstr>
      <vt:lpstr>Why Use Java?</vt:lpstr>
      <vt:lpstr>Hello World Program</vt:lpstr>
      <vt:lpstr>Compile Time Errors</vt:lpstr>
      <vt:lpstr>Classes and Objects</vt:lpstr>
      <vt:lpstr>Executable Classes</vt:lpstr>
      <vt:lpstr>Data types</vt:lpstr>
      <vt:lpstr>Categories of Variables</vt:lpstr>
      <vt:lpstr>What about converting between variables?</vt:lpstr>
      <vt:lpstr>Java Operators</vt:lpstr>
      <vt:lpstr>Java Operators (Unary)</vt:lpstr>
      <vt:lpstr>Assignment Operations</vt:lpstr>
      <vt:lpstr>Java Integer Division</vt:lpstr>
      <vt:lpstr>Java Integer Division</vt:lpstr>
      <vt:lpstr>Conditional Statements</vt:lpstr>
      <vt:lpstr>If-Else-If</vt:lpstr>
      <vt:lpstr>Nested If Statements</vt:lpstr>
      <vt:lpstr>Block Scope</vt:lpstr>
      <vt:lpstr>Ternary Operator</vt:lpstr>
      <vt:lpstr>Switch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2021-05-06T14:55:43Z</dcterms:created>
  <dcterms:modified xsi:type="dcterms:W3CDTF">2021-05-06T20:11:15Z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