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32"/>
  </p:notesMasterIdLst>
  <p:sldIdLst>
    <p:sldId id="256" r:id="rId2"/>
    <p:sldId id="288" r:id="rId3"/>
    <p:sldId id="287" r:id="rId4"/>
    <p:sldId id="286" r:id="rId5"/>
    <p:sldId id="285" r:id="rId6"/>
    <p:sldId id="284" r:id="rId7"/>
    <p:sldId id="294" r:id="rId8"/>
    <p:sldId id="293" r:id="rId9"/>
    <p:sldId id="296" r:id="rId10"/>
    <p:sldId id="295" r:id="rId11"/>
    <p:sldId id="289" r:id="rId12"/>
    <p:sldId id="330" r:id="rId13"/>
    <p:sldId id="331" r:id="rId14"/>
    <p:sldId id="332" r:id="rId15"/>
    <p:sldId id="333" r:id="rId16"/>
    <p:sldId id="303" r:id="rId17"/>
    <p:sldId id="302" r:id="rId18"/>
    <p:sldId id="329" r:id="rId19"/>
    <p:sldId id="328" r:id="rId20"/>
    <p:sldId id="260" r:id="rId21"/>
    <p:sldId id="273" r:id="rId22"/>
    <p:sldId id="261" r:id="rId23"/>
    <p:sldId id="262" r:id="rId24"/>
    <p:sldId id="263" r:id="rId25"/>
    <p:sldId id="334" r:id="rId26"/>
    <p:sldId id="259" r:id="rId27"/>
    <p:sldId id="335" r:id="rId28"/>
    <p:sldId id="336" r:id="rId29"/>
    <p:sldId id="337" r:id="rId30"/>
    <p:sldId id="258"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14681-AB76-4A6A-865E-C6020AA0F2A6}" v="20" dt="2021-05-10T13:18:34.890"/>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39" autoAdjust="0"/>
  </p:normalViewPr>
  <p:slideViewPr>
    <p:cSldViewPr snapToGrid="0">
      <p:cViewPr varScale="1">
        <p:scale>
          <a:sx n="64" d="100"/>
          <a:sy n="64" d="100"/>
        </p:scale>
        <p:origin x="67" y="25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9B414681-AB76-4A6A-865E-C6020AA0F2A6}"/>
    <pc:docChg chg="undo custSel addSld delSld modSld">
      <pc:chgData name="Bryn Portella" userId="cac9ba8b-dbd7-41cd-af06-e643c8802b55" providerId="ADAL" clId="{9B414681-AB76-4A6A-865E-C6020AA0F2A6}" dt="2021-05-10T13:18:38.439" v="62" actId="47"/>
      <pc:docMkLst>
        <pc:docMk/>
      </pc:docMkLst>
      <pc:sldChg chg="modSp mod modClrScheme chgLayout">
        <pc:chgData name="Bryn Portella" userId="cac9ba8b-dbd7-41cd-af06-e643c8802b55" providerId="ADAL" clId="{9B414681-AB76-4A6A-865E-C6020AA0F2A6}" dt="2021-05-10T13:08:00.329" v="23" actId="700"/>
        <pc:sldMkLst>
          <pc:docMk/>
          <pc:sldMk cId="3178709567" sldId="256"/>
        </pc:sldMkLst>
        <pc:spChg chg="mod ord">
          <ac:chgData name="Bryn Portella" userId="cac9ba8b-dbd7-41cd-af06-e643c8802b55" providerId="ADAL" clId="{9B414681-AB76-4A6A-865E-C6020AA0F2A6}" dt="2021-05-10T13:08:00.329" v="23" actId="700"/>
          <ac:spMkLst>
            <pc:docMk/>
            <pc:sldMk cId="3178709567" sldId="256"/>
            <ac:spMk id="2" creationId="{3C2D2DC7-3F0A-4899-A812-183445288269}"/>
          </ac:spMkLst>
        </pc:spChg>
      </pc:sldChg>
      <pc:sldChg chg="addSp delSp modSp new del mod modClrScheme chgLayout">
        <pc:chgData name="Bryn Portella" userId="cac9ba8b-dbd7-41cd-af06-e643c8802b55" providerId="ADAL" clId="{9B414681-AB76-4A6A-865E-C6020AA0F2A6}" dt="2021-05-10T13:18:38.439" v="62" actId="47"/>
        <pc:sldMkLst>
          <pc:docMk/>
          <pc:sldMk cId="219827412" sldId="257"/>
        </pc:sldMkLst>
        <pc:spChg chg="del mod ord">
          <ac:chgData name="Bryn Portella" userId="cac9ba8b-dbd7-41cd-af06-e643c8802b55" providerId="ADAL" clId="{9B414681-AB76-4A6A-865E-C6020AA0F2A6}" dt="2021-05-10T13:08:07.270" v="25" actId="700"/>
          <ac:spMkLst>
            <pc:docMk/>
            <pc:sldMk cId="219827412" sldId="257"/>
            <ac:spMk id="2" creationId="{D77E7A71-E179-4596-AA7F-600690B2B68F}"/>
          </ac:spMkLst>
        </pc:spChg>
        <pc:spChg chg="del">
          <ac:chgData name="Bryn Portella" userId="cac9ba8b-dbd7-41cd-af06-e643c8802b55" providerId="ADAL" clId="{9B414681-AB76-4A6A-865E-C6020AA0F2A6}" dt="2021-05-10T13:08:07.270" v="25" actId="700"/>
          <ac:spMkLst>
            <pc:docMk/>
            <pc:sldMk cId="219827412" sldId="257"/>
            <ac:spMk id="3" creationId="{D12A081A-021F-4E09-975E-261429B617DC}"/>
          </ac:spMkLst>
        </pc:spChg>
        <pc:spChg chg="add mod ord">
          <ac:chgData name="Bryn Portella" userId="cac9ba8b-dbd7-41cd-af06-e643c8802b55" providerId="ADAL" clId="{9B414681-AB76-4A6A-865E-C6020AA0F2A6}" dt="2021-05-10T13:08:07.270" v="25" actId="700"/>
          <ac:spMkLst>
            <pc:docMk/>
            <pc:sldMk cId="219827412" sldId="257"/>
            <ac:spMk id="4" creationId="{E6B9E7D9-F1A7-4D81-AFAB-6EAD621DC451}"/>
          </ac:spMkLst>
        </pc:spChg>
      </pc:sldChg>
      <pc:sldChg chg="new del">
        <pc:chgData name="Bryn Portella" userId="cac9ba8b-dbd7-41cd-af06-e643c8802b55" providerId="ADAL" clId="{9B414681-AB76-4A6A-865E-C6020AA0F2A6}" dt="2021-05-10T13:07:46.851" v="17" actId="47"/>
        <pc:sldMkLst>
          <pc:docMk/>
          <pc:sldMk cId="760921619" sldId="257"/>
        </pc:sldMkLst>
      </pc:sldChg>
      <pc:sldChg chg="new del">
        <pc:chgData name="Bryn Portella" userId="cac9ba8b-dbd7-41cd-af06-e643c8802b55" providerId="ADAL" clId="{9B414681-AB76-4A6A-865E-C6020AA0F2A6}" dt="2021-05-10T13:07:54.773" v="21" actId="47"/>
        <pc:sldMkLst>
          <pc:docMk/>
          <pc:sldMk cId="911368512" sldId="257"/>
        </pc:sldMkLst>
      </pc:sldChg>
      <pc:sldChg chg="del">
        <pc:chgData name="Bryn Portella" userId="cac9ba8b-dbd7-41cd-af06-e643c8802b55" providerId="ADAL" clId="{9B414681-AB76-4A6A-865E-C6020AA0F2A6}" dt="2021-05-10T13:07:36.268" v="14" actId="47"/>
        <pc:sldMkLst>
          <pc:docMk/>
          <pc:sldMk cId="2077442253" sldId="257"/>
        </pc:sldMkLst>
      </pc:sldChg>
      <pc:sldChg chg="new del">
        <pc:chgData name="Bryn Portella" userId="cac9ba8b-dbd7-41cd-af06-e643c8802b55" providerId="ADAL" clId="{9B414681-AB76-4A6A-865E-C6020AA0F2A6}" dt="2021-05-10T13:07:51.362" v="19" actId="47"/>
        <pc:sldMkLst>
          <pc:docMk/>
          <pc:sldMk cId="3066697789" sldId="257"/>
        </pc:sldMkLst>
      </pc:sldChg>
      <pc:sldChg chg="addSp delSp modSp new del mod modClrScheme chgLayout">
        <pc:chgData name="Bryn Portella" userId="cac9ba8b-dbd7-41cd-af06-e643c8802b55" providerId="ADAL" clId="{9B414681-AB76-4A6A-865E-C6020AA0F2A6}" dt="2021-05-10T13:09:34.243" v="29" actId="47"/>
        <pc:sldMkLst>
          <pc:docMk/>
          <pc:sldMk cId="805043855" sldId="258"/>
        </pc:sldMkLst>
        <pc:spChg chg="del mod ord">
          <ac:chgData name="Bryn Portella" userId="cac9ba8b-dbd7-41cd-af06-e643c8802b55" providerId="ADAL" clId="{9B414681-AB76-4A6A-865E-C6020AA0F2A6}" dt="2021-05-10T13:08:16.431" v="27" actId="700"/>
          <ac:spMkLst>
            <pc:docMk/>
            <pc:sldMk cId="805043855" sldId="258"/>
            <ac:spMk id="2" creationId="{AAF524DF-6A87-436F-AC9D-21E59DD99087}"/>
          </ac:spMkLst>
        </pc:spChg>
        <pc:spChg chg="del mod ord">
          <ac:chgData name="Bryn Portella" userId="cac9ba8b-dbd7-41cd-af06-e643c8802b55" providerId="ADAL" clId="{9B414681-AB76-4A6A-865E-C6020AA0F2A6}" dt="2021-05-10T13:08:16.431" v="27" actId="700"/>
          <ac:spMkLst>
            <pc:docMk/>
            <pc:sldMk cId="805043855" sldId="258"/>
            <ac:spMk id="3" creationId="{604F7480-2451-4EE0-85BB-B974C76743AB}"/>
          </ac:spMkLst>
        </pc:spChg>
        <pc:spChg chg="add mod ord">
          <ac:chgData name="Bryn Portella" userId="cac9ba8b-dbd7-41cd-af06-e643c8802b55" providerId="ADAL" clId="{9B414681-AB76-4A6A-865E-C6020AA0F2A6}" dt="2021-05-10T13:08:16.431" v="27" actId="700"/>
          <ac:spMkLst>
            <pc:docMk/>
            <pc:sldMk cId="805043855" sldId="258"/>
            <ac:spMk id="4" creationId="{750F1AEF-CF5E-4EB8-AC9A-1FAF2673C4DF}"/>
          </ac:spMkLst>
        </pc:spChg>
        <pc:spChg chg="add mod ord">
          <ac:chgData name="Bryn Portella" userId="cac9ba8b-dbd7-41cd-af06-e643c8802b55" providerId="ADAL" clId="{9B414681-AB76-4A6A-865E-C6020AA0F2A6}" dt="2021-05-10T13:08:16.431" v="27" actId="700"/>
          <ac:spMkLst>
            <pc:docMk/>
            <pc:sldMk cId="805043855" sldId="258"/>
            <ac:spMk id="5" creationId="{03DC2304-6C77-41F1-9291-37B5AE9B28A6}"/>
          </ac:spMkLst>
        </pc:spChg>
      </pc:sldChg>
      <pc:sldChg chg="add">
        <pc:chgData name="Bryn Portella" userId="cac9ba8b-dbd7-41cd-af06-e643c8802b55" providerId="ADAL" clId="{9B414681-AB76-4A6A-865E-C6020AA0F2A6}" dt="2021-05-10T13:18:34.885" v="61"/>
        <pc:sldMkLst>
          <pc:docMk/>
          <pc:sldMk cId="4241723103" sldId="258"/>
        </pc:sldMkLst>
      </pc:sldChg>
      <pc:sldChg chg="add">
        <pc:chgData name="Bryn Portella" userId="cac9ba8b-dbd7-41cd-af06-e643c8802b55" providerId="ADAL" clId="{9B414681-AB76-4A6A-865E-C6020AA0F2A6}" dt="2021-05-10T13:18:34.885" v="61"/>
        <pc:sldMkLst>
          <pc:docMk/>
          <pc:sldMk cId="360074804" sldId="259"/>
        </pc:sldMkLst>
      </pc:sldChg>
      <pc:sldChg chg="add">
        <pc:chgData name="Bryn Portella" userId="cac9ba8b-dbd7-41cd-af06-e643c8802b55" providerId="ADAL" clId="{9B414681-AB76-4A6A-865E-C6020AA0F2A6}" dt="2021-05-10T13:17:49.071" v="59"/>
        <pc:sldMkLst>
          <pc:docMk/>
          <pc:sldMk cId="0" sldId="260"/>
        </pc:sldMkLst>
      </pc:sldChg>
      <pc:sldChg chg="add">
        <pc:chgData name="Bryn Portella" userId="cac9ba8b-dbd7-41cd-af06-e643c8802b55" providerId="ADAL" clId="{9B414681-AB76-4A6A-865E-C6020AA0F2A6}" dt="2021-05-10T13:17:49.071" v="59"/>
        <pc:sldMkLst>
          <pc:docMk/>
          <pc:sldMk cId="0" sldId="261"/>
        </pc:sldMkLst>
      </pc:sldChg>
      <pc:sldChg chg="add">
        <pc:chgData name="Bryn Portella" userId="cac9ba8b-dbd7-41cd-af06-e643c8802b55" providerId="ADAL" clId="{9B414681-AB76-4A6A-865E-C6020AA0F2A6}" dt="2021-05-10T13:17:49.071" v="59"/>
        <pc:sldMkLst>
          <pc:docMk/>
          <pc:sldMk cId="0" sldId="262"/>
        </pc:sldMkLst>
      </pc:sldChg>
      <pc:sldChg chg="add">
        <pc:chgData name="Bryn Portella" userId="cac9ba8b-dbd7-41cd-af06-e643c8802b55" providerId="ADAL" clId="{9B414681-AB76-4A6A-865E-C6020AA0F2A6}" dt="2021-05-10T13:17:49.071" v="59"/>
        <pc:sldMkLst>
          <pc:docMk/>
          <pc:sldMk cId="0" sldId="263"/>
        </pc:sldMkLst>
      </pc:sldChg>
      <pc:sldChg chg="del">
        <pc:chgData name="Bryn Portella" userId="cac9ba8b-dbd7-41cd-af06-e643c8802b55" providerId="ADAL" clId="{9B414681-AB76-4A6A-865E-C6020AA0F2A6}" dt="2021-05-10T13:07:36.268" v="14" actId="47"/>
        <pc:sldMkLst>
          <pc:docMk/>
          <pc:sldMk cId="1287501265" sldId="264"/>
        </pc:sldMkLst>
      </pc:sldChg>
      <pc:sldChg chg="del">
        <pc:chgData name="Bryn Portella" userId="cac9ba8b-dbd7-41cd-af06-e643c8802b55" providerId="ADAL" clId="{9B414681-AB76-4A6A-865E-C6020AA0F2A6}" dt="2021-05-10T13:07:36.268" v="14" actId="47"/>
        <pc:sldMkLst>
          <pc:docMk/>
          <pc:sldMk cId="2193215569" sldId="269"/>
        </pc:sldMkLst>
      </pc:sldChg>
      <pc:sldChg chg="del">
        <pc:chgData name="Bryn Portella" userId="cac9ba8b-dbd7-41cd-af06-e643c8802b55" providerId="ADAL" clId="{9B414681-AB76-4A6A-865E-C6020AA0F2A6}" dt="2021-05-10T13:07:37.941" v="15" actId="47"/>
        <pc:sldMkLst>
          <pc:docMk/>
          <pc:sldMk cId="2415002267" sldId="270"/>
        </pc:sldMkLst>
      </pc:sldChg>
      <pc:sldChg chg="del">
        <pc:chgData name="Bryn Portella" userId="cac9ba8b-dbd7-41cd-af06-e643c8802b55" providerId="ADAL" clId="{9B414681-AB76-4A6A-865E-C6020AA0F2A6}" dt="2021-05-10T13:07:36.268" v="14" actId="47"/>
        <pc:sldMkLst>
          <pc:docMk/>
          <pc:sldMk cId="4266197791" sldId="271"/>
        </pc:sldMkLst>
      </pc:sldChg>
      <pc:sldChg chg="del">
        <pc:chgData name="Bryn Portella" userId="cac9ba8b-dbd7-41cd-af06-e643c8802b55" providerId="ADAL" clId="{9B414681-AB76-4A6A-865E-C6020AA0F2A6}" dt="2021-05-10T13:07:36.268" v="14" actId="47"/>
        <pc:sldMkLst>
          <pc:docMk/>
          <pc:sldMk cId="2476036707" sldId="272"/>
        </pc:sldMkLst>
      </pc:sldChg>
      <pc:sldChg chg="del">
        <pc:chgData name="Bryn Portella" userId="cac9ba8b-dbd7-41cd-af06-e643c8802b55" providerId="ADAL" clId="{9B414681-AB76-4A6A-865E-C6020AA0F2A6}" dt="2021-05-10T13:07:36.268" v="14" actId="47"/>
        <pc:sldMkLst>
          <pc:docMk/>
          <pc:sldMk cId="807611400" sldId="273"/>
        </pc:sldMkLst>
      </pc:sldChg>
      <pc:sldChg chg="add">
        <pc:chgData name="Bryn Portella" userId="cac9ba8b-dbd7-41cd-af06-e643c8802b55" providerId="ADAL" clId="{9B414681-AB76-4A6A-865E-C6020AA0F2A6}" dt="2021-05-10T13:17:49.071" v="59"/>
        <pc:sldMkLst>
          <pc:docMk/>
          <pc:sldMk cId="1151404171" sldId="273"/>
        </pc:sldMkLst>
      </pc:sldChg>
      <pc:sldChg chg="del">
        <pc:chgData name="Bryn Portella" userId="cac9ba8b-dbd7-41cd-af06-e643c8802b55" providerId="ADAL" clId="{9B414681-AB76-4A6A-865E-C6020AA0F2A6}" dt="2021-05-10T13:07:36.268" v="14" actId="47"/>
        <pc:sldMkLst>
          <pc:docMk/>
          <pc:sldMk cId="2793668952" sldId="274"/>
        </pc:sldMkLst>
      </pc:sldChg>
      <pc:sldChg chg="del">
        <pc:chgData name="Bryn Portella" userId="cac9ba8b-dbd7-41cd-af06-e643c8802b55" providerId="ADAL" clId="{9B414681-AB76-4A6A-865E-C6020AA0F2A6}" dt="2021-05-10T13:07:36.268" v="14" actId="47"/>
        <pc:sldMkLst>
          <pc:docMk/>
          <pc:sldMk cId="863141175" sldId="275"/>
        </pc:sldMkLst>
      </pc:sldChg>
      <pc:sldChg chg="del">
        <pc:chgData name="Bryn Portella" userId="cac9ba8b-dbd7-41cd-af06-e643c8802b55" providerId="ADAL" clId="{9B414681-AB76-4A6A-865E-C6020AA0F2A6}" dt="2021-05-10T13:07:36.268" v="14" actId="47"/>
        <pc:sldMkLst>
          <pc:docMk/>
          <pc:sldMk cId="1476745551" sldId="276"/>
        </pc:sldMkLst>
      </pc:sldChg>
      <pc:sldChg chg="add del">
        <pc:chgData name="Bryn Portella" userId="cac9ba8b-dbd7-41cd-af06-e643c8802b55" providerId="ADAL" clId="{9B414681-AB76-4A6A-865E-C6020AA0F2A6}" dt="2021-05-10T13:18:06.598" v="60" actId="47"/>
        <pc:sldMkLst>
          <pc:docMk/>
          <pc:sldMk cId="3824242319" sldId="276"/>
        </pc:sldMkLst>
      </pc:sldChg>
      <pc:sldChg chg="del">
        <pc:chgData name="Bryn Portella" userId="cac9ba8b-dbd7-41cd-af06-e643c8802b55" providerId="ADAL" clId="{9B414681-AB76-4A6A-865E-C6020AA0F2A6}" dt="2021-05-10T13:07:36.268" v="14" actId="47"/>
        <pc:sldMkLst>
          <pc:docMk/>
          <pc:sldMk cId="3317605140" sldId="277"/>
        </pc:sldMkLst>
      </pc:sldChg>
      <pc:sldChg chg="del">
        <pc:chgData name="Bryn Portella" userId="cac9ba8b-dbd7-41cd-af06-e643c8802b55" providerId="ADAL" clId="{9B414681-AB76-4A6A-865E-C6020AA0F2A6}" dt="2021-05-10T13:07:36.268" v="14" actId="47"/>
        <pc:sldMkLst>
          <pc:docMk/>
          <pc:sldMk cId="228255369" sldId="278"/>
        </pc:sldMkLst>
      </pc:sldChg>
      <pc:sldChg chg="add">
        <pc:chgData name="Bryn Portella" userId="cac9ba8b-dbd7-41cd-af06-e643c8802b55" providerId="ADAL" clId="{9B414681-AB76-4A6A-865E-C6020AA0F2A6}" dt="2021-05-10T13:09:27.648" v="28"/>
        <pc:sldMkLst>
          <pc:docMk/>
          <pc:sldMk cId="798059755" sldId="284"/>
        </pc:sldMkLst>
      </pc:sldChg>
      <pc:sldChg chg="modSp add mod">
        <pc:chgData name="Bryn Portella" userId="cac9ba8b-dbd7-41cd-af06-e643c8802b55" providerId="ADAL" clId="{9B414681-AB76-4A6A-865E-C6020AA0F2A6}" dt="2021-05-10T13:13:58.875" v="45" actId="404"/>
        <pc:sldMkLst>
          <pc:docMk/>
          <pc:sldMk cId="2562707669" sldId="285"/>
        </pc:sldMkLst>
        <pc:spChg chg="mod">
          <ac:chgData name="Bryn Portella" userId="cac9ba8b-dbd7-41cd-af06-e643c8802b55" providerId="ADAL" clId="{9B414681-AB76-4A6A-865E-C6020AA0F2A6}" dt="2021-05-10T13:13:58.875" v="45" actId="404"/>
          <ac:spMkLst>
            <pc:docMk/>
            <pc:sldMk cId="2562707669" sldId="285"/>
            <ac:spMk id="5" creationId="{C1CD07FE-E696-4A43-98B6-9D80A1DFF4D7}"/>
          </ac:spMkLst>
        </pc:spChg>
        <pc:spChg chg="mod">
          <ac:chgData name="Bryn Portella" userId="cac9ba8b-dbd7-41cd-af06-e643c8802b55" providerId="ADAL" clId="{9B414681-AB76-4A6A-865E-C6020AA0F2A6}" dt="2021-05-10T13:13:17.507" v="39" actId="13822"/>
          <ac:spMkLst>
            <pc:docMk/>
            <pc:sldMk cId="2562707669" sldId="285"/>
            <ac:spMk id="8" creationId="{29C46E19-637D-40BC-9785-5495A54E65E5}"/>
          </ac:spMkLst>
        </pc:spChg>
        <pc:spChg chg="mod">
          <ac:chgData name="Bryn Portella" userId="cac9ba8b-dbd7-41cd-af06-e643c8802b55" providerId="ADAL" clId="{9B414681-AB76-4A6A-865E-C6020AA0F2A6}" dt="2021-05-10T13:13:40.659" v="41" actId="404"/>
          <ac:spMkLst>
            <pc:docMk/>
            <pc:sldMk cId="2562707669" sldId="285"/>
            <ac:spMk id="9" creationId="{FB8B45DF-8649-4664-874A-F431232036E5}"/>
          </ac:spMkLst>
        </pc:spChg>
        <pc:spChg chg="mod">
          <ac:chgData name="Bryn Portella" userId="cac9ba8b-dbd7-41cd-af06-e643c8802b55" providerId="ADAL" clId="{9B414681-AB76-4A6A-865E-C6020AA0F2A6}" dt="2021-05-10T13:13:53.344" v="44" actId="404"/>
          <ac:spMkLst>
            <pc:docMk/>
            <pc:sldMk cId="2562707669" sldId="285"/>
            <ac:spMk id="19" creationId="{7EC13C51-0F6E-4F4F-9CF5-C15FEA7BC20F}"/>
          </ac:spMkLst>
        </pc:spChg>
        <pc:grpChg chg="mod">
          <ac:chgData name="Bryn Portella" userId="cac9ba8b-dbd7-41cd-af06-e643c8802b55" providerId="ADAL" clId="{9B414681-AB76-4A6A-865E-C6020AA0F2A6}" dt="2021-05-10T13:13:48.003" v="42" actId="14100"/>
          <ac:grpSpMkLst>
            <pc:docMk/>
            <pc:sldMk cId="2562707669" sldId="285"/>
            <ac:grpSpMk id="6" creationId="{4E4F5877-341C-400B-B81C-BBA116202AD2}"/>
          </ac:grpSpMkLst>
        </pc:grpChg>
      </pc:sldChg>
      <pc:sldChg chg="modSp add mod">
        <pc:chgData name="Bryn Portella" userId="cac9ba8b-dbd7-41cd-af06-e643c8802b55" providerId="ADAL" clId="{9B414681-AB76-4A6A-865E-C6020AA0F2A6}" dt="2021-05-10T13:14:15.468" v="46" actId="13822"/>
        <pc:sldMkLst>
          <pc:docMk/>
          <pc:sldMk cId="3232344354" sldId="286"/>
        </pc:sldMkLst>
        <pc:spChg chg="mod">
          <ac:chgData name="Bryn Portella" userId="cac9ba8b-dbd7-41cd-af06-e643c8802b55" providerId="ADAL" clId="{9B414681-AB76-4A6A-865E-C6020AA0F2A6}" dt="2021-05-10T13:14:15.468" v="46" actId="13822"/>
          <ac:spMkLst>
            <pc:docMk/>
            <pc:sldMk cId="3232344354" sldId="286"/>
            <ac:spMk id="219" creationId="{00000000-0000-0000-0000-000000000000}"/>
          </ac:spMkLst>
        </pc:spChg>
      </pc:sldChg>
      <pc:sldChg chg="add">
        <pc:chgData name="Bryn Portella" userId="cac9ba8b-dbd7-41cd-af06-e643c8802b55" providerId="ADAL" clId="{9B414681-AB76-4A6A-865E-C6020AA0F2A6}" dt="2021-05-10T13:09:27.648" v="28"/>
        <pc:sldMkLst>
          <pc:docMk/>
          <pc:sldMk cId="3520322541" sldId="287"/>
        </pc:sldMkLst>
      </pc:sldChg>
      <pc:sldChg chg="add">
        <pc:chgData name="Bryn Portella" userId="cac9ba8b-dbd7-41cd-af06-e643c8802b55" providerId="ADAL" clId="{9B414681-AB76-4A6A-865E-C6020AA0F2A6}" dt="2021-05-10T13:09:27.648" v="28"/>
        <pc:sldMkLst>
          <pc:docMk/>
          <pc:sldMk cId="2454829889" sldId="288"/>
        </pc:sldMkLst>
      </pc:sldChg>
      <pc:sldChg chg="add">
        <pc:chgData name="Bryn Portella" userId="cac9ba8b-dbd7-41cd-af06-e643c8802b55" providerId="ADAL" clId="{9B414681-AB76-4A6A-865E-C6020AA0F2A6}" dt="2021-05-10T13:16:13.435" v="54"/>
        <pc:sldMkLst>
          <pc:docMk/>
          <pc:sldMk cId="677940299" sldId="289"/>
        </pc:sldMkLst>
      </pc:sldChg>
      <pc:sldChg chg="modSp add mod">
        <pc:chgData name="Bryn Portella" userId="cac9ba8b-dbd7-41cd-af06-e643c8802b55" providerId="ADAL" clId="{9B414681-AB76-4A6A-865E-C6020AA0F2A6}" dt="2021-05-10T13:12:44.807" v="37" actId="404"/>
        <pc:sldMkLst>
          <pc:docMk/>
          <pc:sldMk cId="3286578771" sldId="293"/>
        </pc:sldMkLst>
        <pc:spChg chg="mod">
          <ac:chgData name="Bryn Portella" userId="cac9ba8b-dbd7-41cd-af06-e643c8802b55" providerId="ADAL" clId="{9B414681-AB76-4A6A-865E-C6020AA0F2A6}" dt="2021-05-10T13:12:44.807" v="37" actId="404"/>
          <ac:spMkLst>
            <pc:docMk/>
            <pc:sldMk cId="3286578771" sldId="293"/>
            <ac:spMk id="7" creationId="{1247F399-9BB7-46A9-A4F2-640A12C84F4A}"/>
          </ac:spMkLst>
        </pc:spChg>
        <pc:spChg chg="mod">
          <ac:chgData name="Bryn Portella" userId="cac9ba8b-dbd7-41cd-af06-e643c8802b55" providerId="ADAL" clId="{9B414681-AB76-4A6A-865E-C6020AA0F2A6}" dt="2021-05-10T13:12:31.154" v="35" actId="404"/>
          <ac:spMkLst>
            <pc:docMk/>
            <pc:sldMk cId="3286578771" sldId="293"/>
            <ac:spMk id="12" creationId="{B0686B2A-7E7C-4F7E-BC74-F64F845C158D}"/>
          </ac:spMkLst>
        </pc:spChg>
      </pc:sldChg>
      <pc:sldChg chg="add">
        <pc:chgData name="Bryn Portella" userId="cac9ba8b-dbd7-41cd-af06-e643c8802b55" providerId="ADAL" clId="{9B414681-AB76-4A6A-865E-C6020AA0F2A6}" dt="2021-05-10T13:09:27.648" v="28"/>
        <pc:sldMkLst>
          <pc:docMk/>
          <pc:sldMk cId="3662724148" sldId="294"/>
        </pc:sldMkLst>
      </pc:sldChg>
      <pc:sldChg chg="modSp add mod">
        <pc:chgData name="Bryn Portella" userId="cac9ba8b-dbd7-41cd-af06-e643c8802b55" providerId="ADAL" clId="{9B414681-AB76-4A6A-865E-C6020AA0F2A6}" dt="2021-05-10T13:14:42.200" v="48" actId="404"/>
        <pc:sldMkLst>
          <pc:docMk/>
          <pc:sldMk cId="1948273752" sldId="295"/>
        </pc:sldMkLst>
        <pc:spChg chg="mod">
          <ac:chgData name="Bryn Portella" userId="cac9ba8b-dbd7-41cd-af06-e643c8802b55" providerId="ADAL" clId="{9B414681-AB76-4A6A-865E-C6020AA0F2A6}" dt="2021-05-10T13:14:42.200" v="48" actId="404"/>
          <ac:spMkLst>
            <pc:docMk/>
            <pc:sldMk cId="1948273752" sldId="295"/>
            <ac:spMk id="5" creationId="{36ABE9F0-1FE6-48EE-BE0D-7D02744210A0}"/>
          </ac:spMkLst>
        </pc:spChg>
      </pc:sldChg>
      <pc:sldChg chg="add">
        <pc:chgData name="Bryn Portella" userId="cac9ba8b-dbd7-41cd-af06-e643c8802b55" providerId="ADAL" clId="{9B414681-AB76-4A6A-865E-C6020AA0F2A6}" dt="2021-05-10T13:09:27.648" v="28"/>
        <pc:sldMkLst>
          <pc:docMk/>
          <pc:sldMk cId="3115908020" sldId="296"/>
        </pc:sldMkLst>
      </pc:sldChg>
      <pc:sldChg chg="modSp add">
        <pc:chgData name="Bryn Portella" userId="cac9ba8b-dbd7-41cd-af06-e643c8802b55" providerId="ADAL" clId="{9B414681-AB76-4A6A-865E-C6020AA0F2A6}" dt="2021-05-10T13:14:58.468" v="50" actId="404"/>
        <pc:sldMkLst>
          <pc:docMk/>
          <pc:sldMk cId="3452011651" sldId="302"/>
        </pc:sldMkLst>
        <pc:spChg chg="mod">
          <ac:chgData name="Bryn Portella" userId="cac9ba8b-dbd7-41cd-af06-e643c8802b55" providerId="ADAL" clId="{9B414681-AB76-4A6A-865E-C6020AA0F2A6}" dt="2021-05-10T13:14:58.468" v="50" actId="404"/>
          <ac:spMkLst>
            <pc:docMk/>
            <pc:sldMk cId="3452011651" sldId="302"/>
            <ac:spMk id="11" creationId="{D3A38F0B-5A7C-4331-A2B2-BF3B76172F57}"/>
          </ac:spMkLst>
        </pc:spChg>
      </pc:sldChg>
      <pc:sldChg chg="modSp add mod">
        <pc:chgData name="Bryn Portella" userId="cac9ba8b-dbd7-41cd-af06-e643c8802b55" providerId="ADAL" clId="{9B414681-AB76-4A6A-865E-C6020AA0F2A6}" dt="2021-05-10T13:10:14.535" v="31" actId="27636"/>
        <pc:sldMkLst>
          <pc:docMk/>
          <pc:sldMk cId="3336311093" sldId="303"/>
        </pc:sldMkLst>
        <pc:spChg chg="mod">
          <ac:chgData name="Bryn Portella" userId="cac9ba8b-dbd7-41cd-af06-e643c8802b55" providerId="ADAL" clId="{9B414681-AB76-4A6A-865E-C6020AA0F2A6}" dt="2021-05-10T13:10:14.535" v="31" actId="27636"/>
          <ac:spMkLst>
            <pc:docMk/>
            <pc:sldMk cId="3336311093" sldId="303"/>
            <ac:spMk id="3" creationId="{7E133170-24FF-4EA3-9B84-2E6C7EE5D345}"/>
          </ac:spMkLst>
        </pc:spChg>
      </pc:sldChg>
      <pc:sldChg chg="modSp add mod">
        <pc:chgData name="Bryn Portella" userId="cac9ba8b-dbd7-41cd-af06-e643c8802b55" providerId="ADAL" clId="{9B414681-AB76-4A6A-865E-C6020AA0F2A6}" dt="2021-05-10T13:11:08.235" v="33" actId="27636"/>
        <pc:sldMkLst>
          <pc:docMk/>
          <pc:sldMk cId="459270075" sldId="328"/>
        </pc:sldMkLst>
        <pc:spChg chg="mod">
          <ac:chgData name="Bryn Portella" userId="cac9ba8b-dbd7-41cd-af06-e643c8802b55" providerId="ADAL" clId="{9B414681-AB76-4A6A-865E-C6020AA0F2A6}" dt="2021-05-10T13:11:08.235" v="33" actId="27636"/>
          <ac:spMkLst>
            <pc:docMk/>
            <pc:sldMk cId="459270075" sldId="328"/>
            <ac:spMk id="3" creationId="{907E4FBF-DDE1-4DDE-A6CB-E3250BF3DC1E}"/>
          </ac:spMkLst>
        </pc:spChg>
      </pc:sldChg>
      <pc:sldChg chg="modSp add modAnim">
        <pc:chgData name="Bryn Portella" userId="cac9ba8b-dbd7-41cd-af06-e643c8802b55" providerId="ADAL" clId="{9B414681-AB76-4A6A-865E-C6020AA0F2A6}" dt="2021-05-10T13:15:13.952" v="53" actId="20577"/>
        <pc:sldMkLst>
          <pc:docMk/>
          <pc:sldMk cId="1226854499" sldId="329"/>
        </pc:sldMkLst>
        <pc:spChg chg="mod">
          <ac:chgData name="Bryn Portella" userId="cac9ba8b-dbd7-41cd-af06-e643c8802b55" providerId="ADAL" clId="{9B414681-AB76-4A6A-865E-C6020AA0F2A6}" dt="2021-05-10T13:15:13.952" v="53" actId="20577"/>
          <ac:spMkLst>
            <pc:docMk/>
            <pc:sldMk cId="1226854499" sldId="329"/>
            <ac:spMk id="5" creationId="{0D678738-F03D-47BA-9777-8ECDDB1E8122}"/>
          </ac:spMkLst>
        </pc:spChg>
      </pc:sldChg>
      <pc:sldChg chg="add">
        <pc:chgData name="Bryn Portella" userId="cac9ba8b-dbd7-41cd-af06-e643c8802b55" providerId="ADAL" clId="{9B414681-AB76-4A6A-865E-C6020AA0F2A6}" dt="2021-05-10T13:16:13.435" v="54"/>
        <pc:sldMkLst>
          <pc:docMk/>
          <pc:sldMk cId="1773311370" sldId="330"/>
        </pc:sldMkLst>
      </pc:sldChg>
      <pc:sldChg chg="add">
        <pc:chgData name="Bryn Portella" userId="cac9ba8b-dbd7-41cd-af06-e643c8802b55" providerId="ADAL" clId="{9B414681-AB76-4A6A-865E-C6020AA0F2A6}" dt="2021-05-10T13:16:13.435" v="54"/>
        <pc:sldMkLst>
          <pc:docMk/>
          <pc:sldMk cId="1795178062" sldId="331"/>
        </pc:sldMkLst>
      </pc:sldChg>
      <pc:sldChg chg="modSp add mod">
        <pc:chgData name="Bryn Portella" userId="cac9ba8b-dbd7-41cd-af06-e643c8802b55" providerId="ADAL" clId="{9B414681-AB76-4A6A-865E-C6020AA0F2A6}" dt="2021-05-10T13:16:13.643" v="55" actId="27636"/>
        <pc:sldMkLst>
          <pc:docMk/>
          <pc:sldMk cId="3907095757" sldId="332"/>
        </pc:sldMkLst>
        <pc:spChg chg="mod">
          <ac:chgData name="Bryn Portella" userId="cac9ba8b-dbd7-41cd-af06-e643c8802b55" providerId="ADAL" clId="{9B414681-AB76-4A6A-865E-C6020AA0F2A6}" dt="2021-05-10T13:16:13.643" v="55" actId="27636"/>
          <ac:spMkLst>
            <pc:docMk/>
            <pc:sldMk cId="3907095757" sldId="332"/>
            <ac:spMk id="3" creationId="{503D1FF6-ED54-4FC9-90DA-AC0BA4E85036}"/>
          </ac:spMkLst>
        </pc:spChg>
      </pc:sldChg>
      <pc:sldChg chg="modSp add mod">
        <pc:chgData name="Bryn Portella" userId="cac9ba8b-dbd7-41cd-af06-e643c8802b55" providerId="ADAL" clId="{9B414681-AB76-4A6A-865E-C6020AA0F2A6}" dt="2021-05-10T13:16:43.820" v="58" actId="20577"/>
        <pc:sldMkLst>
          <pc:docMk/>
          <pc:sldMk cId="3954561953" sldId="333"/>
        </pc:sldMkLst>
        <pc:spChg chg="mod">
          <ac:chgData name="Bryn Portella" userId="cac9ba8b-dbd7-41cd-af06-e643c8802b55" providerId="ADAL" clId="{9B414681-AB76-4A6A-865E-C6020AA0F2A6}" dt="2021-05-10T13:16:29.516" v="56" actId="404"/>
          <ac:spMkLst>
            <pc:docMk/>
            <pc:sldMk cId="3954561953" sldId="333"/>
            <ac:spMk id="11" creationId="{E6D408F0-7C0F-4A20-BDD3-5A12815CA7A0}"/>
          </ac:spMkLst>
        </pc:spChg>
        <pc:spChg chg="mod">
          <ac:chgData name="Bryn Portella" userId="cac9ba8b-dbd7-41cd-af06-e643c8802b55" providerId="ADAL" clId="{9B414681-AB76-4A6A-865E-C6020AA0F2A6}" dt="2021-05-10T13:16:43.820" v="58" actId="20577"/>
          <ac:spMkLst>
            <pc:docMk/>
            <pc:sldMk cId="3954561953" sldId="333"/>
            <ac:spMk id="15" creationId="{6ACC189F-588F-4728-A6B2-FACB1EABEEFF}"/>
          </ac:spMkLst>
        </pc:spChg>
      </pc:sldChg>
      <pc:sldChg chg="add">
        <pc:chgData name="Bryn Portella" userId="cac9ba8b-dbd7-41cd-af06-e643c8802b55" providerId="ADAL" clId="{9B414681-AB76-4A6A-865E-C6020AA0F2A6}" dt="2021-05-10T13:18:34.885" v="61"/>
        <pc:sldMkLst>
          <pc:docMk/>
          <pc:sldMk cId="3975998382" sldId="334"/>
        </pc:sldMkLst>
      </pc:sldChg>
      <pc:sldChg chg="add">
        <pc:chgData name="Bryn Portella" userId="cac9ba8b-dbd7-41cd-af06-e643c8802b55" providerId="ADAL" clId="{9B414681-AB76-4A6A-865E-C6020AA0F2A6}" dt="2021-05-10T13:18:34.885" v="61"/>
        <pc:sldMkLst>
          <pc:docMk/>
          <pc:sldMk cId="3892364061" sldId="335"/>
        </pc:sldMkLst>
      </pc:sldChg>
      <pc:sldChg chg="add">
        <pc:chgData name="Bryn Portella" userId="cac9ba8b-dbd7-41cd-af06-e643c8802b55" providerId="ADAL" clId="{9B414681-AB76-4A6A-865E-C6020AA0F2A6}" dt="2021-05-10T13:18:34.885" v="61"/>
        <pc:sldMkLst>
          <pc:docMk/>
          <pc:sldMk cId="2303910757" sldId="336"/>
        </pc:sldMkLst>
      </pc:sldChg>
      <pc:sldChg chg="add">
        <pc:chgData name="Bryn Portella" userId="cac9ba8b-dbd7-41cd-af06-e643c8802b55" providerId="ADAL" clId="{9B414681-AB76-4A6A-865E-C6020AA0F2A6}" dt="2021-05-10T13:18:34.885" v="61"/>
        <pc:sldMkLst>
          <pc:docMk/>
          <pc:sldMk cId="2521081229" sldId="33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3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567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 id="2147483706" r:id="rId14"/>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tutorial/essential/io/streams.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Java Continued</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one;</a:t>
            </a: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sz="1400"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daisy.bark</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6779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33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7951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normAutofit lnSpcReduction="10000"/>
          </a:bodyPr>
          <a:lstStyle/>
          <a:p>
            <a:r>
              <a:rPr lang="en-US" sz="2000">
                <a:latin typeface="+mn-lt"/>
              </a:rPr>
              <a:t>If you are sitting there going- but couldn’t we have just said:</a:t>
            </a:r>
          </a:p>
          <a:p>
            <a:endParaRPr lang="en-US" sz="2000">
              <a:latin typeface="+mn-lt"/>
            </a:endParaRPr>
          </a:p>
          <a:p>
            <a:endParaRPr lang="en-US" sz="2000">
              <a:latin typeface="+mn-lt"/>
            </a:endParaRPr>
          </a:p>
          <a:p>
            <a:endParaRPr lang="en-US" sz="2000">
              <a:latin typeface="+mn-lt"/>
            </a:endParaRPr>
          </a:p>
          <a:p>
            <a:endParaRPr lang="en-US" sz="2000">
              <a:latin typeface="+mn-lt"/>
            </a:endParaRPr>
          </a:p>
          <a:p>
            <a:endParaRPr lang="en-US" sz="2000">
              <a:latin typeface="+mn-lt"/>
            </a:endParaRPr>
          </a:p>
          <a:p>
            <a:r>
              <a:rPr lang="en-US" sz="2000">
                <a:latin typeface="+mn-lt"/>
              </a:rPr>
              <a:t>You are correct. </a:t>
            </a:r>
          </a:p>
          <a:p>
            <a:r>
              <a:rPr lang="en-US" sz="2000">
                <a:latin typeface="+mn-lt"/>
              </a:rPr>
              <a:t>So then why? </a:t>
            </a:r>
          </a:p>
          <a:p>
            <a:r>
              <a:rPr lang="en-US" sz="2000">
                <a:latin typeface="+mn-lt"/>
              </a:rPr>
              <a:t>Using </a:t>
            </a:r>
            <a:r>
              <a:rPr lang="en-US" sz="2000" i="1">
                <a:latin typeface="+mn-lt"/>
              </a:rPr>
              <a:t>this</a:t>
            </a:r>
            <a:r>
              <a:rPr lang="en-US" sz="2000">
                <a:latin typeface="+mn-lt"/>
              </a:rPr>
              <a:t> makes it even more clear that you are referring to an instance variable. </a:t>
            </a:r>
          </a:p>
          <a:p>
            <a:r>
              <a:rPr lang="en-US" sz="2000">
                <a:latin typeface="+mn-lt"/>
              </a:rPr>
              <a:t>Also, we could have created a </a:t>
            </a:r>
            <a:r>
              <a:rPr lang="en-US" sz="2000" i="1">
                <a:latin typeface="+mn-lt"/>
              </a:rPr>
              <a:t>local size variable</a:t>
            </a:r>
            <a:r>
              <a:rPr lang="en-US" sz="200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831853" y="1909336"/>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70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a:t>
            </a:r>
            <a:r>
              <a:rPr lang="en-US" sz="1400" err="1">
                <a:latin typeface="Courier New" panose="02070309020205020404" pitchFamily="49" charset="0"/>
                <a:cs typeface="Courier New" panose="02070309020205020404" pitchFamily="49" charset="0"/>
              </a:rPr>
              <a:t>growToSize</a:t>
            </a:r>
            <a:r>
              <a:rPr lang="en-US" sz="140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daisy.growToSize</a:t>
            </a:r>
            <a:r>
              <a:rPr lang="en-US" sz="140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 we use the </a:t>
            </a:r>
            <a:r>
              <a:rPr lang="en-US" sz="1600" i="1" dirty="0"/>
              <a:t>this</a:t>
            </a:r>
            <a:r>
              <a:rPr lang="en-US" sz="1600" dirty="0"/>
              <a:t> keyword to refer to the actual size instance variable.</a:t>
            </a:r>
          </a:p>
        </p:txBody>
      </p:sp>
    </p:spTree>
    <p:extLst>
      <p:ext uri="{BB962C8B-B14F-4D97-AF65-F5344CB8AC3E}">
        <p14:creationId xmlns:p14="http://schemas.microsoft.com/office/powerpoint/2010/main" val="39545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normAutofit lnSpcReduction="10000"/>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moduleName</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	//module directives go in here </a:t>
            </a:r>
          </a:p>
          <a:p>
            <a:r>
              <a:rPr lang="en-US" sz="1400" dirty="0">
                <a:latin typeface="Courier New" panose="02070309020205020404" pitchFamily="49" charset="0"/>
                <a:cs typeface="Courier New" panose="02070309020205020404" pitchFamily="49" charset="0"/>
              </a:rPr>
              <a:t>	//technically all of these are optional</a:t>
            </a:r>
          </a:p>
          <a:p>
            <a:r>
              <a:rPr lang="en-US" sz="1400" dirty="0">
                <a:latin typeface="Courier New" panose="02070309020205020404" pitchFamily="49" charset="0"/>
                <a:cs typeface="Courier New" panose="02070309020205020404" pitchFamily="49" charset="0"/>
              </a:rPr>
              <a:t>	//you would specify things like</a:t>
            </a:r>
          </a:p>
          <a:p>
            <a:r>
              <a:rPr lang="en-US" sz="1400" dirty="0">
                <a:latin typeface="Courier New" panose="02070309020205020404" pitchFamily="49" charset="0"/>
                <a:cs typeface="Courier New" panose="02070309020205020404" pitchFamily="49" charset="0"/>
              </a:rPr>
              <a:t>	exports </a:t>
            </a:r>
            <a:r>
              <a:rPr lang="en-US" sz="1400" dirty="0" err="1">
                <a:latin typeface="Courier New" panose="02070309020205020404" pitchFamily="49" charset="0"/>
                <a:cs typeface="Courier New" panose="02070309020205020404" pitchFamily="49" charset="0"/>
              </a:rPr>
              <a:t>mypackage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requires </a:t>
            </a:r>
            <a:r>
              <a:rPr lang="en-US" sz="1400" dirty="0" err="1">
                <a:latin typeface="Courier New" panose="02070309020205020404" pitchFamily="49" charset="0"/>
                <a:cs typeface="Courier New" panose="02070309020205020404" pitchFamily="49" charset="0"/>
              </a:rPr>
              <a:t>modulesNeededInModuleName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com.revature.example</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	…	</a:t>
            </a:r>
          </a:p>
          <a:p>
            <a:pPr lvl="2"/>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5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Continued…</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4525963"/>
          </a:xfrm>
        </p:spPr>
        <p:txBody>
          <a:bodyPr>
            <a:normAutofit fontScale="92500" lnSpcReduction="10000"/>
          </a:bodyPr>
          <a:lstStyle/>
          <a:p>
            <a:pPr marL="285750" indent="-285750">
              <a:lnSpc>
                <a:spcPct val="90000"/>
              </a:lnSpc>
              <a:spcBef>
                <a:spcPts val="444"/>
              </a:spcBef>
              <a:buSzPts val="2220"/>
            </a:pPr>
            <a:r>
              <a:rPr lang="en-US" sz="2620" dirty="0"/>
              <a:t>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endParaRPr lang="en-US" sz="2220" dirty="0"/>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592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Math</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Class containing useful static methods for common mathematical operations.</a:t>
            </a:r>
          </a:p>
          <a:p>
            <a:r>
              <a:rPr lang="en-US" dirty="0">
                <a:latin typeface="Arial"/>
                <a:cs typeface="Arial"/>
              </a:rPr>
              <a:t>abs()</a:t>
            </a:r>
          </a:p>
          <a:p>
            <a:r>
              <a:rPr lang="en-US" dirty="0">
                <a:latin typeface="Arial"/>
                <a:cs typeface="Arial"/>
              </a:rPr>
              <a:t>floor()</a:t>
            </a:r>
          </a:p>
          <a:p>
            <a:r>
              <a:rPr lang="en-US" dirty="0">
                <a:latin typeface="Arial"/>
                <a:cs typeface="Arial"/>
              </a:rPr>
              <a:t>max()</a:t>
            </a:r>
          </a:p>
          <a:p>
            <a:r>
              <a:rPr lang="en-US" dirty="0">
                <a:latin typeface="Arial"/>
                <a:cs typeface="Arial"/>
              </a:rPr>
              <a:t>min()</a:t>
            </a:r>
          </a:p>
          <a:p>
            <a:r>
              <a:rPr lang="en-US" dirty="0">
                <a:latin typeface="Arial"/>
                <a:cs typeface="Arial"/>
              </a:rPr>
              <a:t>sqrt()</a:t>
            </a:r>
          </a:p>
          <a:p>
            <a:r>
              <a:rPr lang="en-US" dirty="0">
                <a:latin typeface="Arial"/>
                <a:cs typeface="Arial"/>
              </a:rPr>
              <a:t>random()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StringBuilder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a mutable String</a:t>
            </a:r>
            <a:endParaRPr lang="en-US" dirty="0"/>
          </a:p>
          <a:p>
            <a:r>
              <a:rPr lang="en-US" dirty="0">
                <a:latin typeface="Arial"/>
                <a:cs typeface="Arial"/>
              </a:rPr>
              <a:t>append()</a:t>
            </a:r>
          </a:p>
          <a:p>
            <a:r>
              <a:rPr lang="en-US">
                <a:latin typeface="Arial"/>
                <a:cs typeface="Arial"/>
              </a:rPr>
              <a:t>replace()</a:t>
            </a:r>
            <a:endParaRPr lang="en-US" dirty="0"/>
          </a:p>
          <a:p>
            <a:r>
              <a:rPr lang="en-US" dirty="0" err="1">
                <a:latin typeface="Arial"/>
                <a:cs typeface="Arial"/>
              </a:rPr>
              <a:t>charAt</a:t>
            </a:r>
            <a:r>
              <a:rPr lang="en-US" dirty="0">
                <a:latin typeface="Arial"/>
                <a:cs typeface="Arial"/>
              </a:rPr>
              <a:t>()</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6007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StringBuffer</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thread safe StringBuilder</a:t>
            </a:r>
            <a:endParaRPr lang="en-US" dirty="0"/>
          </a:p>
          <a:p>
            <a:r>
              <a:rPr lang="en-US" dirty="0">
                <a:latin typeface="Arial"/>
                <a:cs typeface="Arial"/>
              </a:rPr>
              <a:t>append()</a:t>
            </a:r>
          </a:p>
          <a:p>
            <a:r>
              <a:rPr lang="en-US">
                <a:latin typeface="Arial"/>
                <a:cs typeface="Arial"/>
              </a:rPr>
              <a:t>replace()</a:t>
            </a:r>
            <a:endParaRPr lang="en-US"/>
          </a:p>
          <a:p>
            <a:r>
              <a:rPr lang="en-US" dirty="0">
                <a:latin typeface="Arial"/>
                <a:cs typeface="Arial"/>
              </a:rPr>
              <a:t>charAt</a:t>
            </a:r>
            <a:r>
              <a:rPr lang="en-US">
                <a:latin typeface="Arial"/>
                <a:cs typeface="Arial"/>
              </a:rPr>
              <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389236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9D3E-1FE5-4678-993E-95113D9702EB}"/>
              </a:ext>
            </a:extLst>
          </p:cNvPr>
          <p:cNvSpPr>
            <a:spLocks noGrp="1"/>
          </p:cNvSpPr>
          <p:nvPr>
            <p:ph type="title"/>
          </p:nvPr>
        </p:nvSpPr>
        <p:spPr/>
        <p:txBody>
          <a:bodyPr/>
          <a:lstStyle/>
          <a:p>
            <a:r>
              <a:rPr lang="en-US" dirty="0">
                <a:latin typeface="Arial"/>
                <a:cs typeface="Arial"/>
              </a:rPr>
              <a:t>Input/Output Streams</a:t>
            </a:r>
            <a:endParaRPr lang="en-US" dirty="0"/>
          </a:p>
        </p:txBody>
      </p:sp>
      <p:sp>
        <p:nvSpPr>
          <p:cNvPr id="3" name="Content Placeholder 2">
            <a:extLst>
              <a:ext uri="{FF2B5EF4-FFF2-40B4-BE49-F238E27FC236}">
                <a16:creationId xmlns:a16="http://schemas.microsoft.com/office/drawing/2014/main" id="{D1391CBF-747F-4EA5-8A47-C2C98FC426DA}"/>
              </a:ext>
            </a:extLst>
          </p:cNvPr>
          <p:cNvSpPr>
            <a:spLocks noGrp="1"/>
          </p:cNvSpPr>
          <p:nvPr>
            <p:ph idx="1"/>
          </p:nvPr>
        </p:nvSpPr>
        <p:spPr/>
        <p:txBody>
          <a:bodyPr vert="horz" lIns="91440" tIns="45720" rIns="91440" bIns="45720" rtlCol="0" anchor="t">
            <a:normAutofit/>
          </a:bodyPr>
          <a:lstStyle/>
          <a:p>
            <a:r>
              <a:rPr lang="en-US" dirty="0">
                <a:latin typeface="Arial"/>
                <a:cs typeface="Arial"/>
                <a:hlinkClick r:id="rId2"/>
              </a:rPr>
              <a:t>https://docs.oracle.com/javase/tutorial/essential/io/streams.html</a:t>
            </a:r>
            <a:endParaRPr lang="en-US"/>
          </a:p>
          <a:p>
            <a:r>
              <a:rPr lang="en-US" dirty="0" err="1">
                <a:latin typeface="Arial"/>
                <a:cs typeface="Arial"/>
              </a:rPr>
              <a:t>InputStream</a:t>
            </a:r>
            <a:r>
              <a:rPr lang="en-US" dirty="0">
                <a:latin typeface="Arial"/>
                <a:cs typeface="Arial"/>
              </a:rPr>
              <a:t>, </a:t>
            </a:r>
            <a:r>
              <a:rPr lang="en-US" dirty="0" err="1">
                <a:latin typeface="Arial"/>
                <a:cs typeface="Arial"/>
              </a:rPr>
              <a:t>OutputStream</a:t>
            </a:r>
            <a:r>
              <a:rPr lang="en-US" dirty="0">
                <a:latin typeface="Arial"/>
                <a:cs typeface="Arial"/>
              </a:rPr>
              <a:t> </a:t>
            </a:r>
          </a:p>
          <a:p>
            <a:r>
              <a:rPr lang="en-US" dirty="0" err="1">
                <a:latin typeface="Arial"/>
                <a:cs typeface="Arial"/>
              </a:rPr>
              <a:t>FileInputStream</a:t>
            </a:r>
            <a:r>
              <a:rPr lang="en-US" dirty="0">
                <a:latin typeface="Arial"/>
                <a:cs typeface="Arial"/>
              </a:rPr>
              <a:t>, </a:t>
            </a:r>
            <a:r>
              <a:rPr lang="en-US" dirty="0" err="1">
                <a:latin typeface="Arial"/>
                <a:cs typeface="Arial"/>
              </a:rPr>
              <a:t>FileOutputStream</a:t>
            </a:r>
          </a:p>
          <a:p>
            <a:r>
              <a:rPr lang="en-US" dirty="0" err="1">
                <a:latin typeface="Arial"/>
                <a:cs typeface="Arial"/>
              </a:rPr>
              <a:t>FileReader</a:t>
            </a:r>
            <a:r>
              <a:rPr lang="en-US" dirty="0">
                <a:latin typeface="Arial"/>
                <a:cs typeface="Arial"/>
              </a:rPr>
              <a:t>, </a:t>
            </a:r>
            <a:r>
              <a:rPr lang="en-US" dirty="0" err="1">
                <a:latin typeface="Arial"/>
                <a:cs typeface="Arial"/>
              </a:rPr>
              <a:t>FileWriter</a:t>
            </a:r>
            <a:endParaRPr lang="en-US" dirty="0">
              <a:latin typeface="Arial"/>
              <a:cs typeface="Arial"/>
            </a:endParaRPr>
          </a:p>
          <a:p>
            <a:r>
              <a:rPr lang="en-US" dirty="0">
                <a:latin typeface="Arial"/>
                <a:cs typeface="Arial"/>
              </a:rPr>
              <a:t>System.in, </a:t>
            </a:r>
            <a:r>
              <a:rPr lang="en-US" dirty="0" err="1">
                <a:latin typeface="Arial"/>
                <a:cs typeface="Arial"/>
              </a:rPr>
              <a:t>System.out</a:t>
            </a:r>
            <a:r>
              <a:rPr lang="en-US" dirty="0">
                <a:latin typeface="Arial"/>
                <a:cs typeface="Arial"/>
              </a:rPr>
              <a:t>, </a:t>
            </a:r>
            <a:r>
              <a:rPr lang="en-US" dirty="0" err="1">
                <a:latin typeface="Arial"/>
                <a:cs typeface="Arial"/>
              </a:rPr>
              <a:t>System.err</a:t>
            </a:r>
          </a:p>
          <a:p>
            <a:endParaRPr lang="en-US" dirty="0"/>
          </a:p>
          <a:p>
            <a:endParaRPr lang="en-US" dirty="0"/>
          </a:p>
        </p:txBody>
      </p:sp>
      <p:sp>
        <p:nvSpPr>
          <p:cNvPr id="4" name="Slide Number Placeholder 3">
            <a:extLst>
              <a:ext uri="{FF2B5EF4-FFF2-40B4-BE49-F238E27FC236}">
                <a16:creationId xmlns:a16="http://schemas.microsoft.com/office/drawing/2014/main" id="{EB5BA4CA-248D-4CB0-BE65-3D91E1703C0D}"/>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23039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8E1-548E-43CA-B8C0-453A7FC1AEDA}"/>
              </a:ext>
            </a:extLst>
          </p:cNvPr>
          <p:cNvSpPr>
            <a:spLocks noGrp="1"/>
          </p:cNvSpPr>
          <p:nvPr>
            <p:ph type="title"/>
          </p:nvPr>
        </p:nvSpPr>
        <p:spPr/>
        <p:txBody>
          <a:bodyPr/>
          <a:lstStyle/>
          <a:p>
            <a:r>
              <a:rPr lang="en-US" dirty="0">
                <a:latin typeface="Arial"/>
                <a:cs typeface="Arial"/>
              </a:rPr>
              <a:t>Scanner</a:t>
            </a:r>
            <a:endParaRPr lang="en-US" dirty="0"/>
          </a:p>
        </p:txBody>
      </p:sp>
      <p:sp>
        <p:nvSpPr>
          <p:cNvPr id="3" name="Content Placeholder 2">
            <a:extLst>
              <a:ext uri="{FF2B5EF4-FFF2-40B4-BE49-F238E27FC236}">
                <a16:creationId xmlns:a16="http://schemas.microsoft.com/office/drawing/2014/main" id="{531F28D3-86BF-41BD-8209-D0D6D1C1A74D}"/>
              </a:ext>
            </a:extLst>
          </p:cNvPr>
          <p:cNvSpPr>
            <a:spLocks noGrp="1"/>
          </p:cNvSpPr>
          <p:nvPr>
            <p:ph idx="1"/>
          </p:nvPr>
        </p:nvSpPr>
        <p:spPr/>
        <p:txBody>
          <a:bodyPr vert="horz" lIns="91440" tIns="45720" rIns="91440" bIns="45720" rtlCol="0" anchor="t">
            <a:normAutofit/>
          </a:bodyPr>
          <a:lstStyle/>
          <a:p>
            <a:r>
              <a:rPr lang="en-US" dirty="0">
                <a:latin typeface="Arial"/>
                <a:cs typeface="Arial"/>
              </a:rPr>
              <a:t>Reads from an input stream</a:t>
            </a:r>
          </a:p>
          <a:p>
            <a:r>
              <a:rPr lang="en-US" dirty="0">
                <a:latin typeface="Arial"/>
                <a:cs typeface="Arial"/>
              </a:rPr>
              <a:t>Import from </a:t>
            </a:r>
            <a:r>
              <a:rPr lang="en-US" dirty="0" err="1">
                <a:latin typeface="Arial"/>
                <a:cs typeface="Arial"/>
              </a:rPr>
              <a:t>java.util</a:t>
            </a:r>
            <a:endParaRPr lang="en-US" dirty="0">
              <a:latin typeface="Arial"/>
              <a:cs typeface="Arial"/>
            </a:endParaRPr>
          </a:p>
          <a:p>
            <a:r>
              <a:rPr lang="en-US" dirty="0" err="1">
                <a:latin typeface="Arial"/>
                <a:cs typeface="Arial"/>
              </a:rPr>
              <a:t>hasNext</a:t>
            </a:r>
            <a:r>
              <a:rPr lang="en-US" dirty="0">
                <a:latin typeface="Arial"/>
                <a:cs typeface="Arial"/>
              </a:rPr>
              <a:t>()</a:t>
            </a:r>
          </a:p>
          <a:p>
            <a:r>
              <a:rPr lang="en-US" dirty="0">
                <a:latin typeface="Arial"/>
                <a:cs typeface="Arial"/>
              </a:rPr>
              <a:t>next();</a:t>
            </a:r>
          </a:p>
          <a:p>
            <a:r>
              <a:rPr lang="en-US" dirty="0" err="1">
                <a:latin typeface="Arial"/>
                <a:cs typeface="Arial"/>
              </a:rPr>
              <a:t>nextLine</a:t>
            </a:r>
            <a:r>
              <a:rPr lang="en-US" dirty="0">
                <a:latin typeface="Arial"/>
                <a:cs typeface="Arial"/>
              </a:rPr>
              <a:t>(); </a:t>
            </a:r>
            <a:endParaRPr lang="en-US" dirty="0"/>
          </a:p>
          <a:p>
            <a:r>
              <a:rPr lang="en-US" dirty="0" err="1">
                <a:latin typeface="Arial"/>
                <a:cs typeface="Arial"/>
              </a:rPr>
              <a:t>nextInt</a:t>
            </a:r>
            <a:r>
              <a:rPr lang="en-US" dirty="0">
                <a:latin typeface="Arial"/>
                <a:cs typeface="Arial"/>
              </a:rPr>
              <a:t>(); </a:t>
            </a:r>
          </a:p>
          <a:p>
            <a:r>
              <a:rPr lang="en-US" dirty="0" err="1">
                <a:latin typeface="Arial"/>
                <a:cs typeface="Arial"/>
              </a:rPr>
              <a:t>nextDouble</a:t>
            </a:r>
            <a:r>
              <a:rPr lang="en-US" dirty="0">
                <a:latin typeface="Arial"/>
                <a:cs typeface="Arial"/>
              </a:rPr>
              <a:t>();</a:t>
            </a:r>
            <a:endParaRPr lang="en-US" dirty="0"/>
          </a:p>
          <a:p>
            <a:r>
              <a:rPr lang="en-US" dirty="0">
                <a:latin typeface="Arial"/>
                <a:cs typeface="Arial"/>
              </a:rPr>
              <a:t>close();</a:t>
            </a:r>
            <a:endParaRPr lang="en-US" dirty="0"/>
          </a:p>
        </p:txBody>
      </p:sp>
      <p:sp>
        <p:nvSpPr>
          <p:cNvPr id="4" name="Slide Number Placeholder 3">
            <a:extLst>
              <a:ext uri="{FF2B5EF4-FFF2-40B4-BE49-F238E27FC236}">
                <a16:creationId xmlns:a16="http://schemas.microsoft.com/office/drawing/2014/main" id="{5D2AC917-7FDA-4390-A180-FBFDFDBD456C}"/>
              </a:ext>
            </a:extLst>
          </p:cNvPr>
          <p:cNvSpPr>
            <a:spLocks noGrp="1"/>
          </p:cNvSpPr>
          <p:nvPr>
            <p:ph type="sldNum" sz="quarter" idx="12"/>
          </p:nvPr>
        </p:nvSpPr>
        <p:spPr/>
        <p:txBody>
          <a:bodyPr/>
          <a:lstStyle/>
          <a:p>
            <a:fld id="{F6728BC2-ACA3-447C-A909-F3F49211C066}" type="slidenum">
              <a:rPr lang="en-US" smtClean="0"/>
              <a:pPr/>
              <a:t>28</a:t>
            </a:fld>
            <a:endParaRPr lang="en-US" dirty="0"/>
          </a:p>
        </p:txBody>
      </p:sp>
    </p:spTree>
    <p:extLst>
      <p:ext uri="{BB962C8B-B14F-4D97-AF65-F5344CB8AC3E}">
        <p14:creationId xmlns:p14="http://schemas.microsoft.com/office/powerpoint/2010/main" val="25210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52032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400" dirty="0"/>
              <a:t>public class Dog {</a:t>
            </a:r>
          </a:p>
          <a:p>
            <a:pPr marL="91440" lvl="1" indent="0" defTabSz="457200">
              <a:lnSpc>
                <a:spcPct val="90000"/>
              </a:lnSpc>
              <a:buFont typeface="Arial"/>
              <a:buNone/>
            </a:pPr>
            <a:r>
              <a:rPr lang="en-US" sz="1400" dirty="0"/>
              <a:t>	String name; </a:t>
            </a:r>
          </a:p>
          <a:p>
            <a:pPr marL="91440" lvl="1" indent="0" defTabSz="457200">
              <a:lnSpc>
                <a:spcPct val="90000"/>
              </a:lnSpc>
              <a:buFont typeface="Arial"/>
              <a:buNone/>
            </a:pPr>
            <a:r>
              <a:rPr lang="en-US" sz="1400" dirty="0"/>
              <a:t>	double weight;</a:t>
            </a:r>
          </a:p>
          <a:p>
            <a:pPr marL="91440" lvl="1" indent="0" defTabSz="457200">
              <a:lnSpc>
                <a:spcPct val="90000"/>
              </a:lnSpc>
              <a:buFont typeface="Arial"/>
              <a:buNone/>
            </a:pPr>
            <a:r>
              <a:rPr lang="en-US" sz="1400" dirty="0"/>
              <a:t>	String breed; </a:t>
            </a:r>
          </a:p>
          <a:p>
            <a:pPr marL="91440" lvl="1" indent="0" defTabSz="457200">
              <a:lnSpc>
                <a:spcPct val="90000"/>
              </a:lnSpc>
              <a:buFont typeface="Arial"/>
              <a:buNone/>
            </a:pPr>
            <a:r>
              <a:rPr lang="en-US" sz="1400" dirty="0"/>
              <a:t>	int age; </a:t>
            </a:r>
          </a:p>
          <a:p>
            <a:pPr marL="91440" lvl="1" indent="0" defTabSz="457200">
              <a:lnSpc>
                <a:spcPct val="90000"/>
              </a:lnSpc>
              <a:buFont typeface="Arial"/>
              <a:buNone/>
            </a:pPr>
            <a:endParaRPr lang="en-US" sz="1400" dirty="0"/>
          </a:p>
          <a:p>
            <a:pPr marL="91440" lvl="1" indent="0" defTabSz="457200">
              <a:lnSpc>
                <a:spcPct val="90000"/>
              </a:lnSpc>
              <a:buFont typeface="Arial"/>
              <a:buNone/>
            </a:pPr>
            <a:r>
              <a:rPr lang="en-US" sz="1400" dirty="0"/>
              <a:t>	public void bark(){</a:t>
            </a:r>
          </a:p>
          <a:p>
            <a:pPr marL="91440" lvl="1" indent="0" defTabSz="457200">
              <a:lnSpc>
                <a:spcPct val="90000"/>
              </a:lnSpc>
              <a:buFont typeface="Arial"/>
              <a:buNone/>
            </a:pPr>
            <a:r>
              <a:rPr lang="en-US" sz="1400" dirty="0"/>
              <a:t>		</a:t>
            </a:r>
            <a:r>
              <a:rPr lang="en-US" sz="1400" dirty="0" err="1"/>
              <a:t>System.out.println</a:t>
            </a:r>
            <a:r>
              <a:rPr lang="en-US" sz="1400" dirty="0"/>
              <a:t>(“Woof!!”);</a:t>
            </a:r>
          </a:p>
          <a:p>
            <a:pPr marL="91440" lvl="1" indent="0" defTabSz="457200">
              <a:lnSpc>
                <a:spcPct val="90000"/>
              </a:lnSpc>
              <a:buFont typeface="Arial"/>
              <a:buNone/>
            </a:pPr>
            <a:r>
              <a:rPr lang="en-US" sz="1400" dirty="0"/>
              <a:t>	}</a:t>
            </a:r>
          </a:p>
          <a:p>
            <a:pPr marL="91440" lvl="1" indent="0" defTabSz="457200">
              <a:lnSpc>
                <a:spcPct val="90000"/>
              </a:lnSpc>
              <a:buFont typeface="Arial"/>
              <a:buNone/>
            </a:pPr>
            <a:r>
              <a:rPr lang="en-US" sz="14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400" dirty="0"/>
              <a:t>public class </a:t>
            </a:r>
            <a:r>
              <a:rPr lang="en-US" sz="1400" dirty="0" err="1"/>
              <a:t>TestDog</a:t>
            </a:r>
            <a:r>
              <a:rPr lang="en-US" sz="1400" dirty="0"/>
              <a:t> {</a:t>
            </a:r>
          </a:p>
          <a:p>
            <a:pPr marL="228600" lvl="1" indent="0" defTabSz="457200">
              <a:lnSpc>
                <a:spcPct val="90000"/>
              </a:lnSpc>
              <a:buFont typeface="Arial"/>
              <a:buNone/>
            </a:pPr>
            <a:r>
              <a:rPr lang="en-US" sz="1400" dirty="0"/>
              <a:t>	public static void main(String[] </a:t>
            </a:r>
            <a:r>
              <a:rPr lang="en-US" sz="1400" dirty="0" err="1"/>
              <a:t>args</a:t>
            </a:r>
            <a:r>
              <a:rPr lang="en-US" sz="1400" dirty="0"/>
              <a:t>){</a:t>
            </a:r>
          </a:p>
          <a:p>
            <a:pPr marL="228600" lvl="1" indent="0" defTabSz="457200">
              <a:lnSpc>
                <a:spcPct val="90000"/>
              </a:lnSpc>
              <a:buFont typeface="Arial"/>
              <a:buNone/>
            </a:pPr>
            <a:r>
              <a:rPr lang="en-US" sz="1400" dirty="0"/>
              <a:t>		Dog daisy = new Dog();</a:t>
            </a:r>
          </a:p>
          <a:p>
            <a:pPr marL="228600" lvl="1" indent="0" defTabSz="457200">
              <a:lnSpc>
                <a:spcPct val="90000"/>
              </a:lnSpc>
              <a:buFont typeface="Arial"/>
              <a:buNone/>
            </a:pPr>
            <a:r>
              <a:rPr lang="en-US" sz="1400" dirty="0"/>
              <a:t>		daisy.name = “Daisy”;</a:t>
            </a:r>
          </a:p>
          <a:p>
            <a:pPr marL="228600" lvl="1" indent="0" defTabSz="457200">
              <a:lnSpc>
                <a:spcPct val="90000"/>
              </a:lnSpc>
              <a:buFont typeface="Arial"/>
              <a:buNone/>
            </a:pPr>
            <a:r>
              <a:rPr lang="en-US" sz="1400" dirty="0"/>
              <a:t>		</a:t>
            </a:r>
            <a:r>
              <a:rPr lang="en-US" sz="1400" dirty="0" err="1"/>
              <a:t>daisy.bark</a:t>
            </a:r>
            <a:r>
              <a:rPr lang="en-US" sz="1400" dirty="0"/>
              <a:t>();</a:t>
            </a:r>
          </a:p>
          <a:p>
            <a:pPr marL="228600" lvl="1" indent="0" defTabSz="457200">
              <a:lnSpc>
                <a:spcPct val="90000"/>
              </a:lnSpc>
              <a:buFont typeface="Arial"/>
              <a:buNone/>
            </a:pPr>
            <a:r>
              <a:rPr lang="en-US" sz="1400" dirty="0"/>
              <a:t>		Dog scruffy = new Dog(); </a:t>
            </a:r>
          </a:p>
          <a:p>
            <a:pPr marL="228600" lvl="1" indent="0" defTabSz="457200">
              <a:lnSpc>
                <a:spcPct val="90000"/>
              </a:lnSpc>
              <a:buFont typeface="Arial"/>
              <a:buNone/>
            </a:pPr>
            <a:r>
              <a:rPr lang="en-US" sz="1400" dirty="0"/>
              <a:t>		scruffy.name = “Scruffy”;</a:t>
            </a:r>
          </a:p>
          <a:p>
            <a:pPr marL="228600" lvl="1" indent="0" defTabSz="457200">
              <a:lnSpc>
                <a:spcPct val="90000"/>
              </a:lnSpc>
              <a:buFont typeface="Arial"/>
              <a:buNone/>
            </a:pPr>
            <a:r>
              <a:rPr lang="en-US" sz="1400" dirty="0"/>
              <a:t>	}	</a:t>
            </a:r>
          </a:p>
          <a:p>
            <a:pPr marL="228600" lvl="1" indent="0" defTabSz="457200">
              <a:lnSpc>
                <a:spcPct val="90000"/>
              </a:lnSpc>
              <a:buFont typeface="Arial"/>
              <a:buNone/>
            </a:pPr>
            <a:r>
              <a:rPr lang="en-US" sz="14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620268" y="1708727"/>
            <a:ext cx="2151723" cy="4011745"/>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736099" cy="338554"/>
          </a:xfrm>
          <a:prstGeom prst="rect">
            <a:avLst/>
          </a:prstGeom>
          <a:noFill/>
        </p:spPr>
        <p:txBody>
          <a:bodyPr wrap="none" rtlCol="0">
            <a:spAutoFit/>
          </a:bodyPr>
          <a:lstStyle/>
          <a:p>
            <a:r>
              <a:rPr lang="en-US" sz="1600"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sz="1400"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one.Dog</a:t>
            </a: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new Dog();</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dog.setSize</a:t>
            </a:r>
            <a:r>
              <a:rPr lang="en-US" sz="1400" dirty="0">
                <a:latin typeface="Courier New" panose="02070309020205020404" pitchFamily="49" charset="0"/>
                <a:cs typeface="Courier New" panose="02070309020205020404" pitchFamily="49" charset="0"/>
              </a:rPr>
              <a:t>(9.0);</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dog.getSize</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r>
              <a:rPr lang="en-US" sz="1400" dirty="0">
                <a:latin typeface="Courier New" panose="02070309020205020404" pitchFamily="49" charset="0"/>
                <a:cs typeface="Courier New" panose="02070309020205020404" pitchFamily="49" charset="0"/>
              </a:rPr>
              <a:t>}</a:t>
            </a:r>
          </a:p>
          <a:p>
            <a:endParaRPr lang="en-US" sz="1400"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FD7F26-5CB0-4633-BDD5-60587E3A59F5}"/>
</file>

<file path=customXml/itemProps2.xml><?xml version="1.0" encoding="utf-8"?>
<ds:datastoreItem xmlns:ds="http://schemas.openxmlformats.org/officeDocument/2006/customXml" ds:itemID="{997E01B8-BA59-4D59-9744-F727BE8E21C9}"/>
</file>

<file path=customXml/itemProps3.xml><?xml version="1.0" encoding="utf-8"?>
<ds:datastoreItem xmlns:ds="http://schemas.openxmlformats.org/officeDocument/2006/customXml" ds:itemID="{70293A02-CBF7-481F-8234-43067B37CD3B}"/>
</file>

<file path=docProps/app.xml><?xml version="1.0" encoding="utf-8"?>
<Properties xmlns="http://schemas.openxmlformats.org/officeDocument/2006/extended-properties" xmlns:vt="http://schemas.openxmlformats.org/officeDocument/2006/docPropsVTypes">
  <Template>Revature</Template>
  <TotalTime>53</TotalTime>
  <Words>2045</Words>
  <Application>Microsoft Office PowerPoint</Application>
  <PresentationFormat>On-screen Show (4:3)</PresentationFormat>
  <Paragraphs>358</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Segoe Print</vt:lpstr>
      <vt:lpstr>Revature</vt:lpstr>
      <vt:lpstr>Java Continued</vt:lpstr>
      <vt:lpstr>Example</vt:lpstr>
      <vt:lpstr>Dog Class</vt:lpstr>
      <vt:lpstr>Dog</vt:lpstr>
      <vt:lpstr>Using the Dog class…</vt:lpstr>
      <vt:lpstr>Objects as Representations</vt:lpstr>
      <vt:lpstr>Constructors </vt:lpstr>
      <vt:lpstr>Default Constructor</vt:lpstr>
      <vt:lpstr>Constructor Overloading</vt:lpstr>
      <vt:lpstr>this()… </vt:lpstr>
      <vt:lpstr>Background…</vt:lpstr>
      <vt:lpstr>Now this…</vt:lpstr>
      <vt:lpstr>This in action</vt:lpstr>
      <vt:lpstr>Clarifications</vt:lpstr>
      <vt:lpstr>This in action</vt:lpstr>
      <vt:lpstr>Modules</vt:lpstr>
      <vt:lpstr>Module Descriptor </vt:lpstr>
      <vt:lpstr>Package Structure </vt:lpstr>
      <vt:lpstr>Packages Continued…</vt:lpstr>
      <vt:lpstr>Strings</vt:lpstr>
      <vt:lpstr>Let’s take the following program</vt:lpstr>
      <vt:lpstr>Common String Methods</vt:lpstr>
      <vt:lpstr>equals() vs ==</vt:lpstr>
      <vt:lpstr>The Javadoc</vt:lpstr>
      <vt:lpstr>Math</vt:lpstr>
      <vt:lpstr>StringBuilder</vt:lpstr>
      <vt:lpstr>StringBuffer</vt:lpstr>
      <vt:lpstr>Input/Output Streams</vt:lpstr>
      <vt:lpstr>Scanner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2</cp:revision>
  <dcterms:created xsi:type="dcterms:W3CDTF">2021-05-10T12:23:39Z</dcterms:created>
  <dcterms:modified xsi:type="dcterms:W3CDTF">2021-05-10T13:18:47Z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