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304" r:id="rId3"/>
    <p:sldId id="302" r:id="rId4"/>
    <p:sldId id="290" r:id="rId5"/>
    <p:sldId id="273" r:id="rId6"/>
    <p:sldId id="305" r:id="rId7"/>
    <p:sldId id="272" r:id="rId8"/>
    <p:sldId id="291" r:id="rId9"/>
    <p:sldId id="287" r:id="rId10"/>
    <p:sldId id="274" r:id="rId11"/>
    <p:sldId id="262" r:id="rId12"/>
    <p:sldId id="308" r:id="rId13"/>
    <p:sldId id="309" r:id="rId14"/>
    <p:sldId id="300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D2"/>
    <a:srgbClr val="FF4F4F"/>
    <a:srgbClr val="FFFF5D"/>
    <a:srgbClr val="B8E1E2"/>
    <a:srgbClr val="00E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0833" autoAdjust="0"/>
  </p:normalViewPr>
  <p:slideViewPr>
    <p:cSldViewPr snapToGrid="0">
      <p:cViewPr>
        <p:scale>
          <a:sx n="110" d="100"/>
          <a:sy n="110" d="100"/>
        </p:scale>
        <p:origin x="1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8533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50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013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943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232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4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690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667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010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079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635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677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3942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8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gular.io/api/core/Componen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Component basics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smtClean="0"/>
              <a:t>Working with Angular</a:t>
            </a:r>
            <a:endParaRPr lang="en-US" sz="4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98" y="743477"/>
            <a:ext cx="1390124" cy="1390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Styles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2960" y="1694586"/>
            <a:ext cx="4191000" cy="11695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@Component({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selector: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'app-root'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templateUrl: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'./app.component.html'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styleUrls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'./app.component.css'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0196" y="1694586"/>
            <a:ext cx="370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Stored in separate file (.css)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81469" y="3213731"/>
            <a:ext cx="5083629" cy="11695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@Component({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selector: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'app-root'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templateUrl: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'./app.component.html'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styles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`h2{color:red}`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`h2{margin:40px}`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2960" y="3213731"/>
            <a:ext cx="2658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Same component source (.ts)</a:t>
            </a:r>
          </a:p>
        </p:txBody>
      </p:sp>
    </p:spTree>
    <p:extLst>
      <p:ext uri="{BB962C8B-B14F-4D97-AF65-F5344CB8AC3E}">
        <p14:creationId xmlns:p14="http://schemas.microsoft.com/office/powerpoint/2010/main" val="391835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939800" y="2044700"/>
            <a:ext cx="4946650" cy="2289626"/>
          </a:xfrm>
          <a:prstGeom prst="rect">
            <a:avLst/>
          </a:prstGeom>
          <a:solidFill>
            <a:schemeClr val="bg1">
              <a:alpha val="45000"/>
            </a:schemeClr>
          </a:solidFill>
          <a:ln w="95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Nesting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2960" y="1523998"/>
            <a:ext cx="5196839" cy="2906486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2961" y="1523998"/>
            <a:ext cx="5196838" cy="435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56359" y="1605640"/>
            <a:ext cx="4574541" cy="2721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bg1">
                    <a:lumMod val="75000"/>
                  </a:schemeClr>
                </a:solidFill>
              </a:rPr>
              <a:t>http://some.angularapp.com</a:t>
            </a:r>
            <a:endParaRPr 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8412" y="2158617"/>
            <a:ext cx="4679639" cy="396282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78413" y="2644647"/>
            <a:ext cx="1470294" cy="1576872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39388" y="2644647"/>
            <a:ext cx="2048762" cy="1576872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90613" y="2222879"/>
            <a:ext cx="696164" cy="2424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Home</a:t>
            </a:r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1974384" y="2222879"/>
            <a:ext cx="696164" cy="2424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Users</a:t>
            </a:r>
            <a:endParaRPr lang="en-US" sz="1400"/>
          </a:p>
        </p:txBody>
      </p:sp>
      <p:sp>
        <p:nvSpPr>
          <p:cNvPr id="15" name="Rectangle 14"/>
          <p:cNvSpPr/>
          <p:nvPr/>
        </p:nvSpPr>
        <p:spPr>
          <a:xfrm>
            <a:off x="4762450" y="2644647"/>
            <a:ext cx="995602" cy="1576872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78655" y="2755282"/>
            <a:ext cx="1269806" cy="25056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Search</a:t>
            </a:r>
            <a:endParaRPr lang="en-US" sz="1400"/>
          </a:p>
        </p:txBody>
      </p:sp>
      <p:sp>
        <p:nvSpPr>
          <p:cNvPr id="17" name="Rectangle 16"/>
          <p:cNvSpPr/>
          <p:nvPr/>
        </p:nvSpPr>
        <p:spPr>
          <a:xfrm>
            <a:off x="1178655" y="3077837"/>
            <a:ext cx="1269806" cy="25056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Admin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2760623" y="2744396"/>
            <a:ext cx="958660" cy="27519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Search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61652" y="3141287"/>
            <a:ext cx="1826734" cy="427244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1400" smtClean="0"/>
              <a:t>User 1</a:t>
            </a:r>
            <a:endParaRPr lang="en-US" sz="1400"/>
          </a:p>
        </p:txBody>
      </p:sp>
      <p:sp>
        <p:nvSpPr>
          <p:cNvPr id="20" name="Rectangle 19"/>
          <p:cNvSpPr/>
          <p:nvPr/>
        </p:nvSpPr>
        <p:spPr>
          <a:xfrm>
            <a:off x="2750642" y="3661887"/>
            <a:ext cx="1837870" cy="405156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1400" smtClean="0"/>
              <a:t>User 2</a:t>
            </a:r>
            <a:endParaRPr lang="en-US" sz="1400"/>
          </a:p>
        </p:txBody>
      </p:sp>
      <p:sp>
        <p:nvSpPr>
          <p:cNvPr id="21" name="Rectangle 20"/>
          <p:cNvSpPr/>
          <p:nvPr/>
        </p:nvSpPr>
        <p:spPr>
          <a:xfrm>
            <a:off x="4866443" y="2741198"/>
            <a:ext cx="768380" cy="851796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Banner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763761" y="2758078"/>
            <a:ext cx="813118" cy="26143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Submit</a:t>
            </a:r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6456526" y="3030345"/>
            <a:ext cx="14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Root Component</a:t>
            </a:r>
            <a:endParaRPr 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6456526" y="3710576"/>
            <a:ext cx="1045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Component</a:t>
            </a:r>
            <a:endParaRPr lang="en-US" sz="1400"/>
          </a:p>
        </p:txBody>
      </p:sp>
      <p:sp>
        <p:nvSpPr>
          <p:cNvPr id="29" name="TextBox 28"/>
          <p:cNvSpPr txBox="1"/>
          <p:nvPr/>
        </p:nvSpPr>
        <p:spPr>
          <a:xfrm>
            <a:off x="6283658" y="2073116"/>
            <a:ext cx="2148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Components are the </a:t>
            </a:r>
            <a:r>
              <a:rPr lang="en-US" sz="1400" b="1" smtClean="0"/>
              <a:t>basic UI building block</a:t>
            </a:r>
            <a:r>
              <a:rPr lang="en-US" sz="1400" smtClean="0"/>
              <a:t> of Angular App. </a:t>
            </a:r>
            <a:endParaRPr lang="en-US" sz="1400"/>
          </a:p>
        </p:txBody>
      </p:sp>
      <p:cxnSp>
        <p:nvCxnSpPr>
          <p:cNvPr id="32" name="Straight Arrow Connector 31"/>
          <p:cNvCxnSpPr>
            <a:stCxn id="25" idx="1"/>
          </p:cNvCxnSpPr>
          <p:nvPr/>
        </p:nvCxnSpPr>
        <p:spPr>
          <a:xfrm flipH="1">
            <a:off x="5758052" y="3864465"/>
            <a:ext cx="698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23" idx="3"/>
          </p:cNvCxnSpPr>
          <p:nvPr/>
        </p:nvCxnSpPr>
        <p:spPr>
          <a:xfrm flipH="1">
            <a:off x="5886450" y="3184234"/>
            <a:ext cx="570076" cy="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0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Style Scope</a:t>
            </a:r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22960" y="155668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>
                <a:latin typeface="Roboto"/>
              </a:rPr>
              <a:t>The styles specified in @</a:t>
            </a:r>
            <a:r>
              <a:rPr lang="en-US" altLang="en-US">
                <a:latin typeface="Roboto"/>
                <a:hlinkClick r:id="rId2"/>
              </a:rPr>
              <a:t>Component</a:t>
            </a:r>
            <a:r>
              <a:rPr lang="en-US" altLang="en-US">
                <a:latin typeface="Roboto"/>
              </a:rPr>
              <a:t> metadata apply only within the template of that component. </a:t>
            </a:r>
          </a:p>
        </p:txBody>
      </p:sp>
      <p:sp>
        <p:nvSpPr>
          <p:cNvPr id="9" name="Rectangle 8"/>
          <p:cNvSpPr/>
          <p:nvPr/>
        </p:nvSpPr>
        <p:spPr>
          <a:xfrm>
            <a:off x="822960" y="2604071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Roboto"/>
              </a:rPr>
              <a:t>Styles </a:t>
            </a:r>
            <a:r>
              <a:rPr lang="en-US">
                <a:latin typeface="Roboto"/>
              </a:rPr>
              <a:t>are </a:t>
            </a:r>
            <a:r>
              <a:rPr lang="en-US" i="1">
                <a:solidFill>
                  <a:srgbClr val="FF0000"/>
                </a:solidFill>
                <a:latin typeface="Roboto"/>
              </a:rPr>
              <a:t>not inherited</a:t>
            </a:r>
            <a:r>
              <a:rPr lang="en-US">
                <a:latin typeface="Roboto"/>
              </a:rPr>
              <a:t> by any components nested within the template nor by any content projected into the component.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8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 Encapsulation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03283" y="1881352"/>
            <a:ext cx="1450428" cy="5885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styles.css</a:t>
            </a:r>
          </a:p>
          <a:p>
            <a:pPr algn="ctr"/>
            <a:r>
              <a:rPr lang="en-US" sz="1400" smtClean="0"/>
              <a:t>(M)</a:t>
            </a:r>
            <a:endParaRPr lang="en-US" sz="1400"/>
          </a:p>
        </p:txBody>
      </p:sp>
      <p:sp>
        <p:nvSpPr>
          <p:cNvPr id="15" name="Rectangle 14"/>
          <p:cNvSpPr/>
          <p:nvPr/>
        </p:nvSpPr>
        <p:spPr>
          <a:xfrm>
            <a:off x="1114097" y="2795751"/>
            <a:ext cx="1828800" cy="5885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parent.component.css</a:t>
            </a:r>
          </a:p>
          <a:p>
            <a:pPr algn="ctr"/>
            <a:r>
              <a:rPr lang="en-US" sz="1400" smtClean="0"/>
              <a:t>(P)</a:t>
            </a:r>
            <a:endParaRPr lang="en-US" sz="1400"/>
          </a:p>
        </p:txBody>
      </p:sp>
      <p:sp>
        <p:nvSpPr>
          <p:cNvPr id="19" name="Rectangle 18"/>
          <p:cNvSpPr/>
          <p:nvPr/>
        </p:nvSpPr>
        <p:spPr>
          <a:xfrm>
            <a:off x="1114097" y="3710150"/>
            <a:ext cx="1828800" cy="5885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child.component.css</a:t>
            </a:r>
          </a:p>
          <a:p>
            <a:pPr algn="ctr"/>
            <a:r>
              <a:rPr lang="en-US" sz="1400" smtClean="0"/>
              <a:t>(C)</a:t>
            </a:r>
            <a:endParaRPr 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3518732" y="1881352"/>
            <a:ext cx="107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rgbClr val="0070C0"/>
                </a:solidFill>
              </a:rPr>
              <a:t>Emulated</a:t>
            </a:r>
          </a:p>
          <a:p>
            <a:pPr algn="ctr"/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(default)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34279" y="1881352"/>
            <a:ext cx="7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Native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15199" y="188135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None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67397" y="290537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M-&gt;P &amp; P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67397" y="371014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M-&gt;C &amp; C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783404" y="290537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777358" y="373290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355888" y="381977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 &amp; C-&gt;M</a:t>
            </a:r>
          </a:p>
          <a:p>
            <a:r>
              <a:rPr lang="en-US" smtClean="0">
                <a:solidFill>
                  <a:srgbClr val="FF0000"/>
                </a:solidFill>
              </a:rPr>
              <a:t>M-&gt;P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15199" y="2905374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 &amp; P-&gt;M</a:t>
            </a:r>
          </a:p>
          <a:p>
            <a:r>
              <a:rPr lang="en-US" smtClean="0">
                <a:solidFill>
                  <a:srgbClr val="FF0000"/>
                </a:solidFill>
              </a:rPr>
              <a:t>M-&gt;C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3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3" y="1041722"/>
            <a:ext cx="8061207" cy="364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6171" y="2332417"/>
            <a:ext cx="332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Directives are instruction to DOM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69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1" y="1796143"/>
            <a:ext cx="455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Components are directives with view template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40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New Component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22960" y="2043167"/>
            <a:ext cx="3053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 ng generate component </a:t>
            </a:r>
            <a:r>
              <a:rPr lang="en-US" sz="1600" smtClean="0">
                <a:solidFill>
                  <a:srgbClr val="FF0000"/>
                </a:solidFill>
              </a:rPr>
              <a:t>&lt;name&gt;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2371" y="2082669"/>
            <a:ext cx="319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 file </a:t>
            </a:r>
            <a:r>
              <a:rPr lang="en-US" sz="1600" smtClean="0">
                <a:solidFill>
                  <a:srgbClr val="FF0000"/>
                </a:solidFill>
              </a:rPr>
              <a:t>&lt;name&gt;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.component.ts</a:t>
            </a:r>
            <a:endParaRPr 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2371" y="2795941"/>
            <a:ext cx="3964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 TypeScript class and add </a:t>
            </a:r>
            <a:r>
              <a:rPr lang="en-US" sz="1600" dirty="0" smtClean="0">
                <a:solidFill>
                  <a:srgbClr val="00BED2"/>
                </a:solidFill>
              </a:rPr>
              <a:t>@Component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decorator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22371" y="3798976"/>
            <a:ext cx="3964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Prefix component selector with </a:t>
            </a:r>
            <a:r>
              <a:rPr lang="en-US" sz="1600" dirty="0" smtClean="0">
                <a:solidFill>
                  <a:srgbClr val="00BED2"/>
                </a:solidFill>
              </a:rPr>
              <a:t>app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1600" dirty="0" smtClean="0">
                <a:solidFill>
                  <a:srgbClr val="FF0000"/>
                </a:solidFill>
              </a:rPr>
              <a:t>&lt;name&gt;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for standards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2960" y="2626664"/>
            <a:ext cx="1537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 ng g c </a:t>
            </a:r>
            <a:r>
              <a:rPr lang="en-US" sz="1600" smtClean="0">
                <a:solidFill>
                  <a:srgbClr val="FF0000"/>
                </a:solidFill>
              </a:rPr>
              <a:t>&lt;name&gt;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2960" y="1541650"/>
            <a:ext cx="1332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 command</a:t>
            </a:r>
            <a:endParaRPr 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2371" y="1523568"/>
            <a:ext cx="837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Manual</a:t>
            </a:r>
            <a:endParaRPr 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82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Decorator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2960" y="1675163"/>
            <a:ext cx="4572000" cy="2246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{ Component } 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@Component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selector: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'app-root'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templateUrl: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'./app.component.html'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styleUrls: [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'./app.component.css'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AppComponent {</a:t>
            </a:r>
          </a:p>
          <a:p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name 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'Hello World'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4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960" y="1628979"/>
            <a:ext cx="3694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must belong to a module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78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Declaration in Module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2960" y="1970918"/>
            <a:ext cx="4572000" cy="24622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@NgModule({</a:t>
            </a:r>
          </a:p>
          <a:p>
            <a:pPr lvl="1"/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declarations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</a:p>
          <a:p>
            <a:pPr lvl="2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AppComponent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imports: [</a:t>
            </a:r>
          </a:p>
          <a:p>
            <a:pPr lvl="2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BrowserModule,</a:t>
            </a:r>
          </a:p>
          <a:p>
            <a:pPr lvl="2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FormsModule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providers: [],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bootstrap: [AppComponent]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960" y="1475460"/>
            <a:ext cx="370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app.module.ts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36474" y="1970918"/>
            <a:ext cx="2830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Angular will not know the addition of component to application, unless it is declared in module (@ngModule)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3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Selector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2960" y="1700378"/>
            <a:ext cx="4572000" cy="1600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{ Component } 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@Component({</a:t>
            </a:r>
          </a:p>
          <a:p>
            <a:pPr lvl="1"/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selector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'app-root'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templateUrl: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'./app.component.html'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styleUrls: [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'./app.component.css'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2960" y="3631593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Element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3105" y="1700378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Attribute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3105" y="323640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Class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2960" y="4025714"/>
            <a:ext cx="2271776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app-root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app-root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41962" y="2129973"/>
            <a:ext cx="2371162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selector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'[app-root]'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41962" y="2519360"/>
            <a:ext cx="2172390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app-root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1962" y="4025714"/>
            <a:ext cx="2967479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"app-root"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41962" y="3617828"/>
            <a:ext cx="2271776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selector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'.app-root'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14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3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Template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2960" y="1673600"/>
            <a:ext cx="4572000" cy="11695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Component({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selector: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'app-root'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templateUrl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'./app.component.html'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styleUrls: [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'./app.component.css'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62943" y="3213731"/>
            <a:ext cx="5503817" cy="13849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@Component({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selector: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'app-root'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template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`&lt;h1&gt;First Angular App&lt;/h1&gt;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&lt;p&gt;Welcome to my first angular app&lt;/p&gt;`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styleUrls: [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'./app.component.css'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43267" y="1673600"/>
            <a:ext cx="1946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Stored in separate </a:t>
            </a:r>
          </a:p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file (.html)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960" y="3213731"/>
            <a:ext cx="194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Same component source (.ts)</a:t>
            </a:r>
          </a:p>
        </p:txBody>
      </p:sp>
    </p:spTree>
    <p:extLst>
      <p:ext uri="{BB962C8B-B14F-4D97-AF65-F5344CB8AC3E}">
        <p14:creationId xmlns:p14="http://schemas.microsoft.com/office/powerpoint/2010/main" val="221160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5592</TotalTime>
  <Words>374</Words>
  <Application>Microsoft Macintosh PowerPoint</Application>
  <PresentationFormat>On-screen Show (16:9)</PresentationFormat>
  <Paragraphs>119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Consolas</vt:lpstr>
      <vt:lpstr>Roboto</vt:lpstr>
      <vt:lpstr>Arial</vt:lpstr>
      <vt:lpstr>Retrospect</vt:lpstr>
      <vt:lpstr>Working with Angular</vt:lpstr>
      <vt:lpstr>Directives</vt:lpstr>
      <vt:lpstr>Components</vt:lpstr>
      <vt:lpstr>Create New Component</vt:lpstr>
      <vt:lpstr>Component Decorator</vt:lpstr>
      <vt:lpstr>Modules</vt:lpstr>
      <vt:lpstr>Component Declaration in Module</vt:lpstr>
      <vt:lpstr>Component Selector</vt:lpstr>
      <vt:lpstr>Component Template</vt:lpstr>
      <vt:lpstr>Component Styles</vt:lpstr>
      <vt:lpstr>Component Nesting</vt:lpstr>
      <vt:lpstr>Style Scope</vt:lpstr>
      <vt:lpstr>View Encapsulation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Krishnan, Vimalathithan (Cognizant)</dc:creator>
  <cp:lastModifiedBy>7299072721</cp:lastModifiedBy>
  <cp:revision>318</cp:revision>
  <dcterms:modified xsi:type="dcterms:W3CDTF">2020-04-19T10:19:20Z</dcterms:modified>
</cp:coreProperties>
</file>