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7" r:id="rId3"/>
    <p:sldId id="269" r:id="rId4"/>
    <p:sldId id="295" r:id="rId5"/>
    <p:sldId id="281" r:id="rId6"/>
    <p:sldId id="296" r:id="rId7"/>
    <p:sldId id="299" r:id="rId8"/>
    <p:sldId id="286" r:id="rId9"/>
    <p:sldId id="268" r:id="rId10"/>
    <p:sldId id="30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D2"/>
    <a:srgbClr val="FF4F4F"/>
    <a:srgbClr val="FFFF5D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833" autoAdjust="0"/>
  </p:normalViewPr>
  <p:slideViewPr>
    <p:cSldViewPr snapToGrid="0">
      <p:cViewPr>
        <p:scale>
          <a:sx n="110" d="100"/>
          <a:sy n="110" d="100"/>
        </p:scale>
        <p:origin x="1144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Built-in directives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ngSwitch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239127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[ngSwitch]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"value"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*ngSwitchCase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"5"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Five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*ngSwitchCase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Ten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*ngSwitchCase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"100"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Hundred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*ngSwitchDefault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60" y="1833300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sz="1400">
                <a:solidFill>
                  <a:srgbClr val="09885A"/>
                </a:solidFill>
                <a:latin typeface="Consolas" panose="020B0609020204030204" pitchFamily="49" charset="0"/>
              </a:rPr>
              <a:t>120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2709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Directives?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2039885"/>
            <a:ext cx="402118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Types</a:t>
            </a:r>
            <a:endParaRPr lang="en-US" sz="16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Structural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irectives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change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DOM layout by adding and removing DOM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elements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Directives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change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appearance or behavior of an element, component, or another directive.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1731850"/>
            <a:ext cx="43910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60" y="1548884"/>
            <a:ext cx="427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ngStyle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sets DOM elements style properties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960" y="2667141"/>
            <a:ext cx="687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ngStyle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can be javascript expressions which are evaluated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920931" y="2010190"/>
            <a:ext cx="538842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[ngStyle]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"{'background-color':'green'}"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931" y="3139784"/>
            <a:ext cx="7678783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[ngStyle]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"{'background-color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': country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=== 'UK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'?'green':'red'"</a:t>
            </a:r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0931" y="3785398"/>
            <a:ext cx="3254829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AppComponent {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country 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'Canada'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ngClass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" y="1621157"/>
            <a:ext cx="603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ngClass set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the CSS class dynamically for a DOM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60" y="2000992"/>
            <a:ext cx="603504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[ngClass]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"{'success':true}"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Some Text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" y="3192665"/>
            <a:ext cx="5889171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[ngClass]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"{'success': country == 'UK'}"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Some Text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960" y="2823333"/>
            <a:ext cx="603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ngClass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take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expressions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resolve to a boolean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960" y="3818578"/>
            <a:ext cx="3254829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AppComponent {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country 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'Canada'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</a:t>
            </a:r>
            <a:r>
              <a:rPr lang="en-US" smtClean="0"/>
              <a:t>ngFor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59" y="2589495"/>
            <a:ext cx="6035040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*ngFor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"let country of countries"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{{country}}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59" y="1487755"/>
            <a:ext cx="4572000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AppComponent {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countries 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'Canada'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'UK'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'Japan'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" y="3882225"/>
            <a:ext cx="6035039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*ngFor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"let country of countries; let i = index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{{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i}} - {{country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59" y="3463092"/>
            <a:ext cx="603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Reading index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2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</a:t>
            </a:r>
            <a:r>
              <a:rPr lang="en-US" smtClean="0"/>
              <a:t>ngIf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556088"/>
            <a:ext cx="7543800" cy="11695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*ngFor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"let country of countries"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{{country}}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*ngIf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"country === homeCountry"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(Home)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" y="3395062"/>
            <a:ext cx="7543800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ng-template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[ngIf]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"country === homeCountry"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(Home)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ng-template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960" y="2978706"/>
            <a:ext cx="603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Alternatively using ng-template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1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*ngIf and else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770391"/>
            <a:ext cx="754380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*ngIf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"country === homeCountry; else 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foreign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(Home)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60" y="2679579"/>
            <a:ext cx="2812869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ng-template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#foreign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(Foreign)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ng-template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Directives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1" y="1534885"/>
            <a:ext cx="2601686" cy="511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Attribute Directives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20344" y="1534884"/>
            <a:ext cx="2601686" cy="5116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Structural Directives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1" y="2836811"/>
            <a:ext cx="2601686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Looks like a normal HTML attribute (possibly with databinding or event binding)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1" y="3906875"/>
            <a:ext cx="2601686" cy="598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Only affect/change the element they are added to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20344" y="2836811"/>
            <a:ext cx="2601686" cy="810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Looks like a normal HTML attribute but have a leading *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0344" y="3906874"/>
            <a:ext cx="2601686" cy="598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Affect a whole area in the DOM (elements get added/removed)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1" y="2278378"/>
            <a:ext cx="2601686" cy="3265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[ngStyle], [ngClass]</a:t>
            </a:r>
            <a:endParaRPr 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0344" y="2278376"/>
            <a:ext cx="2601686" cy="3265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*ngIf, *ngFor</a:t>
            </a:r>
            <a:endParaRPr 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4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ngIf(remove) Vs ngStyle(hide)</a:t>
            </a:r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28241"/>
              </p:ext>
            </p:extLst>
          </p:nvPr>
        </p:nvGraphicFramePr>
        <p:xfrm>
          <a:off x="936171" y="1465272"/>
          <a:ext cx="7430589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486">
                  <a:extLst>
                    <a:ext uri="{9D8B030D-6E8A-4147-A177-3AD203B41FA5}">
                      <a16:colId xmlns="" xmlns:a16="http://schemas.microsoft.com/office/drawing/2014/main" val="2459125662"/>
                    </a:ext>
                  </a:extLst>
                </a:gridCol>
                <a:gridCol w="2939143">
                  <a:extLst>
                    <a:ext uri="{9D8B030D-6E8A-4147-A177-3AD203B41FA5}">
                      <a16:colId xmlns="" xmlns:a16="http://schemas.microsoft.com/office/drawing/2014/main" val="4237196215"/>
                    </a:ext>
                  </a:extLst>
                </a:gridCol>
                <a:gridCol w="2727960">
                  <a:extLst>
                    <a:ext uri="{9D8B030D-6E8A-4147-A177-3AD203B41FA5}">
                      <a16:colId xmlns="" xmlns:a16="http://schemas.microsoft.com/office/drawing/2014/main" val="1795004994"/>
                    </a:ext>
                  </a:extLst>
                </a:gridCol>
              </a:tblGrid>
              <a:tr h="29983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ngStyle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*ngIf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386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DOM</a:t>
                      </a:r>
                      <a:r>
                        <a:rPr lang="en-US" sz="1600" b="1" baseline="0" smtClean="0"/>
                        <a:t> Changes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Stays attached to its DOM element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Added</a:t>
                      </a:r>
                      <a:r>
                        <a:rPr lang="en-US" sz="1600" baseline="0" smtClean="0"/>
                        <a:t> or Removed physically from DOM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01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DOM Events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Keeps listening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Detached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411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Change Detection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Still runs,</a:t>
                      </a:r>
                      <a:r>
                        <a:rPr lang="en-US" sz="1600" baseline="0" smtClean="0"/>
                        <a:t> affecting data bindings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Detached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92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Pros</a:t>
                      </a:r>
                      <a:endParaRPr lang="en-US" sz="1600" b="1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Quickly re-rendered,</a:t>
                      </a:r>
                      <a:r>
                        <a:rPr lang="en-US" sz="1600" baseline="0" smtClean="0"/>
                        <a:t> previous state preserved</a:t>
                      </a:r>
                      <a:endParaRPr lang="en-US" sz="16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Component</a:t>
                      </a:r>
                      <a:r>
                        <a:rPr lang="en-US" sz="1600" baseline="0" smtClean="0"/>
                        <a:t> &amp; DOM Nodes are garbage-collected and free up memory</a:t>
                      </a:r>
                      <a:endParaRPr lang="en-US" sz="16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829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Cons</a:t>
                      </a:r>
                      <a:endParaRPr lang="en-US" sz="1600" b="1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More</a:t>
                      </a:r>
                      <a:r>
                        <a:rPr lang="en-US" sz="1600" baseline="0" smtClean="0"/>
                        <a:t> memory consumed, less responsive, low performance</a:t>
                      </a:r>
                      <a:endParaRPr lang="en-US" sz="16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More time to re-initialize</a:t>
                      </a:r>
                      <a:endParaRPr lang="en-US" sz="16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493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5598</TotalTime>
  <Words>437</Words>
  <Application>Microsoft Macintosh PowerPoint</Application>
  <PresentationFormat>On-screen Show (16:9)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Consolas</vt:lpstr>
      <vt:lpstr>Arial</vt:lpstr>
      <vt:lpstr>Retrospect</vt:lpstr>
      <vt:lpstr>Working with Angular</vt:lpstr>
      <vt:lpstr>What are Directives?</vt:lpstr>
      <vt:lpstr>ngStyle</vt:lpstr>
      <vt:lpstr>ngClass</vt:lpstr>
      <vt:lpstr>*ngFor</vt:lpstr>
      <vt:lpstr>*ngIf</vt:lpstr>
      <vt:lpstr>*ngIf and else</vt:lpstr>
      <vt:lpstr>Directives</vt:lpstr>
      <vt:lpstr>ngIf(remove) Vs ngStyle(hide)</vt:lpstr>
      <vt:lpstr>Using ngSwitch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7299072721</cp:lastModifiedBy>
  <cp:revision>320</cp:revision>
  <dcterms:modified xsi:type="dcterms:W3CDTF">2020-04-19T10:33:53Z</dcterms:modified>
</cp:coreProperties>
</file>