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63" r:id="rId3"/>
    <p:sldId id="262" r:id="rId4"/>
    <p:sldId id="286" r:id="rId5"/>
    <p:sldId id="297" r:id="rId6"/>
    <p:sldId id="298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2FA"/>
    <a:srgbClr val="FF4F4F"/>
    <a:srgbClr val="FFFF5D"/>
    <a:srgbClr val="00BED2"/>
    <a:srgbClr val="B8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0" autoAdjust="0"/>
    <p:restoredTop sz="94375" autoAdjust="0"/>
  </p:normalViewPr>
  <p:slideViewPr>
    <p:cSldViewPr snapToGrid="0">
      <p:cViewPr varScale="1">
        <p:scale>
          <a:sx n="101" d="100"/>
          <a:sy n="101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8533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50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013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94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23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4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690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6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01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079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35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67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3942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28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Components interaction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smtClean="0"/>
              <a:t>Working with Angular</a:t>
            </a:r>
            <a:endParaRPr lang="en-US" sz="4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798" y="743477"/>
            <a:ext cx="1390124" cy="1390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Property &amp; Event Binding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33500" y="1669323"/>
            <a:ext cx="2603500" cy="7140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+mj-lt"/>
              </a:rPr>
              <a:t>HTML Elements</a:t>
            </a: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2400" y="1669323"/>
            <a:ext cx="2825206" cy="7140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+mj-lt"/>
              </a:rPr>
              <a:t>Components</a:t>
            </a:r>
            <a:endParaRPr lang="en-US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3500" y="2776897"/>
            <a:ext cx="2603500" cy="7565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+mj-lt"/>
              </a:rPr>
              <a:t>Native Properties &amp; Events</a:t>
            </a:r>
            <a:endParaRPr lang="en-US" sz="160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2400" y="2749683"/>
            <a:ext cx="2825206" cy="7565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+mj-lt"/>
              </a:rPr>
              <a:t>Custom Properties &amp; Events</a:t>
            </a:r>
            <a:endParaRPr lang="en-US" sz="160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3501" y="3926974"/>
            <a:ext cx="2603500" cy="587829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&lt;p [innerHTML]&gt;</a:t>
            </a:r>
          </a:p>
          <a:p>
            <a:pPr algn="ctr"/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&lt;button (click)&gt;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32400" y="3926974"/>
            <a:ext cx="2825206" cy="587829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&lt;some-element (addItem)&gt;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14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23107" y="1447801"/>
            <a:ext cx="2764972" cy="31568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64621" y="1564277"/>
            <a:ext cx="2492829" cy="11462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 Interaction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56216" y="2346962"/>
            <a:ext cx="1251857" cy="617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Products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788330" y="3704414"/>
            <a:ext cx="1251857" cy="617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</a:t>
            </a:r>
          </a:p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11038" y="3704415"/>
            <a:ext cx="1251857" cy="617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Add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57148" y="2194655"/>
            <a:ext cx="1428209" cy="3483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2677886" y="2210980"/>
            <a:ext cx="787035" cy="34453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Add</a:t>
            </a:r>
            <a:endParaRPr lang="en-US" sz="1600"/>
          </a:p>
        </p:txBody>
      </p:sp>
      <p:sp>
        <p:nvSpPr>
          <p:cNvPr id="33" name="Rectangle 32"/>
          <p:cNvSpPr/>
          <p:nvPr/>
        </p:nvSpPr>
        <p:spPr>
          <a:xfrm>
            <a:off x="1064621" y="2841174"/>
            <a:ext cx="2492829" cy="161108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57149" y="2964183"/>
            <a:ext cx="2307772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57149" y="3450775"/>
            <a:ext cx="2307772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57149" y="3937367"/>
            <a:ext cx="2307772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28" idx="0"/>
          </p:cNvCxnSpPr>
          <p:nvPr/>
        </p:nvCxnSpPr>
        <p:spPr>
          <a:xfrm flipV="1">
            <a:off x="5136967" y="2964183"/>
            <a:ext cx="773975" cy="74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7" idx="0"/>
          </p:cNvCxnSpPr>
          <p:nvPr/>
        </p:nvCxnSpPr>
        <p:spPr>
          <a:xfrm>
            <a:off x="6607628" y="2964183"/>
            <a:ext cx="806631" cy="74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11038" y="3058184"/>
            <a:ext cx="1301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Output</a:t>
            </a:r>
          </a:p>
          <a:p>
            <a:pPr algn="ctr"/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(Custom event)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5314" y="3058184"/>
            <a:ext cx="1527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Input</a:t>
            </a:r>
          </a:p>
          <a:p>
            <a:pPr algn="ctr"/>
            <a:r>
              <a: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(Custom property)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57149" y="1740908"/>
            <a:ext cx="1428208" cy="3483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 animBg="1"/>
      <p:bldP spid="12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42" grpId="0"/>
      <p:bldP spid="44" grpId="0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Property Binding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3888" y="1977796"/>
            <a:ext cx="3836277" cy="16004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selector: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'app-product-info'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template: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`&lt;h4&gt;{{title}}&lt;/h4&gt;`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ProductInfoComponent {</a:t>
            </a:r>
          </a:p>
          <a:p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FFC000"/>
                </a:solidFill>
                <a:latin typeface="Consolas" panose="020B0609020204030204" pitchFamily="49" charset="0"/>
              </a:rPr>
              <a:t>@</a:t>
            </a:r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Input()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title =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'None'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3888" y="3664674"/>
            <a:ext cx="3836277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app-product-info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[title]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"p.title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app-product-info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3944" y="3074136"/>
            <a:ext cx="2868093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@Input(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't'</a:t>
            </a:r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)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title =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'None'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3944" y="3664674"/>
            <a:ext cx="3342816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app-product-info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9CDCFE"/>
                </a:solidFill>
                <a:latin typeface="Consolas" panose="020B0609020204030204" pitchFamily="49" charset="0"/>
              </a:rPr>
              <a:t>[t]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"p.title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app-product-info</a:t>
            </a:r>
            <a:r>
              <a:rPr lang="en-US" sz="1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Event Binding (EventEmitter)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22960" y="3279001"/>
            <a:ext cx="7543800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C000"/>
                </a:solidFill>
                <a:latin typeface="Consolas" panose="020B0609020204030204" pitchFamily="49" charset="0"/>
              </a:rPr>
              <a:t>@Output()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smtClean="0">
                <a:solidFill>
                  <a:srgbClr val="00E2FA"/>
                </a:solidFill>
                <a:latin typeface="Consolas" panose="020B0609020204030204" pitchFamily="49" charset="0"/>
              </a:rPr>
              <a:t>productAdded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:EventEmitter&lt;any&gt; 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1400" smtClean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 EventEmitter&lt;any&gt;();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60" y="3676748"/>
            <a:ext cx="7543800" cy="954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onAddSubmit(){</a:t>
            </a:r>
          </a:p>
          <a:p>
            <a:r>
              <a:rPr lang="en-US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this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.productAdded.emit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({title: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.title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	price:</a:t>
            </a:r>
            <a:r>
              <a:rPr lang="en-US" sz="1400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.price,stock:</a:t>
            </a:r>
            <a:r>
              <a:rPr lang="en-US" sz="1400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.stock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2960" y="1303021"/>
            <a:ext cx="7543800" cy="1815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@Component({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selector: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'app-product-add'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template: 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`&lt;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div&gt;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Title: &lt;input type='text' [(ngModel)]='title'&gt;&lt;br&gt;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Price: &lt;input type='text' [(ngModel)]='price'&gt;&lt;br&gt;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In Stock: &lt;input type='checkbox' [(ngModel)]='stock'&gt;&lt;br&gt;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&lt;button (click)='onAddSubmit()'&gt;Add&lt;/button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&gt;&lt;/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div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&gt;`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Event Binding </a:t>
            </a:r>
            <a:r>
              <a:rPr lang="en-US" smtClean="0"/>
              <a:t>(EventListener)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" y="1473690"/>
            <a:ext cx="7543800" cy="3108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@Component({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selector: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'app-products'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template: 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`&lt;app-product-add </a:t>
            </a:r>
            <a:r>
              <a:rPr lang="en-US" sz="1400">
                <a:solidFill>
                  <a:srgbClr val="00E2FA"/>
                </a:solidFill>
                <a:latin typeface="Consolas" panose="020B0609020204030204" pitchFamily="49" charset="0"/>
              </a:rPr>
              <a:t>(productAdded)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='onProductAdded($event)'&gt;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&lt;/app-product-add&gt;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&lt;ul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&gt;&lt;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li *ngFor="let p of products"&gt;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&lt;app-product-info [t]="p.title"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[p]="p.price" [s]="p.stock"&gt;&lt;/app-product-info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&gt;&lt;/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li</a:t>
            </a:r>
            <a:r>
              <a:rPr lang="en-US" sz="1400" smtClean="0">
                <a:solidFill>
                  <a:srgbClr val="CE9178"/>
                </a:solidFill>
                <a:latin typeface="Consolas" panose="020B0609020204030204" pitchFamily="49" charset="0"/>
              </a:rPr>
              <a:t>&gt;&lt;/</a:t>
            </a:r>
            <a:r>
              <a:rPr lang="en-US" sz="1400">
                <a:solidFill>
                  <a:srgbClr val="CE9178"/>
                </a:solidFill>
                <a:latin typeface="Consolas" panose="020B0609020204030204" pitchFamily="49" charset="0"/>
              </a:rPr>
              <a:t>ul&gt;`</a:t>
            </a:r>
            <a:endParaRPr lang="en-US" sz="14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export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 ProductsComponent { 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products = [];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onProductAdded(data:any){</a:t>
            </a:r>
          </a:p>
          <a:p>
            <a:pPr lvl="1"/>
            <a:r>
              <a:rPr lang="en-US" sz="1400" smtClean="0">
                <a:solidFill>
                  <a:srgbClr val="569CD6"/>
                </a:solidFill>
                <a:latin typeface="Consolas" panose="020B0609020204030204" pitchFamily="49" charset="0"/>
              </a:rPr>
              <a:t>	this</a:t>
            </a:r>
            <a:r>
              <a:rPr lang="en-US" sz="1400" smtClean="0">
                <a:solidFill>
                  <a:srgbClr val="D4D4D4"/>
                </a:solidFill>
                <a:latin typeface="Consolas" panose="020B0609020204030204" pitchFamily="49" charset="0"/>
              </a:rPr>
              <a:t>.products.push(data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9317</TotalTime>
  <Words>267</Words>
  <Application>Microsoft Macintosh PowerPoint</Application>
  <PresentationFormat>On-screen Show (16:9)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Consolas</vt:lpstr>
      <vt:lpstr>Arial</vt:lpstr>
      <vt:lpstr>Retrospect</vt:lpstr>
      <vt:lpstr>Working with Angular</vt:lpstr>
      <vt:lpstr>Property &amp; Event Binding</vt:lpstr>
      <vt:lpstr>Component Interaction</vt:lpstr>
      <vt:lpstr>Custom Property Binding</vt:lpstr>
      <vt:lpstr>Custom Event Binding (EventEmitter)</vt:lpstr>
      <vt:lpstr>Custom Event Binding (EventListener)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Krishnan, Vimalathithan (Cognizant)</dc:creator>
  <cp:lastModifiedBy>7299072721</cp:lastModifiedBy>
  <cp:revision>352</cp:revision>
  <dcterms:modified xsi:type="dcterms:W3CDTF">2020-04-19T09:53:45Z</dcterms:modified>
</cp:coreProperties>
</file>