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5" r:id="rId3"/>
    <p:sldId id="291" r:id="rId4"/>
    <p:sldId id="267" r:id="rId5"/>
    <p:sldId id="288" r:id="rId6"/>
    <p:sldId id="266" r:id="rId7"/>
    <p:sldId id="269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FA"/>
    <a:srgbClr val="FF4F4F"/>
    <a:srgbClr val="FFFF5D"/>
    <a:srgbClr val="00BED2"/>
    <a:srgbClr val="B8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375" autoAdjust="0"/>
  </p:normalViewPr>
  <p:slideViewPr>
    <p:cSldViewPr snapToGrid="0">
      <p:cViewPr varScale="1">
        <p:scale>
          <a:sx n="101" d="100"/>
          <a:sy n="101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 deep dive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Local References in Template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45610"/>
            <a:ext cx="754380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reference 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reference to </a:t>
            </a:r>
            <a:r>
              <a:rPr lang="en-US" sz="1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 node.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541556"/>
            <a:ext cx="345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titleInput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3068811"/>
            <a:ext cx="6797040" cy="274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onAddItem(titleInput)"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720327"/>
            <a:ext cx="75438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onAddItem(</a:t>
            </a:r>
            <a:r>
              <a:rPr lang="en-U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titleInput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:HTMLInputElement)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.itemAdded.emit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type: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title: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titleInput.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2356890"/>
            <a:ext cx="7543800" cy="12055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Detection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11008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4145"/>
                </a:solidFill>
                <a:latin typeface="Merriweather" charset="0"/>
              </a:rPr>
              <a:t>Angular </a:t>
            </a:r>
            <a:r>
              <a:rPr lang="en-US" dirty="0" smtClean="0">
                <a:solidFill>
                  <a:srgbClr val="3A4145"/>
                </a:solidFill>
                <a:latin typeface="Merriweather" charset="0"/>
              </a:rPr>
              <a:t>detects data changes in component, </a:t>
            </a:r>
            <a:r>
              <a:rPr lang="en-US" dirty="0">
                <a:solidFill>
                  <a:srgbClr val="3A4145"/>
                </a:solidFill>
                <a:latin typeface="Merriweather" charset="0"/>
              </a:rPr>
              <a:t>and then automatically re-render the view to reflect that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1075208" y="3218426"/>
            <a:ext cx="3140814" cy="1040072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&amp; ViewContainers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822960" y="2760569"/>
            <a:ext cx="3153103" cy="11363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Container</a:t>
            </a:r>
            <a:endParaRPr lang="en-US" sz="1200"/>
          </a:p>
        </p:txBody>
      </p:sp>
      <p:sp>
        <p:nvSpPr>
          <p:cNvPr id="11" name="Parallelogram 10"/>
          <p:cNvSpPr/>
          <p:nvPr/>
        </p:nvSpPr>
        <p:spPr>
          <a:xfrm>
            <a:off x="1379992" y="2908428"/>
            <a:ext cx="1040542" cy="60010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</a:t>
            </a:r>
            <a:endParaRPr lang="en-US" sz="1200"/>
          </a:p>
        </p:txBody>
      </p:sp>
      <p:sp>
        <p:nvSpPr>
          <p:cNvPr id="12" name="Parallelogram 11"/>
          <p:cNvSpPr/>
          <p:nvPr/>
        </p:nvSpPr>
        <p:spPr>
          <a:xfrm>
            <a:off x="1232688" y="2608374"/>
            <a:ext cx="1048125" cy="600108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Comp.</a:t>
            </a:r>
            <a:endParaRPr lang="en-US" sz="1200"/>
          </a:p>
        </p:txBody>
      </p:sp>
      <p:sp>
        <p:nvSpPr>
          <p:cNvPr id="14" name="Parallelogram 13"/>
          <p:cNvSpPr/>
          <p:nvPr/>
        </p:nvSpPr>
        <p:spPr>
          <a:xfrm>
            <a:off x="2439189" y="2908428"/>
            <a:ext cx="1040542" cy="60010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View </a:t>
            </a:r>
            <a:endParaRPr lang="en-US" sz="1200"/>
          </a:p>
        </p:txBody>
      </p:sp>
      <p:sp>
        <p:nvSpPr>
          <p:cNvPr id="15" name="Parallelogram 14"/>
          <p:cNvSpPr/>
          <p:nvPr/>
        </p:nvSpPr>
        <p:spPr>
          <a:xfrm>
            <a:off x="2324151" y="2618318"/>
            <a:ext cx="1048125" cy="600108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smtClean="0"/>
              <a:t>Comp.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822960" y="1501811"/>
            <a:ext cx="7203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View is the smallest </a:t>
            </a:r>
            <a:r>
              <a:rPr lang="en-US" sz="1400"/>
              <a:t>grouping of display elements that can be created and destroyed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4717" y="2029606"/>
            <a:ext cx="28400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 view that belongs to a component is called a </a:t>
            </a:r>
            <a:r>
              <a:rPr lang="en-US" sz="1400" i="1"/>
              <a:t>host </a:t>
            </a:r>
            <a:r>
              <a:rPr lang="en-US" sz="1400" i="1" smtClean="0"/>
              <a:t>view, represented by ViewRef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5074717" y="2988288"/>
            <a:ext cx="34701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The root view is a component's host view. A host view can be the root of a tree of embedded views, collected in a view container (ViewContainerRef) attached to an anchor element in the hosting component. The view hierarchy is a key part of Angular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27284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@ViewChild &amp; @ViewChildren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85804"/>
            <a:ext cx="754380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decorator that configures a view query.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1975211"/>
            <a:ext cx="7543800" cy="5774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2110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selectTypeElem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2838319"/>
            <a:ext cx="75438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@ViewChild(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'selectTypeElem'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>
                <a:solidFill>
                  <a:srgbClr val="00B0F0"/>
                </a:solidFill>
                <a:latin typeface="Consolas" panose="020B0609020204030204" pitchFamily="49" charset="0"/>
              </a:rPr>
              <a:t>typeInput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:ElementRef;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3431711"/>
            <a:ext cx="7543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00B0F0"/>
                </a:solidFill>
                <a:latin typeface="Consolas" panose="020B0609020204030204" pitchFamily="49" charset="0"/>
              </a:rPr>
              <a:t>typeInput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nativeElement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ng-content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2960" y="1940531"/>
            <a:ext cx="75438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If we add the tag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4645F"/>
                </a:solidFill>
                <a:effectLst/>
                <a:latin typeface="+mn-lt"/>
              </a:rPr>
              <a:t>&lt;ng-content&gt;&lt;/ng-content&gt;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anywhere in our template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HTML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for our component. The inner content of the tags that define our component are then 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projected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into this space.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2835447"/>
            <a:ext cx="2529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&lt;page-comp&gt;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Main Title</a:t>
            </a:r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Sub Title</a:t>
            </a:r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&lt;/page-comp&gt;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9114" y="2835447"/>
            <a:ext cx="53448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ng-content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"h1"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&gt;&lt;/ng-content&gt;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ng-content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"h2"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&gt;&lt;/ng-content&gt;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254143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app.component.html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14" y="2527670"/>
            <a:ext cx="2354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page-comp.component.html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@ContentChild &amp; @ContentChildren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85804"/>
            <a:ext cx="75438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access content which is stored in another component and passed via ng-content, ContentChild can be used to get the reference to the element.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2140284"/>
            <a:ext cx="7543800" cy="7662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app.component.html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21540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&lt;other-comp&gt;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	&lt;p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#paragraphContent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&gt;Some Content&lt;/p&gt;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&lt;/other-comp&gt;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3850691"/>
            <a:ext cx="7543800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@ContentChild(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‘paragraphContent'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smtClean="0">
                <a:solidFill>
                  <a:srgbClr val="00B0F0"/>
                </a:solidFill>
                <a:latin typeface="Consolas" panose="020B0609020204030204" pitchFamily="49" charset="0"/>
              </a:rPr>
              <a:t>paragraph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:ElementRef;</a:t>
            </a:r>
          </a:p>
          <a:p>
            <a:endParaRPr lang="en-US" smtClean="0"/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this.</a:t>
            </a:r>
            <a:r>
              <a:rPr lang="en-US" sz="1400">
                <a:solidFill>
                  <a:srgbClr val="00B0F0"/>
                </a:solidFill>
                <a:latin typeface="Consolas" panose="020B0609020204030204" pitchFamily="49" charset="0"/>
              </a:rPr>
              <a:t>paragraph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.nativeElement.innerHTML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3747" y="3407656"/>
            <a:ext cx="210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other-comp.component.ts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95948" y="1497227"/>
            <a:ext cx="3916680" cy="32054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Lifecycle Hooks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" y="2196121"/>
            <a:ext cx="36075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ngOnChanges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a bound input property changes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" y="2760224"/>
            <a:ext cx="36075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ngOnInit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only once the component is initialized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" y="3331516"/>
            <a:ext cx="36075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ngDoCheck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during every change detection run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9234" y="1620892"/>
            <a:ext cx="360752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ngAfterContentInit</a:t>
            </a:r>
            <a:endParaRPr lang="en-US" sz="1200" b="1" u="sng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content (ng-content) has been projected into View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9234" y="2405283"/>
            <a:ext cx="360752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ngAfterContentChecked</a:t>
            </a: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everytime the projected content has been checked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9234" y="3170732"/>
            <a:ext cx="36075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ngAfterViewInit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Invoked when component’s view (and child views) has been fully initialized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9234" y="3953786"/>
            <a:ext cx="36075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ngAfterViewChecked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after the component’s view (and child views) has been checked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" y="4126452"/>
            <a:ext cx="3607526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ngOnDestroy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Invoked before angular destroys comp/direc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960" y="1626876"/>
            <a:ext cx="360752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</a:t>
            </a:r>
            <a:endParaRPr lang="en-US" sz="1200" b="1" u="sng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creating component or directive instance with 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9321</TotalTime>
  <Words>344</Words>
  <Application>Microsoft Macintosh PowerPoint</Application>
  <PresentationFormat>On-screen Show (16:9)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Consolas</vt:lpstr>
      <vt:lpstr>Merriweather</vt:lpstr>
      <vt:lpstr>Times New Roman</vt:lpstr>
      <vt:lpstr>Arial</vt:lpstr>
      <vt:lpstr>Retrospect</vt:lpstr>
      <vt:lpstr>Working with Angular</vt:lpstr>
      <vt:lpstr>Using Local References in Template</vt:lpstr>
      <vt:lpstr>Change Detection</vt:lpstr>
      <vt:lpstr>Views &amp; ViewContainers</vt:lpstr>
      <vt:lpstr>@ViewChild &amp; @ViewChildren</vt:lpstr>
      <vt:lpstr>ng-content</vt:lpstr>
      <vt:lpstr>@ContentChild &amp; @ContentChildren</vt:lpstr>
      <vt:lpstr>Lifecycle Hooks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352</cp:revision>
  <dcterms:modified xsi:type="dcterms:W3CDTF">2020-04-19T10:43:55Z</dcterms:modified>
</cp:coreProperties>
</file>