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FA"/>
    <a:srgbClr val="FF4F4F"/>
    <a:srgbClr val="FFFF5D"/>
    <a:srgbClr val="00BED2"/>
    <a:srgbClr val="B8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375" autoAdjust="0"/>
  </p:normalViewPr>
  <p:slideViewPr>
    <p:cSldViewPr snapToGrid="0">
      <p:cViewPr varScale="1">
        <p:scale>
          <a:sx n="101" d="100"/>
          <a:sy n="101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1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 has been built from the ground up to work in a number of different environments,</a:t>
            </a:r>
          </a:p>
          <a:p>
            <a:pPr>
              <a:buNone/>
            </a:pPr>
            <a:r>
              <a:rPr lang="en-US" sz="11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server side via node and on a native mobile device. So the Angular team has provided a</a:t>
            </a:r>
          </a:p>
          <a:p>
            <a:pPr>
              <a:buNone/>
            </a:pPr>
            <a:r>
              <a:rPr lang="en-US" sz="11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independent </a:t>
            </a:r>
            <a:r>
              <a:rPr lang="en-US" sz="11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 of setting properties on our elements via something called a Renderer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Custom directives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Creating </a:t>
            </a:r>
            <a:r>
              <a:rPr lang="en-US" b="1"/>
              <a:t>Attribute Directive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543267"/>
            <a:ext cx="737616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@Directive({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selector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'[appBasicHighLight]'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281931"/>
            <a:ext cx="73761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BasicHighLightDirective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OnInit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constructor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elementRef : ElementRef) { }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ngOnInit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.elementRef.nativeElement.style.backgroundColor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'green'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928183"/>
            <a:ext cx="737616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appBasicHighLight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Style from basic highlight directive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Using Renderer to Create Attribute </a:t>
            </a:r>
            <a:r>
              <a:rPr lang="en-US" b="1"/>
              <a:t>Directive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543267"/>
            <a:ext cx="73761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@Directive({</a:t>
            </a: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	selector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'[</a:t>
            </a:r>
            <a:r>
              <a:rPr lang="en-US" sz="1200" smtClean="0">
                <a:solidFill>
                  <a:srgbClr val="A31515"/>
                </a:solidFill>
                <a:latin typeface="Consolas" panose="020B0609020204030204" pitchFamily="49" charset="0"/>
              </a:rPr>
              <a:t>appBetterHighLight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]'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189598"/>
            <a:ext cx="7376160" cy="187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BetterHighLightDirective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OnInit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constructor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elemRef:ElementRef</a:t>
            </a:r>
            <a:r>
              <a:rPr lang="en-US" sz="1400" smtClean="0">
                <a:latin typeface="Consolas" panose="020B0609020204030204" pitchFamily="49" charset="0"/>
              </a:rPr>
              <a:t>,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renderer:Renderer2</a:t>
            </a:r>
            <a:endParaRPr lang="en-US" sz="1400" b="1"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ngOnInit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b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.renderer.setStyle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(this.elemRef.nativeElement, ‘background-color’,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‘blue’)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224682"/>
            <a:ext cx="737616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appBetterHighLight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Style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better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highlight directive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8480" y="1057989"/>
            <a:ext cx="319532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/>
              <a:t>platform independent </a:t>
            </a:r>
            <a:r>
              <a:rPr lang="en-US"/>
              <a:t>way of setting properties on our elements</a:t>
            </a:r>
          </a:p>
        </p:txBody>
      </p:sp>
    </p:spTree>
    <p:extLst>
      <p:ext uri="{BB962C8B-B14F-4D97-AF65-F5344CB8AC3E}">
        <p14:creationId xmlns:p14="http://schemas.microsoft.com/office/powerpoint/2010/main" val="1471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@HostListener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2630090"/>
            <a:ext cx="754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@HostListener(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'mouseenter'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mouseover(eventData: Event)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943" y="1447800"/>
            <a:ext cx="740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HostListener is the decorator to listen to events triggered on elements the directive is attached 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@HostBinding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7943" y="1447800"/>
            <a:ext cx="740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HostBinding is the decorator to bind to host element property.</a:t>
            </a:r>
          </a:p>
        </p:txBody>
      </p:sp>
      <p:sp>
        <p:nvSpPr>
          <p:cNvPr id="3" name="Rectangle 2"/>
          <p:cNvSpPr/>
          <p:nvPr/>
        </p:nvSpPr>
        <p:spPr>
          <a:xfrm>
            <a:off x="957943" y="2063927"/>
            <a:ext cx="7408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@HostBinding(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'style.backgroundColor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:string; 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7943" y="2643757"/>
            <a:ext cx="740881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@HostListener(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'mouseenter'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mouseover(eventData: Event)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@HostListener(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'mouseleave'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mouseleave(eventData: Event)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'transparent'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39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Property Binding in Directives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634129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@Input() 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defaultColor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:string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'transparent'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@Input() 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highlightColor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:string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'blue'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" y="2488457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appBetterHighlight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defaultColor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"'yellow'"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0B050"/>
                </a:solidFill>
                <a:latin typeface="Consolas" panose="020B0609020204030204" pitchFamily="49" charset="0"/>
              </a:rPr>
              <a:t>highlightColor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"'green'"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Style from better highlight directive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 Structural Directive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3257" y="1647362"/>
            <a:ext cx="58782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*ngFor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"let i of arr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*ngIf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"i%2===1"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This is Odd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&lt;ng-template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[ngIf]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"i%2===0"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This is Even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&lt;/ng-template&gt;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5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Structural Directive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1508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@Directive({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selector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'[appUnless]'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UnlessDirective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Input()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appUnless(condition:boolean){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(!condition) {</a:t>
            </a: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	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.vcRef.createEmbeddedView(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.templateRef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.vcRef.clear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	constructor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templateRef:TemplateRef&lt;any&gt;,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vcRef: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		ViewContainerRef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4889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9320</TotalTime>
  <Words>283</Words>
  <Application>Microsoft Macintosh PowerPoint</Application>
  <PresentationFormat>On-screen Show (16:9)</PresentationFormat>
  <Paragraphs>74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Arial</vt:lpstr>
      <vt:lpstr>Retrospect</vt:lpstr>
      <vt:lpstr>Working with Angular</vt:lpstr>
      <vt:lpstr>Creating Attribute Directive</vt:lpstr>
      <vt:lpstr>Using Renderer to Create Attribute Directive</vt:lpstr>
      <vt:lpstr>@HostListener</vt:lpstr>
      <vt:lpstr>@HostBinding</vt:lpstr>
      <vt:lpstr>Custom Property Binding in Directives</vt:lpstr>
      <vt:lpstr>Understand Structural Directive</vt:lpstr>
      <vt:lpstr>Creating Structural Directive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350</cp:revision>
  <dcterms:modified xsi:type="dcterms:W3CDTF">2020-04-19T10:37:18Z</dcterms:modified>
</cp:coreProperties>
</file>