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2" r:id="rId3"/>
    <p:sldId id="267" r:id="rId4"/>
    <p:sldId id="263" r:id="rId5"/>
    <p:sldId id="264" r:id="rId6"/>
    <p:sldId id="268" r:id="rId7"/>
    <p:sldId id="265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FFFF5D"/>
    <a:srgbClr val="00BED2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893" autoAdjust="0"/>
  </p:normalViewPr>
  <p:slideViewPr>
    <p:cSldViewPr snapToGrid="0">
      <p:cViewPr varScale="1">
        <p:scale>
          <a:sx n="115" d="100"/>
          <a:sy n="115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Services and dependency injection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&amp; Data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0540" y="2666998"/>
            <a:ext cx="1001484" cy="4354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4118" y="1520733"/>
            <a:ext cx="1001484" cy="4354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7397" y="3436074"/>
            <a:ext cx="1001484" cy="4354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SignUp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8257" y="3436073"/>
            <a:ext cx="1001484" cy="4354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Manage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73658" y="2666996"/>
            <a:ext cx="1001484" cy="43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Products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73658" y="3436073"/>
            <a:ext cx="1001484" cy="43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95602" y="2666997"/>
            <a:ext cx="1842406" cy="43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Recommendation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44590" y="2666998"/>
            <a:ext cx="765267" cy="435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Cart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4590" y="3436073"/>
            <a:ext cx="1124495" cy="435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95602" y="3468187"/>
            <a:ext cx="1842406" cy="43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Product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95602" y="4120244"/>
            <a:ext cx="1842406" cy="43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Specification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80139" y="4126594"/>
            <a:ext cx="1001484" cy="4354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4" name="Elbow Connector 3"/>
          <p:cNvCxnSpPr>
            <a:stCxn id="12" idx="0"/>
            <a:endCxn id="9" idx="2"/>
          </p:cNvCxnSpPr>
          <p:nvPr/>
        </p:nvCxnSpPr>
        <p:spPr>
          <a:xfrm rot="5400000" flipH="1" flipV="1">
            <a:off x="4029213" y="2101349"/>
            <a:ext cx="710834" cy="420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7" idx="0"/>
            <a:endCxn id="9" idx="2"/>
          </p:cNvCxnSpPr>
          <p:nvPr/>
        </p:nvCxnSpPr>
        <p:spPr>
          <a:xfrm rot="5400000" flipH="1" flipV="1">
            <a:off x="2977653" y="1049791"/>
            <a:ext cx="710836" cy="2523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8" idx="0"/>
            <a:endCxn id="9" idx="2"/>
          </p:cNvCxnSpPr>
          <p:nvPr/>
        </p:nvCxnSpPr>
        <p:spPr>
          <a:xfrm rot="16200000" flipV="1">
            <a:off x="4950416" y="1600607"/>
            <a:ext cx="710835" cy="1421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  <a:endCxn id="9" idx="2"/>
          </p:cNvCxnSpPr>
          <p:nvPr/>
        </p:nvCxnSpPr>
        <p:spPr>
          <a:xfrm rot="16200000" flipV="1">
            <a:off x="5805624" y="745398"/>
            <a:ext cx="710836" cy="313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0"/>
            <a:endCxn id="12" idx="2"/>
          </p:cNvCxnSpPr>
          <p:nvPr/>
        </p:nvCxnSpPr>
        <p:spPr>
          <a:xfrm rot="5400000" flipH="1" flipV="1">
            <a:off x="4007576" y="3269249"/>
            <a:ext cx="3336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0"/>
            <a:endCxn id="12" idx="2"/>
          </p:cNvCxnSpPr>
          <p:nvPr/>
        </p:nvCxnSpPr>
        <p:spPr>
          <a:xfrm rot="16200000" flipV="1">
            <a:off x="4912722" y="2364103"/>
            <a:ext cx="365762" cy="1842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0" idx="0"/>
            <a:endCxn id="19" idx="2"/>
          </p:cNvCxnSpPr>
          <p:nvPr/>
        </p:nvCxnSpPr>
        <p:spPr>
          <a:xfrm rot="5400000" flipH="1" flipV="1">
            <a:off x="5908491" y="4011930"/>
            <a:ext cx="2166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0"/>
            <a:endCxn id="7" idx="2"/>
          </p:cNvCxnSpPr>
          <p:nvPr/>
        </p:nvCxnSpPr>
        <p:spPr>
          <a:xfrm rot="5400000" flipH="1" flipV="1">
            <a:off x="1577887" y="2942680"/>
            <a:ext cx="333647" cy="653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Elbow Connector 38"/>
          <p:cNvCxnSpPr>
            <a:stCxn id="11" idx="0"/>
            <a:endCxn id="7" idx="2"/>
          </p:cNvCxnSpPr>
          <p:nvPr/>
        </p:nvCxnSpPr>
        <p:spPr>
          <a:xfrm rot="16200000" flipV="1">
            <a:off x="2203318" y="2970391"/>
            <a:ext cx="333646" cy="597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1" name="Elbow Connector 40"/>
          <p:cNvCxnSpPr>
            <a:stCxn id="21" idx="0"/>
            <a:endCxn id="11" idx="2"/>
          </p:cNvCxnSpPr>
          <p:nvPr/>
        </p:nvCxnSpPr>
        <p:spPr>
          <a:xfrm rot="16200000" flipV="1">
            <a:off x="2547394" y="3993107"/>
            <a:ext cx="255092" cy="11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6" name="Elbow Connector 45"/>
          <p:cNvCxnSpPr>
            <a:stCxn id="17" idx="0"/>
            <a:endCxn id="16" idx="2"/>
          </p:cNvCxnSpPr>
          <p:nvPr/>
        </p:nvCxnSpPr>
        <p:spPr>
          <a:xfrm rot="16200000" flipV="1">
            <a:off x="7650208" y="3179443"/>
            <a:ext cx="333646" cy="179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344589" y="4095931"/>
            <a:ext cx="1124495" cy="435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Item</a:t>
            </a:r>
            <a:endParaRPr lang="en-US"/>
          </a:p>
        </p:txBody>
      </p:sp>
      <p:cxnSp>
        <p:nvCxnSpPr>
          <p:cNvPr id="49" name="Elbow Connector 48"/>
          <p:cNvCxnSpPr>
            <a:stCxn id="47" idx="0"/>
            <a:endCxn id="17" idx="2"/>
          </p:cNvCxnSpPr>
          <p:nvPr/>
        </p:nvCxnSpPr>
        <p:spPr>
          <a:xfrm rot="5400000" flipH="1" flipV="1">
            <a:off x="7794623" y="3983717"/>
            <a:ext cx="22442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836511" y="1664599"/>
            <a:ext cx="1567543" cy="4822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UserService</a:t>
            </a: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17397" y="1638648"/>
            <a:ext cx="2163195" cy="4822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ProductService</a:t>
            </a:r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370141" y="2120887"/>
            <a:ext cx="1505173" cy="134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787494" y="2104831"/>
            <a:ext cx="1156289" cy="53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3"/>
            <a:endCxn id="63" idx="1"/>
          </p:cNvCxnSpPr>
          <p:nvPr/>
        </p:nvCxnSpPr>
        <p:spPr>
          <a:xfrm>
            <a:off x="3080592" y="1879768"/>
            <a:ext cx="2755919" cy="25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003664" y="1395810"/>
            <a:ext cx="800780" cy="49693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Data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21824" y="1474823"/>
            <a:ext cx="960530" cy="5101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Data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Services?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59" y="1660756"/>
            <a:ext cx="5839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Roboto"/>
              </a:rPr>
              <a:t>Components shouldn't fetch or save data directly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59" y="2326040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Roboto"/>
              </a:rPr>
              <a:t>Components should </a:t>
            </a:r>
            <a:r>
              <a:rPr lang="en-US">
                <a:latin typeface="Roboto"/>
              </a:rPr>
              <a:t>focus on presenting data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" y="3103293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Roboto"/>
              </a:rPr>
              <a:t>Services are a great way to </a:t>
            </a:r>
            <a:r>
              <a:rPr lang="en-US">
                <a:solidFill>
                  <a:srgbClr val="0070C0"/>
                </a:solidFill>
                <a:latin typeface="Roboto"/>
              </a:rPr>
              <a:t>share information among </a:t>
            </a:r>
            <a:r>
              <a:rPr lang="en-US" smtClean="0">
                <a:solidFill>
                  <a:srgbClr val="0070C0"/>
                </a:solidFill>
                <a:latin typeface="Roboto"/>
              </a:rPr>
              <a:t>classes(components)</a:t>
            </a:r>
            <a:r>
              <a:rPr lang="en-US" smtClean="0">
                <a:latin typeface="Roboto"/>
              </a:rPr>
              <a:t> </a:t>
            </a:r>
            <a:r>
              <a:rPr lang="en-US">
                <a:latin typeface="Roboto"/>
              </a:rPr>
              <a:t>that </a:t>
            </a:r>
            <a:r>
              <a:rPr lang="en-US" i="1">
                <a:latin typeface="Roboto"/>
              </a:rPr>
              <a:t>don't know each other</a:t>
            </a:r>
            <a:r>
              <a:rPr lang="en-US">
                <a:latin typeface="Roboto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Service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1817" y="1697602"/>
            <a:ext cx="332449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LoggingService 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log(message:any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	console.log(message);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31817" y="3101859"/>
            <a:ext cx="60241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ProductComponent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onAddProduct()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	LoggingService logService = new LoggingService();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logService.log(‘Product Added’);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1259142">
            <a:off x="6363671" y="3347428"/>
            <a:ext cx="20045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Not Recommended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101195" y="3200395"/>
            <a:ext cx="1700892" cy="144187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mtClean="0"/>
              <a:t>BModule</a:t>
            </a:r>
            <a:endParaRPr lang="en-US" sz="1400"/>
          </a:p>
        </p:txBody>
      </p:sp>
      <p:sp>
        <p:nvSpPr>
          <p:cNvPr id="36" name="Rectangle 35"/>
          <p:cNvSpPr/>
          <p:nvPr/>
        </p:nvSpPr>
        <p:spPr>
          <a:xfrm>
            <a:off x="947057" y="3200395"/>
            <a:ext cx="3004457" cy="144187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mtClean="0"/>
              <a:t>AModule</a:t>
            </a:r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Injection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7057" y="1763485"/>
            <a:ext cx="3392261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mtClean="0"/>
              <a:t>Injector</a:t>
            </a: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1157969" y="3526969"/>
            <a:ext cx="1208313" cy="9470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mtClean="0"/>
              <a:t>AComponent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4339318" y="3526970"/>
            <a:ext cx="1223281" cy="9470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mtClean="0"/>
              <a:t>XService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339318" y="1763485"/>
            <a:ext cx="1462769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mtClean="0"/>
              <a:t>Provider</a:t>
            </a:r>
            <a:endParaRPr lang="en-US" sz="1400"/>
          </a:p>
        </p:txBody>
      </p:sp>
      <p:sp>
        <p:nvSpPr>
          <p:cNvPr id="11" name="Rounded Rectangle 10"/>
          <p:cNvSpPr/>
          <p:nvPr/>
        </p:nvSpPr>
        <p:spPr>
          <a:xfrm>
            <a:off x="4474029" y="2068286"/>
            <a:ext cx="1230085" cy="25037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root</a:t>
            </a:r>
            <a:endParaRPr lang="en-US" sz="1400"/>
          </a:p>
        </p:txBody>
      </p:sp>
      <p:sp>
        <p:nvSpPr>
          <p:cNvPr id="12" name="Rounded Rectangle 11"/>
          <p:cNvSpPr/>
          <p:nvPr/>
        </p:nvSpPr>
        <p:spPr>
          <a:xfrm>
            <a:off x="4474030" y="2329543"/>
            <a:ext cx="1230084" cy="228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module</a:t>
            </a:r>
            <a:endParaRPr lang="en-US" sz="1400"/>
          </a:p>
        </p:txBody>
      </p:sp>
      <p:sp>
        <p:nvSpPr>
          <p:cNvPr id="13" name="Rounded Rectangle 12"/>
          <p:cNvSpPr/>
          <p:nvPr/>
        </p:nvSpPr>
        <p:spPr>
          <a:xfrm>
            <a:off x="4474029" y="2569029"/>
            <a:ext cx="1230085" cy="23948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component</a:t>
            </a:r>
            <a:endParaRPr lang="en-US" sz="1400"/>
          </a:p>
        </p:txBody>
      </p:sp>
      <p:sp>
        <p:nvSpPr>
          <p:cNvPr id="14" name="Rounded Rectangle 13"/>
          <p:cNvSpPr/>
          <p:nvPr/>
        </p:nvSpPr>
        <p:spPr>
          <a:xfrm>
            <a:off x="1148442" y="2177139"/>
            <a:ext cx="892629" cy="511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AService</a:t>
            </a:r>
            <a:endParaRPr lang="en-US" sz="1400"/>
          </a:p>
        </p:txBody>
      </p:sp>
      <p:sp>
        <p:nvSpPr>
          <p:cNvPr id="15" name="Rounded Rectangle 14"/>
          <p:cNvSpPr/>
          <p:nvPr/>
        </p:nvSpPr>
        <p:spPr>
          <a:xfrm>
            <a:off x="2231571" y="2177139"/>
            <a:ext cx="892629" cy="511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BService</a:t>
            </a:r>
            <a:endParaRPr lang="en-US" sz="1400"/>
          </a:p>
        </p:txBody>
      </p:sp>
      <p:sp>
        <p:nvSpPr>
          <p:cNvPr id="16" name="Rounded Rectangle 15"/>
          <p:cNvSpPr/>
          <p:nvPr/>
        </p:nvSpPr>
        <p:spPr>
          <a:xfrm>
            <a:off x="3314699" y="2177140"/>
            <a:ext cx="892629" cy="511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CService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6270171" y="1830365"/>
            <a:ext cx="24449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@Injectable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providedIn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70171" y="2866988"/>
            <a:ext cx="2786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@NgModule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providers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[BService]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46371" y="3903611"/>
            <a:ext cx="27976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@Component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providers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[CService]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15963" y="3526970"/>
            <a:ext cx="1208313" cy="9470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/>
              <a:t>B</a:t>
            </a:r>
            <a:r>
              <a:rPr lang="en-US" sz="1400" smtClean="0"/>
              <a:t>Component</a:t>
            </a:r>
            <a:endParaRPr lang="en-US" sz="1400"/>
          </a:p>
        </p:txBody>
      </p:sp>
      <p:cxnSp>
        <p:nvCxnSpPr>
          <p:cNvPr id="44" name="Elbow Connector 43"/>
          <p:cNvCxnSpPr>
            <a:stCxn id="15" idx="2"/>
            <a:endCxn id="36" idx="0"/>
          </p:cNvCxnSpPr>
          <p:nvPr/>
        </p:nvCxnSpPr>
        <p:spPr>
          <a:xfrm rot="5400000">
            <a:off x="2307773" y="2830281"/>
            <a:ext cx="511627" cy="228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4" idx="2"/>
            <a:endCxn id="6" idx="0"/>
          </p:cNvCxnSpPr>
          <p:nvPr/>
        </p:nvCxnSpPr>
        <p:spPr>
          <a:xfrm rot="16200000" flipH="1">
            <a:off x="1259341" y="3024183"/>
            <a:ext cx="838201" cy="167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6" idx="2"/>
            <a:endCxn id="7" idx="0"/>
          </p:cNvCxnSpPr>
          <p:nvPr/>
        </p:nvCxnSpPr>
        <p:spPr>
          <a:xfrm rot="16200000" flipH="1">
            <a:off x="3936886" y="2512896"/>
            <a:ext cx="838201" cy="1189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1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Injection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3257" y="3607457"/>
            <a:ext cx="59109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AccountComponent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messageService: MessageService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3256" y="2528982"/>
            <a:ext cx="734350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</a:rPr>
              <a:t>providers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[{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provide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 MessageService,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useClass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 SMSMessageService}]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3256" y="1454063"/>
            <a:ext cx="734350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</a:rPr>
              <a:t>providers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[MessageService]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2635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Injector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6172" y="1774371"/>
            <a:ext cx="1992086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 Module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6171" y="2721428"/>
            <a:ext cx="1992087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 Component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43944" y="1774370"/>
            <a:ext cx="5122816" cy="5769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mtClean="0"/>
              <a:t>Same instance of service application-wide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43944" y="2721427"/>
            <a:ext cx="5122816" cy="5769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mtClean="0"/>
              <a:t>Same instance of service is available for all components (but not for other services)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6171" y="3668485"/>
            <a:ext cx="1992087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Any Other Component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3944" y="3668485"/>
            <a:ext cx="5122816" cy="5769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mtClean="0"/>
              <a:t>Same instance of service is available for the component and all its child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Cross-Component Communication using Services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22914" y="1632857"/>
            <a:ext cx="1567543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Service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0842" y="2699657"/>
            <a:ext cx="151311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7257" y="2699657"/>
            <a:ext cx="151311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2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51514" y="2166257"/>
            <a:ext cx="1132115" cy="3918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Event</a:t>
            </a:r>
            <a:endParaRPr lang="en-US" sz="1400"/>
          </a:p>
        </p:txBody>
      </p:sp>
      <p:cxnSp>
        <p:nvCxnSpPr>
          <p:cNvPr id="9" name="Straight Arrow Connector 8"/>
          <p:cNvCxnSpPr>
            <a:stCxn id="11" idx="6"/>
            <a:endCxn id="7" idx="1"/>
          </p:cNvCxnSpPr>
          <p:nvPr/>
        </p:nvCxnSpPr>
        <p:spPr>
          <a:xfrm flipV="1">
            <a:off x="2699657" y="2362200"/>
            <a:ext cx="1251857" cy="101781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04257" y="3156857"/>
            <a:ext cx="1295400" cy="44631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emit</a:t>
            </a:r>
            <a:endParaRPr lang="en-US" sz="1400"/>
          </a:p>
        </p:txBody>
      </p:sp>
      <p:sp>
        <p:nvSpPr>
          <p:cNvPr id="13" name="Oval 12"/>
          <p:cNvSpPr/>
          <p:nvPr/>
        </p:nvSpPr>
        <p:spPr>
          <a:xfrm>
            <a:off x="6466114" y="3135086"/>
            <a:ext cx="1295400" cy="44631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subscribe</a:t>
            </a:r>
            <a:endParaRPr lang="en-US" sz="1400"/>
          </a:p>
        </p:txBody>
      </p:sp>
      <p:cxnSp>
        <p:nvCxnSpPr>
          <p:cNvPr id="17" name="Straight Arrow Connector 16"/>
          <p:cNvCxnSpPr>
            <a:stCxn id="7" idx="3"/>
            <a:endCxn id="13" idx="2"/>
          </p:cNvCxnSpPr>
          <p:nvPr/>
        </p:nvCxnSpPr>
        <p:spPr>
          <a:xfrm>
            <a:off x="5083629" y="2362200"/>
            <a:ext cx="1382485" cy="996043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179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7701</TotalTime>
  <Words>168</Words>
  <Application>Microsoft Macintosh PowerPoint</Application>
  <PresentationFormat>On-screen Show (16:9)</PresentationFormat>
  <Paragraphs>89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 Light</vt:lpstr>
      <vt:lpstr>Arial</vt:lpstr>
      <vt:lpstr>Calibri</vt:lpstr>
      <vt:lpstr>Roboto</vt:lpstr>
      <vt:lpstr>Consolas</vt:lpstr>
      <vt:lpstr>Retrospect</vt:lpstr>
      <vt:lpstr>Working with Angular</vt:lpstr>
      <vt:lpstr>Components &amp; Data</vt:lpstr>
      <vt:lpstr>Why Services?</vt:lpstr>
      <vt:lpstr>Using Service</vt:lpstr>
      <vt:lpstr>Dependency Injection</vt:lpstr>
      <vt:lpstr>Dependency Injection</vt:lpstr>
      <vt:lpstr>Hierarchical Injector</vt:lpstr>
      <vt:lpstr>Cross-Component Communication using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7299072721</cp:lastModifiedBy>
  <cp:revision>337</cp:revision>
  <dcterms:modified xsi:type="dcterms:W3CDTF">2020-04-18T13:44:04Z</dcterms:modified>
</cp:coreProperties>
</file>