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8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FFFF5D"/>
    <a:srgbClr val="00BED2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375" autoAdjust="0"/>
  </p:normalViewPr>
  <p:slideViewPr>
    <p:cSldViewPr snapToGrid="0">
      <p:cViewPr varScale="1">
        <p:scale>
          <a:sx n="101" d="100"/>
          <a:sy n="101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forms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60" y="1839311"/>
            <a:ext cx="3205655" cy="1219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/>
              <a:t>Template-Driven</a:t>
            </a:r>
          </a:p>
          <a:p>
            <a:pPr algn="ctr"/>
            <a:endParaRPr lang="en-US"/>
          </a:p>
          <a:p>
            <a:pPr algn="ctr"/>
            <a:r>
              <a:rPr lang="en-US" sz="1600" smtClean="0"/>
              <a:t>Angular infers the form object from the DOM</a:t>
            </a:r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5160579" y="1839311"/>
            <a:ext cx="3206181" cy="1219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/>
              <a:t>Reactive</a:t>
            </a:r>
          </a:p>
          <a:p>
            <a:pPr algn="ctr"/>
            <a:endParaRPr lang="en-US"/>
          </a:p>
          <a:p>
            <a:pPr algn="ctr"/>
            <a:r>
              <a:rPr lang="en-US" sz="1600" smtClean="0"/>
              <a:t>Form is created programmatically and synchronized with the DOM</a:t>
            </a:r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822960" y="3278599"/>
            <a:ext cx="3205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Roboto"/>
              </a:rPr>
              <a:t>Template-driven forms are useful for adding a simple form to an app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5160579" y="3278599"/>
            <a:ext cx="320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Roboto"/>
              </a:rPr>
              <a:t>Reactive forms are more robust: they're more scalable, reusable, and testable.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37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7062</TotalTime>
  <Words>28</Words>
  <Application>Microsoft Macintosh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Roboto</vt:lpstr>
      <vt:lpstr>Calibri Light</vt:lpstr>
      <vt:lpstr>Arial</vt:lpstr>
      <vt:lpstr>Calibri</vt:lpstr>
      <vt:lpstr>Retrospect</vt:lpstr>
      <vt:lpstr>Working with Angular</vt:lpstr>
      <vt:lpstr>Forms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7299072721</cp:lastModifiedBy>
  <cp:revision>323</cp:revision>
  <dcterms:modified xsi:type="dcterms:W3CDTF">2020-04-19T10:48:13Z</dcterms:modified>
</cp:coreProperties>
</file>