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74" r:id="rId3"/>
    <p:sldId id="26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78" r:id="rId14"/>
    <p:sldId id="279" r:id="rId15"/>
    <p:sldId id="280" r:id="rId16"/>
    <p:sldId id="270" r:id="rId17"/>
    <p:sldId id="272" r:id="rId18"/>
    <p:sldId id="271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ildo lacerda" initials="al" lastIdx="3" clrIdx="0">
    <p:extLst>
      <p:ext uri="{19B8F6BF-5375-455C-9EA6-DF929625EA0E}">
        <p15:presenceInfo xmlns:p15="http://schemas.microsoft.com/office/powerpoint/2012/main" userId="4ef6f7ef51395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1T20:49:27.16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2T11:45:14.074" idx="2">
    <p:pos x="10" y="10"/>
    <p:text>tornar testavel
separar regra de negocio 
reutilizacao sem acoplamento 
extensivo (open/close)
classes fabricad para solucoes de problema comuns
patterns para encapsular classes complexas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2T11:48:57.030" idx="3">
    <p:pos x="10" y="10"/>
    <p:text>nao precisa deixar de ser rad
remover o que é ruim
  regras mixadas com as views
  regras nao testaveis
  conexoes fortemente conectado
o que mante
  pequeno volume de codigo
  velocidade de desenvolvimento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F96-844A-494C-96A0-6C3D7B34B4B4}" type="datetimeFigureOut">
              <a:rPr lang="pt-BR"/>
              <a:t>12/08/2017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FFC0-98ED-A642-9334-27B29D7A5832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19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FFFC0-98ED-A642-9334-27B29D7A5832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48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B148-E849-764A-ACFA-402F7C52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BD0811D-7D02-C245-A056-D5F1F014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5" y="2222287"/>
            <a:ext cx="5804297" cy="3636511"/>
          </a:xfrm>
        </p:spPr>
        <p:txBody>
          <a:bodyPr/>
          <a:lstStyle/>
          <a:p>
            <a:pPr marL="2057100" lvl="5" indent="0">
              <a:buNone/>
            </a:pPr>
            <a:r>
              <a:rPr lang="pt-BR"/>
              <a:t>amarildo  lacerda</a:t>
            </a:r>
          </a:p>
        </p:txBody>
      </p:sp>
    </p:spTree>
    <p:extLst>
      <p:ext uri="{BB962C8B-B14F-4D97-AF65-F5344CB8AC3E}">
        <p14:creationId xmlns:p14="http://schemas.microsoft.com/office/powerpoint/2010/main" val="138061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EA096-2099-9740-B7BB-A7839706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legado...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11E93-53FD-4A4F-9435-E067B0F1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Quando a  M é grande só sobra legado...</a:t>
            </a:r>
          </a:p>
        </p:txBody>
      </p:sp>
    </p:spTree>
    <p:extLst>
      <p:ext uri="{BB962C8B-B14F-4D97-AF65-F5344CB8AC3E}">
        <p14:creationId xmlns:p14="http://schemas.microsoft.com/office/powerpoint/2010/main" val="29255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4232-01D3-AA42-B193-7CA524CF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Onde que eu tô?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79EAC-C5F5-0749-973F-E22B51D0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Estou com uma big M</a:t>
            </a:r>
          </a:p>
        </p:txBody>
      </p:sp>
    </p:spTree>
    <p:extLst>
      <p:ext uri="{BB962C8B-B14F-4D97-AF65-F5344CB8AC3E}">
        <p14:creationId xmlns:p14="http://schemas.microsoft.com/office/powerpoint/2010/main" val="350267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CE18-0801-C349-B192-9EAE30EB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Onde que eu vo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86398-5FAD-7F45-A8B9-A9F7D2B1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Organização de base</a:t>
            </a:r>
          </a:p>
        </p:txBody>
      </p:sp>
    </p:spTree>
    <p:extLst>
      <p:ext uri="{BB962C8B-B14F-4D97-AF65-F5344CB8AC3E}">
        <p14:creationId xmlns:p14="http://schemas.microsoft.com/office/powerpoint/2010/main" val="35698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6221-05AC-DE4C-A4AB-5F94AE47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 RAD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DAA21-E784-8D43-ADDF-F0353D53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nao precisa deixar de ser RAD</a:t>
            </a:r>
          </a:p>
          <a:p>
            <a:r>
              <a:rPr lang="pt-BR"/>
              <a:t>Remover o que é ruim</a:t>
            </a:r>
          </a:p>
          <a:p>
            <a:pPr marL="0" indent="0">
              <a:buNone/>
            </a:pPr>
            <a:r>
              <a:rPr lang="pt-BR"/>
              <a:t>   regras mixadas com as views</a:t>
            </a:r>
          </a:p>
          <a:p>
            <a:pPr marL="0" indent="0">
              <a:buNone/>
            </a:pPr>
            <a:r>
              <a:rPr lang="pt-BR"/>
              <a:t>   regras nao testaveis </a:t>
            </a:r>
          </a:p>
          <a:p>
            <a:pPr marL="0" indent="0">
              <a:buNone/>
            </a:pPr>
            <a:r>
              <a:rPr lang="pt-BR"/>
              <a:t>   conexoes fortemente conectado</a:t>
            </a:r>
          </a:p>
        </p:txBody>
      </p:sp>
    </p:spTree>
    <p:extLst>
      <p:ext uri="{BB962C8B-B14F-4D97-AF65-F5344CB8AC3E}">
        <p14:creationId xmlns:p14="http://schemas.microsoft.com/office/powerpoint/2010/main" val="415639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48A54-E7B4-6041-A246-E7FF9C06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manter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D888F-CB67-F946-8645-C2F34D4D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Pequeno volume de codigo</a:t>
            </a:r>
          </a:p>
          <a:p>
            <a:r>
              <a:rPr lang="pt-BR"/>
              <a:t>Velocidade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77091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4CF32-E7A1-CD45-9B4C-E5DABCF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Porque Refatorar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12745-533B-E342-A34A-F4B0A1F0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Remover as partes ruins para reduzir manutenção </a:t>
            </a:r>
          </a:p>
          <a:p>
            <a:r>
              <a:rPr lang="pt-BR"/>
              <a:t>Facilitar debug e leitura de código</a:t>
            </a:r>
          </a:p>
          <a:p>
            <a:r>
              <a:rPr lang="pt-BR"/>
              <a:t>Tornar testavel</a:t>
            </a:r>
          </a:p>
          <a:p>
            <a:r>
              <a:rPr lang="pt-BR"/>
              <a:t>Performance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1A269-6E07-AF41-867D-43433E25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MVCBr   x    PQcqM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4EC40-A036-A74B-829D-2C0AA92E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POO   sem deixar de ser RAD</a:t>
            </a:r>
          </a:p>
        </p:txBody>
      </p:sp>
    </p:spTree>
    <p:extLst>
      <p:ext uri="{BB962C8B-B14F-4D97-AF65-F5344CB8AC3E}">
        <p14:creationId xmlns:p14="http://schemas.microsoft.com/office/powerpoint/2010/main" val="266898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CE13-E2E7-B847-92F6-1C13A7BA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MVCBr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95CB6-9DC8-B24D-99A7-06BAC951C2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>
              <a:solidFill>
                <a:schemeClr val="accent5">
                  <a:lumMod val="75000"/>
                </a:schemeClr>
              </a:solidFill>
            </a:endParaRPr>
          </a:p>
          <a:p>
            <a:endParaRPr lang="pt-BR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>
                <a:solidFill>
                  <a:schemeClr val="accent5">
                    <a:lumMod val="75000"/>
                  </a:schemeClr>
                </a:solidFill>
              </a:rPr>
              <a:t>Quanto mais você sobe a montanha maior a certeza que não conhecia nada.</a:t>
            </a:r>
          </a:p>
          <a:p>
            <a:endParaRPr lang="pt-BR">
              <a:solidFill>
                <a:schemeClr val="accent5">
                  <a:lumMod val="75000"/>
                </a:schemeClr>
              </a:solidFill>
            </a:endParaRPr>
          </a:p>
          <a:p>
            <a:endParaRPr lang="pt-BR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2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57ACE-6D5B-D142-A02A-11271CBD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Hello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38851-09EA-AA4F-8542-E7FE5E4B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primeiro. .. .mmm... a gente não esquece.</a:t>
            </a:r>
          </a:p>
        </p:txBody>
      </p:sp>
    </p:spTree>
    <p:extLst>
      <p:ext uri="{BB962C8B-B14F-4D97-AF65-F5344CB8AC3E}">
        <p14:creationId xmlns:p14="http://schemas.microsoft.com/office/powerpoint/2010/main" val="323276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7287-B47F-D642-AF16-AB094F97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Viajando com usuário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1DD33-3035-3640-94C6-80CE45B8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85210-333B-B34A-A42F-6084A440CA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1017" y="150813"/>
            <a:ext cx="5072062" cy="2278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PQcqM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B00569B-748C-9C4B-82F7-8CC57720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1" y="2021111"/>
            <a:ext cx="6123972" cy="35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9D70-843F-A34F-A87A-49CF9177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Validando regras com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AB807-CC31-A34D-971C-ED6E263C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Validar para economizar </a:t>
            </a:r>
          </a:p>
        </p:txBody>
      </p:sp>
    </p:spTree>
    <p:extLst>
      <p:ext uri="{BB962C8B-B14F-4D97-AF65-F5344CB8AC3E}">
        <p14:creationId xmlns:p14="http://schemas.microsoft.com/office/powerpoint/2010/main" val="248634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3E4A8-7D10-D04B-A7FF-10580425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Entregar utilidade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C5EDF-10D0-D243-B2E1-3AD19BFB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578" y="2222287"/>
            <a:ext cx="5589985" cy="3636511"/>
          </a:xfrm>
        </p:spPr>
        <p:txBody>
          <a:bodyPr/>
          <a:lstStyle/>
          <a:p>
            <a:r>
              <a:rPr lang="pt-BR"/>
              <a:t>O usuário não sabe o que quer até que alguém diga... Depois se torna primeira necessidade.</a:t>
            </a:r>
          </a:p>
        </p:txBody>
      </p:sp>
    </p:spTree>
    <p:extLst>
      <p:ext uri="{BB962C8B-B14F-4D97-AF65-F5344CB8AC3E}">
        <p14:creationId xmlns:p14="http://schemas.microsoft.com/office/powerpoint/2010/main" val="55254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40C7D-5C7B-9248-8760-9CF38DE1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amarildo lacerda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99DDD-637C-044B-A027-8514CABA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84" y="2222287"/>
            <a:ext cx="10355302" cy="3636511"/>
          </a:xfrm>
        </p:spPr>
        <p:txBody>
          <a:bodyPr/>
          <a:lstStyle/>
          <a:p>
            <a:r>
              <a:rPr lang="pt-BR"/>
              <a:t>Tireideletra.com.br </a:t>
            </a:r>
          </a:p>
          <a:p>
            <a:r>
              <a:rPr lang="pt-BR"/>
              <a:t>wbagestao.com.br</a:t>
            </a:r>
          </a:p>
          <a:p>
            <a:endParaRPr lang="pt-BR"/>
          </a:p>
          <a:p>
            <a:pPr marL="0" indent="0">
              <a:buNone/>
            </a:pPr>
            <a:r>
              <a:rPr lang="pt-BR"/>
              <a:t>no email</a:t>
            </a:r>
          </a:p>
        </p:txBody>
      </p:sp>
    </p:spTree>
    <p:extLst>
      <p:ext uri="{BB962C8B-B14F-4D97-AF65-F5344CB8AC3E}">
        <p14:creationId xmlns:p14="http://schemas.microsoft.com/office/powerpoint/2010/main" val="99421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B148-E849-764A-ACFA-402F7C52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CFC9A-5034-0549-AE56-2A56AD4E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25 %  para o governo</a:t>
            </a:r>
          </a:p>
          <a:p>
            <a:r>
              <a:rPr lang="pt-BR"/>
              <a:t>10 %  para despesas</a:t>
            </a:r>
          </a:p>
          <a:p>
            <a:r>
              <a:rPr lang="pt-BR"/>
              <a:t>15%  desenvolvimento</a:t>
            </a:r>
          </a:p>
          <a:p>
            <a:r>
              <a:rPr lang="pt-BR"/>
              <a:t>30% Manutenção </a:t>
            </a:r>
          </a:p>
          <a:p>
            <a:r>
              <a:rPr lang="pt-BR"/>
              <a:t>10% Empresário </a:t>
            </a:r>
          </a:p>
          <a:p>
            <a:r>
              <a:rPr lang="pt-BR"/>
              <a:t>10%  pesquisa</a:t>
            </a:r>
          </a:p>
        </p:txBody>
      </p:sp>
    </p:spTree>
    <p:extLst>
      <p:ext uri="{BB962C8B-B14F-4D97-AF65-F5344CB8AC3E}">
        <p14:creationId xmlns:p14="http://schemas.microsoft.com/office/powerpoint/2010/main" val="1050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FCC69-06AF-B846-B036-749B1BDB6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 longividade do software e o paradigma </a:t>
            </a:r>
            <a:br>
              <a:rPr lang="pt-BR"/>
            </a:br>
            <a:br>
              <a:rPr lang="pt-BR"/>
            </a:br>
            <a:r>
              <a:rPr lang="pt-BR"/>
              <a:t>PQcqM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4D17B-F017-DE45-81F3-9C50F3044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MVCBr   amarildo lacerda</a:t>
            </a:r>
          </a:p>
        </p:txBody>
      </p:sp>
    </p:spTree>
    <p:extLst>
      <p:ext uri="{BB962C8B-B14F-4D97-AF65-F5344CB8AC3E}">
        <p14:creationId xmlns:p14="http://schemas.microsoft.com/office/powerpoint/2010/main" val="125678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8912-2200-F245-817D-5A562652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   Para quem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B582C-53E8-1B40-BDC2-3150C31F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Identificar o consumidor... Aquele que paga o trabalho.</a:t>
            </a:r>
          </a:p>
        </p:txBody>
      </p:sp>
    </p:spTree>
    <p:extLst>
      <p:ext uri="{BB962C8B-B14F-4D97-AF65-F5344CB8AC3E}">
        <p14:creationId xmlns:p14="http://schemas.microsoft.com/office/powerpoint/2010/main" val="365931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B13F-8BCE-F749-8806-623D6F85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   Quanto custará fazer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5A8F3-55F6-5B49-B1E8-E531103F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02" y="2222288"/>
            <a:ext cx="10319583" cy="243901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3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18F2-02E3-F040-B7D0-0D86CFF3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   Como será feito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59294-CFFA-C743-9ED0-602DECAE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39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BB7EE-110D-0244-9200-2903F136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  Quando ficará pronto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76979-5CF4-E44C-959D-0C9AE654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1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9D4D-9B53-D642-9CDC-71D5A3D7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pqcqM  Manutenção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B4F12-6A6C-1348-83CA-25FBDF94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7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Citável</vt:lpstr>
      <vt:lpstr>PQcqM</vt:lpstr>
      <vt:lpstr>Apresentação do PowerPoint</vt:lpstr>
      <vt:lpstr>PQcqM</vt:lpstr>
      <vt:lpstr>A longividade do software e o paradigma   PQcqM</vt:lpstr>
      <vt:lpstr>Pqcqm   Para quem       </vt:lpstr>
      <vt:lpstr>pQcqm   Quanto custará fazer</vt:lpstr>
      <vt:lpstr>pqCqm   Como será feito</vt:lpstr>
      <vt:lpstr>pqcQm  Quando ficará pronto</vt:lpstr>
      <vt:lpstr>pqcqM  Manutenção </vt:lpstr>
      <vt:lpstr>O legado... </vt:lpstr>
      <vt:lpstr>Onde que eu tô? </vt:lpstr>
      <vt:lpstr>Onde que eu vo ?</vt:lpstr>
      <vt:lpstr>Ser RAD</vt:lpstr>
      <vt:lpstr>O que manter</vt:lpstr>
      <vt:lpstr>Porque Refatorar</vt:lpstr>
      <vt:lpstr>MVCBr   x    PQcqM</vt:lpstr>
      <vt:lpstr>MVCBr</vt:lpstr>
      <vt:lpstr>Hello world</vt:lpstr>
      <vt:lpstr>Viajando com usuário </vt:lpstr>
      <vt:lpstr>Validando regras com modelos</vt:lpstr>
      <vt:lpstr>Entregar utilidade</vt:lpstr>
      <vt:lpstr>amarildo lacerda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longividade do software e o paradigma   PQcqM</dc:title>
  <cp:revision>13</cp:revision>
  <dcterms:modified xsi:type="dcterms:W3CDTF">2017-08-12T11:58:21Z</dcterms:modified>
</cp:coreProperties>
</file>