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F9B7-AC9E-4E27-A8B7-6B234F975BAC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2DCCC-80B5-47FB-88C6-1D136BCF8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05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F9B7-AC9E-4E27-A8B7-6B234F975BAC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2DCCC-80B5-47FB-88C6-1D136BCF8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76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F9B7-AC9E-4E27-A8B7-6B234F975BAC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2DCCC-80B5-47FB-88C6-1D136BCF8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17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F9B7-AC9E-4E27-A8B7-6B234F975BAC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2DCCC-80B5-47FB-88C6-1D136BCF8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10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F9B7-AC9E-4E27-A8B7-6B234F975BAC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2DCCC-80B5-47FB-88C6-1D136BCF8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36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F9B7-AC9E-4E27-A8B7-6B234F975BAC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2DCCC-80B5-47FB-88C6-1D136BCF8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47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F9B7-AC9E-4E27-A8B7-6B234F975BAC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2DCCC-80B5-47FB-88C6-1D136BCF8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98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F9B7-AC9E-4E27-A8B7-6B234F975BAC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2DCCC-80B5-47FB-88C6-1D136BCF8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F9B7-AC9E-4E27-A8B7-6B234F975BAC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2DCCC-80B5-47FB-88C6-1D136BCF8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17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F9B7-AC9E-4E27-A8B7-6B234F975BAC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2DCCC-80B5-47FB-88C6-1D136BCF8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20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F9B7-AC9E-4E27-A8B7-6B234F975BAC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2DCCC-80B5-47FB-88C6-1D136BCF8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6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7F9B7-AC9E-4E27-A8B7-6B234F975BAC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2DCCC-80B5-47FB-88C6-1D136BCF8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12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2580" y="609598"/>
            <a:ext cx="8571345" cy="51261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355273" y="1745673"/>
            <a:ext cx="369454" cy="37869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355273" y="2466109"/>
            <a:ext cx="369454" cy="37869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49236" y="3172690"/>
            <a:ext cx="369454" cy="37869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179463" y="1556327"/>
            <a:ext cx="369454" cy="37869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06618" y="3172690"/>
            <a:ext cx="369454" cy="37869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028006" y="2466108"/>
            <a:ext cx="369454" cy="37869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48656" y="1177636"/>
            <a:ext cx="369454" cy="37869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17454" y="1708726"/>
            <a:ext cx="369454" cy="37869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473526" y="3172689"/>
            <a:ext cx="369454" cy="37869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999341" y="3666833"/>
            <a:ext cx="369454" cy="37869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275767" y="1935018"/>
            <a:ext cx="369454" cy="37869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84635" y="1660235"/>
            <a:ext cx="369454" cy="37869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467599" y="2410650"/>
            <a:ext cx="369454" cy="37869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562928" y="3997005"/>
            <a:ext cx="369454" cy="37869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317849" y="1727199"/>
            <a:ext cx="369454" cy="37869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045166" y="2655454"/>
            <a:ext cx="369454" cy="37869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063627" y="3840018"/>
            <a:ext cx="369454" cy="37869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10" idx="1"/>
            <a:endCxn id="7" idx="5"/>
          </p:cNvCxnSpPr>
          <p:nvPr/>
        </p:nvCxnSpPr>
        <p:spPr>
          <a:xfrm flipH="1" flipV="1">
            <a:off x="2670622" y="2789342"/>
            <a:ext cx="690101" cy="43880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0"/>
            <a:endCxn id="6" idx="5"/>
          </p:cNvCxnSpPr>
          <p:nvPr/>
        </p:nvCxnSpPr>
        <p:spPr>
          <a:xfrm flipH="1" flipV="1">
            <a:off x="2670622" y="2068906"/>
            <a:ext cx="820723" cy="110378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2"/>
            <a:endCxn id="8" idx="6"/>
          </p:cNvCxnSpPr>
          <p:nvPr/>
        </p:nvCxnSpPr>
        <p:spPr>
          <a:xfrm flipH="1">
            <a:off x="2918690" y="3362036"/>
            <a:ext cx="38792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3" idx="4"/>
            <a:endCxn id="10" idx="0"/>
          </p:cNvCxnSpPr>
          <p:nvPr/>
        </p:nvCxnSpPr>
        <p:spPr>
          <a:xfrm flipH="1">
            <a:off x="3491345" y="2087417"/>
            <a:ext cx="110836" cy="108527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5" idx="1"/>
            <a:endCxn id="10" idx="5"/>
          </p:cNvCxnSpPr>
          <p:nvPr/>
        </p:nvCxnSpPr>
        <p:spPr>
          <a:xfrm flipH="1" flipV="1">
            <a:off x="3621967" y="3495923"/>
            <a:ext cx="431479" cy="22636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9" idx="2"/>
            <a:endCxn id="13" idx="6"/>
          </p:cNvCxnSpPr>
          <p:nvPr/>
        </p:nvCxnSpPr>
        <p:spPr>
          <a:xfrm flipH="1">
            <a:off x="3786908" y="1745673"/>
            <a:ext cx="392555" cy="15239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2" idx="4"/>
            <a:endCxn id="23" idx="0"/>
          </p:cNvCxnSpPr>
          <p:nvPr/>
        </p:nvCxnSpPr>
        <p:spPr>
          <a:xfrm>
            <a:off x="6229893" y="3034145"/>
            <a:ext cx="18461" cy="80587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1" idx="5"/>
            <a:endCxn id="14" idx="1"/>
          </p:cNvCxnSpPr>
          <p:nvPr/>
        </p:nvCxnSpPr>
        <p:spPr>
          <a:xfrm>
            <a:off x="5343355" y="2789341"/>
            <a:ext cx="184276" cy="43880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1" idx="4"/>
            <a:endCxn id="11" idx="7"/>
          </p:cNvCxnSpPr>
          <p:nvPr/>
        </p:nvCxnSpPr>
        <p:spPr>
          <a:xfrm flipH="1">
            <a:off x="5343355" y="2105890"/>
            <a:ext cx="159221" cy="41567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4" idx="5"/>
            <a:endCxn id="23" idx="1"/>
          </p:cNvCxnSpPr>
          <p:nvPr/>
        </p:nvCxnSpPr>
        <p:spPr>
          <a:xfrm>
            <a:off x="5788875" y="3495922"/>
            <a:ext cx="328857" cy="39955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6432596" y="552323"/>
            <a:ext cx="197291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Garbage</a:t>
            </a:r>
            <a:endParaRPr 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4950691" y="988289"/>
            <a:ext cx="1463929" cy="36022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6569364" y="1223786"/>
            <a:ext cx="499112" cy="625794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7891301" y="1297578"/>
            <a:ext cx="569193" cy="845297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8" idx="4"/>
            <a:endCxn id="19" idx="0"/>
          </p:cNvCxnSpPr>
          <p:nvPr/>
        </p:nvCxnSpPr>
        <p:spPr>
          <a:xfrm>
            <a:off x="7652326" y="2789341"/>
            <a:ext cx="95329" cy="1207664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26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703" y="1215198"/>
            <a:ext cx="7300593" cy="44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02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2580" y="609598"/>
            <a:ext cx="8571345" cy="51261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355273" y="1745673"/>
            <a:ext cx="369454" cy="37869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355273" y="2466109"/>
            <a:ext cx="369454" cy="37869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49236" y="3172690"/>
            <a:ext cx="369454" cy="37869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179463" y="1556327"/>
            <a:ext cx="369454" cy="37869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06618" y="3172690"/>
            <a:ext cx="369454" cy="37869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028006" y="2466108"/>
            <a:ext cx="369454" cy="37869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48656" y="1177636"/>
            <a:ext cx="369454" cy="37869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17454" y="1708726"/>
            <a:ext cx="369454" cy="37869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473526" y="3172689"/>
            <a:ext cx="369454" cy="37869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999341" y="3666833"/>
            <a:ext cx="369454" cy="37869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275767" y="1935018"/>
            <a:ext cx="369454" cy="37869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84635" y="1660235"/>
            <a:ext cx="369454" cy="37869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467599" y="2410650"/>
            <a:ext cx="369454" cy="37869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562928" y="3997005"/>
            <a:ext cx="369454" cy="37869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317849" y="1727199"/>
            <a:ext cx="369454" cy="37869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045166" y="2655454"/>
            <a:ext cx="369454" cy="37869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063627" y="3840018"/>
            <a:ext cx="369454" cy="37869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10" idx="1"/>
            <a:endCxn id="7" idx="5"/>
          </p:cNvCxnSpPr>
          <p:nvPr/>
        </p:nvCxnSpPr>
        <p:spPr>
          <a:xfrm flipH="1" flipV="1">
            <a:off x="2670622" y="2789342"/>
            <a:ext cx="690101" cy="43880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0"/>
            <a:endCxn id="6" idx="5"/>
          </p:cNvCxnSpPr>
          <p:nvPr/>
        </p:nvCxnSpPr>
        <p:spPr>
          <a:xfrm flipH="1" flipV="1">
            <a:off x="2670622" y="2068906"/>
            <a:ext cx="820723" cy="110378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2"/>
            <a:endCxn id="8" idx="6"/>
          </p:cNvCxnSpPr>
          <p:nvPr/>
        </p:nvCxnSpPr>
        <p:spPr>
          <a:xfrm flipH="1">
            <a:off x="2918690" y="3362036"/>
            <a:ext cx="38792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3" idx="4"/>
            <a:endCxn id="10" idx="0"/>
          </p:cNvCxnSpPr>
          <p:nvPr/>
        </p:nvCxnSpPr>
        <p:spPr>
          <a:xfrm flipH="1">
            <a:off x="3491345" y="2087417"/>
            <a:ext cx="110836" cy="108527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5" idx="1"/>
            <a:endCxn id="10" idx="5"/>
          </p:cNvCxnSpPr>
          <p:nvPr/>
        </p:nvCxnSpPr>
        <p:spPr>
          <a:xfrm flipH="1" flipV="1">
            <a:off x="3621967" y="3495923"/>
            <a:ext cx="431479" cy="22636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9" idx="2"/>
            <a:endCxn id="13" idx="6"/>
          </p:cNvCxnSpPr>
          <p:nvPr/>
        </p:nvCxnSpPr>
        <p:spPr>
          <a:xfrm flipH="1">
            <a:off x="3786908" y="1745673"/>
            <a:ext cx="392555" cy="15239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2" idx="4"/>
            <a:endCxn id="23" idx="0"/>
          </p:cNvCxnSpPr>
          <p:nvPr/>
        </p:nvCxnSpPr>
        <p:spPr>
          <a:xfrm>
            <a:off x="6229893" y="3034145"/>
            <a:ext cx="18461" cy="80587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1" idx="5"/>
            <a:endCxn id="14" idx="1"/>
          </p:cNvCxnSpPr>
          <p:nvPr/>
        </p:nvCxnSpPr>
        <p:spPr>
          <a:xfrm>
            <a:off x="5343355" y="2789341"/>
            <a:ext cx="184276" cy="43880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1" idx="4"/>
            <a:endCxn id="11" idx="7"/>
          </p:cNvCxnSpPr>
          <p:nvPr/>
        </p:nvCxnSpPr>
        <p:spPr>
          <a:xfrm flipH="1">
            <a:off x="5343355" y="2105890"/>
            <a:ext cx="159221" cy="41567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4" idx="5"/>
            <a:endCxn id="23" idx="1"/>
          </p:cNvCxnSpPr>
          <p:nvPr/>
        </p:nvCxnSpPr>
        <p:spPr>
          <a:xfrm>
            <a:off x="5788875" y="3495922"/>
            <a:ext cx="328857" cy="39955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8" idx="4"/>
            <a:endCxn id="19" idx="0"/>
          </p:cNvCxnSpPr>
          <p:nvPr/>
        </p:nvCxnSpPr>
        <p:spPr>
          <a:xfrm>
            <a:off x="7652326" y="2789341"/>
            <a:ext cx="95329" cy="1207664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372580" y="5043061"/>
            <a:ext cx="8571345" cy="4618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400072" y="5054190"/>
            <a:ext cx="211205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GC Roots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37706" y="5255491"/>
            <a:ext cx="1190300" cy="32327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045166" y="5246496"/>
            <a:ext cx="1190300" cy="32327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stCxn id="42" idx="0"/>
            <a:endCxn id="23" idx="4"/>
          </p:cNvCxnSpPr>
          <p:nvPr/>
        </p:nvCxnSpPr>
        <p:spPr>
          <a:xfrm flipH="1" flipV="1">
            <a:off x="6248354" y="4218709"/>
            <a:ext cx="391962" cy="102778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0" idx="0"/>
            <a:endCxn id="15" idx="4"/>
          </p:cNvCxnSpPr>
          <p:nvPr/>
        </p:nvCxnSpPr>
        <p:spPr>
          <a:xfrm flipH="1" flipV="1">
            <a:off x="4184068" y="4045524"/>
            <a:ext cx="248788" cy="120996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7139709" y="2313709"/>
            <a:ext cx="1136058" cy="2336798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432596" y="552323"/>
            <a:ext cx="197291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Garbage</a:t>
            </a:r>
            <a:endParaRPr 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4950691" y="988289"/>
            <a:ext cx="1463929" cy="36022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6569364" y="1223786"/>
            <a:ext cx="499112" cy="625794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7891301" y="1297578"/>
            <a:ext cx="569193" cy="845297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550678" y="1230676"/>
            <a:ext cx="101648" cy="1056737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960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186" y="1230439"/>
            <a:ext cx="7239627" cy="43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90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9964" y="637310"/>
            <a:ext cx="9642763" cy="15794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30400" y="1413164"/>
            <a:ext cx="526473" cy="6557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692399" y="1413164"/>
            <a:ext cx="526473" cy="6557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54398" y="1413164"/>
            <a:ext cx="526473" cy="655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16397" y="1413164"/>
            <a:ext cx="526473" cy="655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78396" y="1413164"/>
            <a:ext cx="526473" cy="6557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40395" y="1413164"/>
            <a:ext cx="526473" cy="655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502394" y="1413164"/>
            <a:ext cx="526473" cy="6557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264393" y="1413164"/>
            <a:ext cx="526473" cy="655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158020" y="1413164"/>
            <a:ext cx="526473" cy="6557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20019" y="1413164"/>
            <a:ext cx="526473" cy="6557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682018" y="1413164"/>
            <a:ext cx="526473" cy="6557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336867" y="705140"/>
            <a:ext cx="108876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</a:rPr>
              <a:t>Mark</a:t>
            </a:r>
            <a:endParaRPr 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0" name="Straight Arrow Connector 19"/>
          <p:cNvCxnSpPr>
            <a:endCxn id="6" idx="0"/>
          </p:cNvCxnSpPr>
          <p:nvPr/>
        </p:nvCxnSpPr>
        <p:spPr>
          <a:xfrm>
            <a:off x="3717634" y="1117600"/>
            <a:ext cx="1" cy="2955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479633" y="1089891"/>
            <a:ext cx="1" cy="2955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033014" y="1117600"/>
            <a:ext cx="1" cy="2955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528267" y="1089891"/>
            <a:ext cx="1" cy="2955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1209964" y="2697020"/>
            <a:ext cx="9642763" cy="15794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930400" y="3472874"/>
            <a:ext cx="526473" cy="6557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692399" y="3472874"/>
            <a:ext cx="526473" cy="6557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3454398" y="3472874"/>
            <a:ext cx="526473" cy="655781"/>
          </a:xfrm>
          <a:prstGeom prst="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216397" y="3472874"/>
            <a:ext cx="526473" cy="655781"/>
          </a:xfrm>
          <a:prstGeom prst="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978396" y="3472874"/>
            <a:ext cx="526473" cy="6557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5740395" y="3472874"/>
            <a:ext cx="526473" cy="655781"/>
          </a:xfrm>
          <a:prstGeom prst="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502394" y="3472874"/>
            <a:ext cx="526473" cy="6557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7264393" y="3472874"/>
            <a:ext cx="526473" cy="655781"/>
          </a:xfrm>
          <a:prstGeom prst="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8158020" y="3472874"/>
            <a:ext cx="526473" cy="6557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8920019" y="3472874"/>
            <a:ext cx="526473" cy="6557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9682018" y="3472874"/>
            <a:ext cx="526473" cy="6557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280927" y="2761964"/>
            <a:ext cx="129894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</a:rPr>
              <a:t>Delete</a:t>
            </a:r>
            <a:endParaRPr 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209964" y="4710551"/>
            <a:ext cx="9642763" cy="15794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1930400" y="5486405"/>
            <a:ext cx="526473" cy="6557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692399" y="5486405"/>
            <a:ext cx="526473" cy="6557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978396" y="5486405"/>
            <a:ext cx="526473" cy="6557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6502394" y="5486405"/>
            <a:ext cx="526473" cy="6557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5740393" y="5500260"/>
            <a:ext cx="526473" cy="6557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4216396" y="5500261"/>
            <a:ext cx="526473" cy="6557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3454398" y="5486405"/>
            <a:ext cx="526473" cy="6557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1209964" y="4773765"/>
            <a:ext cx="169309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</a:rPr>
              <a:t>Compact</a:t>
            </a:r>
            <a:endParaRPr 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842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757" y="948475"/>
            <a:ext cx="8146486" cy="496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157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9963" y="1874985"/>
            <a:ext cx="9642763" cy="15794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09964" y="295565"/>
            <a:ext cx="9642763" cy="15794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30400" y="1071419"/>
            <a:ext cx="526473" cy="6557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92399" y="1071419"/>
            <a:ext cx="526473" cy="6557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54398" y="1071419"/>
            <a:ext cx="526473" cy="655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16397" y="1071419"/>
            <a:ext cx="526473" cy="655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78396" y="1071419"/>
            <a:ext cx="526473" cy="6557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40395" y="1071419"/>
            <a:ext cx="526473" cy="655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502394" y="1071419"/>
            <a:ext cx="526473" cy="6557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264393" y="1071419"/>
            <a:ext cx="526473" cy="655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158020" y="1071419"/>
            <a:ext cx="526473" cy="6557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20019" y="1071419"/>
            <a:ext cx="526473" cy="6557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682018" y="1071419"/>
            <a:ext cx="526473" cy="6557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336867" y="363395"/>
            <a:ext cx="108876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</a:rPr>
              <a:t>Mark</a:t>
            </a:r>
            <a:endParaRPr 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479633" y="748146"/>
            <a:ext cx="1" cy="2955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033014" y="775855"/>
            <a:ext cx="1" cy="2955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528267" y="748146"/>
            <a:ext cx="1" cy="2955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205351" y="5195465"/>
            <a:ext cx="9642763" cy="15794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205352" y="3616045"/>
            <a:ext cx="9642763" cy="15794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925788" y="4391899"/>
            <a:ext cx="526473" cy="655781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687787" y="4391899"/>
            <a:ext cx="526473" cy="655781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449786" y="4391899"/>
            <a:ext cx="526473" cy="655781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211785" y="4391899"/>
            <a:ext cx="526473" cy="655781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973784" y="4391899"/>
            <a:ext cx="526473" cy="655781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735783" y="4391899"/>
            <a:ext cx="526473" cy="655781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497782" y="4391899"/>
            <a:ext cx="526473" cy="655781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259781" y="4391899"/>
            <a:ext cx="526473" cy="655781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153408" y="4391899"/>
            <a:ext cx="526473" cy="655781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915407" y="4391899"/>
            <a:ext cx="526473" cy="655781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677406" y="4391899"/>
            <a:ext cx="526473" cy="655781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019904" y="1848442"/>
            <a:ext cx="282821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Empty Memory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925788" y="5657284"/>
            <a:ext cx="526473" cy="6557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687787" y="5657284"/>
            <a:ext cx="526473" cy="6557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973784" y="5657284"/>
            <a:ext cx="526473" cy="6557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497782" y="5657284"/>
            <a:ext cx="526473" cy="6557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735782" y="5643428"/>
            <a:ext cx="526473" cy="6557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211785" y="5657284"/>
            <a:ext cx="526473" cy="6557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449786" y="5657284"/>
            <a:ext cx="526473" cy="6557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185879" y="4728242"/>
            <a:ext cx="7758" cy="13770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2944929" y="4728242"/>
            <a:ext cx="2949" cy="13475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3700640" y="4750955"/>
            <a:ext cx="1508473" cy="12441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4427627" y="4763059"/>
            <a:ext cx="2344459" cy="12320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5204195" y="4750955"/>
            <a:ext cx="3212449" cy="12636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5971112" y="4799755"/>
            <a:ext cx="3179820" cy="11953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6745492" y="4852282"/>
            <a:ext cx="3195150" cy="11558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8008365" y="3650100"/>
            <a:ext cx="282821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Empty Memory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364169" y="3695504"/>
            <a:ext cx="103528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</a:rPr>
              <a:t>Copy</a:t>
            </a:r>
            <a:endParaRPr 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350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615" y="682514"/>
            <a:ext cx="8132769" cy="549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610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13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Worcester Polytechnic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Bao, Han</dc:creator>
  <cp:lastModifiedBy>Bao, Han</cp:lastModifiedBy>
  <cp:revision>8</cp:revision>
  <dcterms:created xsi:type="dcterms:W3CDTF">2018-04-09T23:33:52Z</dcterms:created>
  <dcterms:modified xsi:type="dcterms:W3CDTF">2018-04-10T01:00:43Z</dcterms:modified>
</cp:coreProperties>
</file>