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00DD-E411-4EE2-A297-45EA169AE2E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9D94-E12C-4225-B8E3-65E9A969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91072" y="1975104"/>
            <a:ext cx="3177838" cy="3227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8912" y="1975104"/>
            <a:ext cx="585216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855" y="3310128"/>
            <a:ext cx="5871217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855" y="4690872"/>
            <a:ext cx="5871217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79173" y="3904488"/>
            <a:ext cx="800219" cy="1024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……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855" y="2309860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Thread 1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855" y="3436358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855" y="4778740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Thread 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41355" y="2026503"/>
            <a:ext cx="2239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Shared Memory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73366" y="2542032"/>
            <a:ext cx="1433117" cy="22853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84686" y="2542032"/>
            <a:ext cx="1301711" cy="22853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98018" y="2923115"/>
            <a:ext cx="177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Area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Class</a:t>
            </a:r>
            <a:r>
              <a:rPr lang="en-US" sz="1200" dirty="0" smtClean="0"/>
              <a:t> </a:t>
            </a:r>
            <a:r>
              <a:rPr lang="en-US" sz="1200" dirty="0"/>
              <a:t>level </a:t>
            </a:r>
            <a:r>
              <a:rPr lang="en-US" sz="1200" dirty="0" smtClean="0"/>
              <a:t>data, </a:t>
            </a:r>
            <a:r>
              <a:rPr lang="en-US" sz="1200" dirty="0"/>
              <a:t>including</a:t>
            </a:r>
            <a:r>
              <a:rPr lang="en-US" sz="1200" dirty="0" smtClean="0"/>
              <a:t> </a:t>
            </a:r>
            <a:r>
              <a:rPr lang="en-US" sz="1200" b="1" dirty="0"/>
              <a:t>static variables</a:t>
            </a:r>
            <a:r>
              <a:rPr lang="en-US" sz="1200" b="1" dirty="0" smtClean="0"/>
              <a:t> 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892" y="2941403"/>
            <a:ext cx="1435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 </a:t>
            </a:r>
            <a:r>
              <a:rPr lang="en-US" sz="1200" dirty="0"/>
              <a:t>the</a:t>
            </a:r>
            <a:r>
              <a:rPr lang="en-US" sz="1200" dirty="0" smtClean="0"/>
              <a:t> </a:t>
            </a:r>
            <a:r>
              <a:rPr lang="en-US" sz="1200" b="1" dirty="0" smtClean="0"/>
              <a:t>Objects.</a:t>
            </a:r>
            <a:r>
              <a:rPr lang="en-US" sz="1200" dirty="0" smtClean="0"/>
              <a:t> 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1598" y="2046470"/>
            <a:ext cx="1435099" cy="896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66164" y="2046470"/>
            <a:ext cx="1313227" cy="896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38858" y="2033754"/>
            <a:ext cx="1742458" cy="908828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78955" y="2037111"/>
            <a:ext cx="19945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Variable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Operand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Data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6958" y="2074277"/>
            <a:ext cx="1521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Current Executing </a:t>
            </a:r>
            <a:r>
              <a:rPr lang="en-US" sz="1200" b="1" dirty="0" smtClean="0"/>
              <a:t>Instruction</a:t>
            </a:r>
            <a:r>
              <a:rPr lang="en-US" sz="1200" dirty="0" smtClean="0"/>
              <a:t> 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7215" y="2104686"/>
            <a:ext cx="19530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Method Area</a:t>
            </a:r>
            <a:endParaRPr lang="en-US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Native Method Information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371597" y="3390638"/>
            <a:ext cx="1435099" cy="385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83912" y="3390638"/>
            <a:ext cx="1313227" cy="385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38858" y="3390638"/>
            <a:ext cx="1742458" cy="385669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79433" y="3439772"/>
            <a:ext cx="213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Method Area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4407" y="4778740"/>
            <a:ext cx="1435099" cy="385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86722" y="4778740"/>
            <a:ext cx="1313227" cy="385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41668" y="4778740"/>
            <a:ext cx="1742458" cy="385669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83912" y="3414195"/>
            <a:ext cx="131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 Registers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8501" y="3414195"/>
            <a:ext cx="131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Area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4085" y="4827419"/>
            <a:ext cx="213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Method Area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3912" y="4783312"/>
            <a:ext cx="131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 Registers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8501" y="4783312"/>
            <a:ext cx="131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Area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0" y="1386663"/>
            <a:ext cx="807027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Bao, Han</dc:creator>
  <cp:lastModifiedBy>Bao, Han</cp:lastModifiedBy>
  <cp:revision>10</cp:revision>
  <dcterms:created xsi:type="dcterms:W3CDTF">2018-04-08T00:05:03Z</dcterms:created>
  <dcterms:modified xsi:type="dcterms:W3CDTF">2018-04-08T04:40:25Z</dcterms:modified>
</cp:coreProperties>
</file>