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F9B7-AC9E-4E27-A8B7-6B234F975BA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80" y="609598"/>
            <a:ext cx="8571345" cy="5126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55273" y="174567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5273" y="246610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49236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9463" y="1556327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6618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8006" y="246610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8656" y="1177636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7454" y="1708726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73526" y="317268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9341" y="366683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75767" y="1935018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635" y="166023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67599" y="241065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62928" y="3997005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17849" y="172719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5166" y="2655454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63627" y="384001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1"/>
            <a:endCxn id="7" idx="5"/>
          </p:cNvCxnSpPr>
          <p:nvPr/>
        </p:nvCxnSpPr>
        <p:spPr>
          <a:xfrm flipH="1" flipV="1">
            <a:off x="2670622" y="2789342"/>
            <a:ext cx="690101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6" idx="5"/>
          </p:cNvCxnSpPr>
          <p:nvPr/>
        </p:nvCxnSpPr>
        <p:spPr>
          <a:xfrm flipH="1" flipV="1">
            <a:off x="2670622" y="2068906"/>
            <a:ext cx="820723" cy="11037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8" idx="6"/>
          </p:cNvCxnSpPr>
          <p:nvPr/>
        </p:nvCxnSpPr>
        <p:spPr>
          <a:xfrm flipH="1">
            <a:off x="2918690" y="3362036"/>
            <a:ext cx="3879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10" idx="0"/>
          </p:cNvCxnSpPr>
          <p:nvPr/>
        </p:nvCxnSpPr>
        <p:spPr>
          <a:xfrm flipH="1">
            <a:off x="3491345" y="2087417"/>
            <a:ext cx="110836" cy="10852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10" idx="5"/>
          </p:cNvCxnSpPr>
          <p:nvPr/>
        </p:nvCxnSpPr>
        <p:spPr>
          <a:xfrm flipH="1" flipV="1">
            <a:off x="3621967" y="3495923"/>
            <a:ext cx="431479" cy="2263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3" idx="6"/>
          </p:cNvCxnSpPr>
          <p:nvPr/>
        </p:nvCxnSpPr>
        <p:spPr>
          <a:xfrm flipH="1">
            <a:off x="3786908" y="1745673"/>
            <a:ext cx="392555" cy="152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4"/>
            <a:endCxn id="23" idx="0"/>
          </p:cNvCxnSpPr>
          <p:nvPr/>
        </p:nvCxnSpPr>
        <p:spPr>
          <a:xfrm>
            <a:off x="6229893" y="3034145"/>
            <a:ext cx="18461" cy="805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5"/>
            <a:endCxn id="14" idx="1"/>
          </p:cNvCxnSpPr>
          <p:nvPr/>
        </p:nvCxnSpPr>
        <p:spPr>
          <a:xfrm>
            <a:off x="5343355" y="2789341"/>
            <a:ext cx="184276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11" idx="7"/>
          </p:cNvCxnSpPr>
          <p:nvPr/>
        </p:nvCxnSpPr>
        <p:spPr>
          <a:xfrm flipH="1">
            <a:off x="5343355" y="2105890"/>
            <a:ext cx="159221" cy="415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5"/>
            <a:endCxn id="23" idx="1"/>
          </p:cNvCxnSpPr>
          <p:nvPr/>
        </p:nvCxnSpPr>
        <p:spPr>
          <a:xfrm>
            <a:off x="5788875" y="3495922"/>
            <a:ext cx="328857" cy="3995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32596" y="552323"/>
            <a:ext cx="1972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Garbage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950691" y="988289"/>
            <a:ext cx="1463929" cy="36022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569364" y="1223786"/>
            <a:ext cx="499112" cy="62579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891301" y="1297578"/>
            <a:ext cx="569193" cy="84529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4"/>
            <a:endCxn id="19" idx="0"/>
          </p:cNvCxnSpPr>
          <p:nvPr/>
        </p:nvCxnSpPr>
        <p:spPr>
          <a:xfrm>
            <a:off x="7652326" y="2789341"/>
            <a:ext cx="95329" cy="12076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1215198"/>
            <a:ext cx="730059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80" y="609598"/>
            <a:ext cx="8571345" cy="5126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55273" y="174567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5273" y="246610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49236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9463" y="1556327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6618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8006" y="246610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8656" y="1177636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7454" y="1708726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73526" y="317268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9341" y="366683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75767" y="1935018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635" y="166023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67599" y="2410650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62928" y="399700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17849" y="172719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5166" y="2655454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63627" y="384001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1"/>
            <a:endCxn id="7" idx="5"/>
          </p:cNvCxnSpPr>
          <p:nvPr/>
        </p:nvCxnSpPr>
        <p:spPr>
          <a:xfrm flipH="1" flipV="1">
            <a:off x="2670622" y="2789342"/>
            <a:ext cx="690101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6" idx="5"/>
          </p:cNvCxnSpPr>
          <p:nvPr/>
        </p:nvCxnSpPr>
        <p:spPr>
          <a:xfrm flipH="1" flipV="1">
            <a:off x="2670622" y="2068906"/>
            <a:ext cx="820723" cy="11037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8" idx="6"/>
          </p:cNvCxnSpPr>
          <p:nvPr/>
        </p:nvCxnSpPr>
        <p:spPr>
          <a:xfrm flipH="1">
            <a:off x="2918690" y="3362036"/>
            <a:ext cx="3879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10" idx="0"/>
          </p:cNvCxnSpPr>
          <p:nvPr/>
        </p:nvCxnSpPr>
        <p:spPr>
          <a:xfrm flipH="1">
            <a:off x="3491345" y="2087417"/>
            <a:ext cx="110836" cy="10852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10" idx="5"/>
          </p:cNvCxnSpPr>
          <p:nvPr/>
        </p:nvCxnSpPr>
        <p:spPr>
          <a:xfrm flipH="1" flipV="1">
            <a:off x="3621967" y="3495923"/>
            <a:ext cx="431479" cy="2263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3" idx="6"/>
          </p:cNvCxnSpPr>
          <p:nvPr/>
        </p:nvCxnSpPr>
        <p:spPr>
          <a:xfrm flipH="1">
            <a:off x="3786908" y="1745673"/>
            <a:ext cx="392555" cy="152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4"/>
            <a:endCxn id="23" idx="0"/>
          </p:cNvCxnSpPr>
          <p:nvPr/>
        </p:nvCxnSpPr>
        <p:spPr>
          <a:xfrm>
            <a:off x="6229893" y="3034145"/>
            <a:ext cx="18461" cy="805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5"/>
            <a:endCxn id="14" idx="1"/>
          </p:cNvCxnSpPr>
          <p:nvPr/>
        </p:nvCxnSpPr>
        <p:spPr>
          <a:xfrm>
            <a:off x="5343355" y="2789341"/>
            <a:ext cx="184276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11" idx="7"/>
          </p:cNvCxnSpPr>
          <p:nvPr/>
        </p:nvCxnSpPr>
        <p:spPr>
          <a:xfrm flipH="1">
            <a:off x="5343355" y="2105890"/>
            <a:ext cx="159221" cy="415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5"/>
            <a:endCxn id="23" idx="1"/>
          </p:cNvCxnSpPr>
          <p:nvPr/>
        </p:nvCxnSpPr>
        <p:spPr>
          <a:xfrm>
            <a:off x="5788875" y="3495922"/>
            <a:ext cx="328857" cy="3995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4"/>
            <a:endCxn id="19" idx="0"/>
          </p:cNvCxnSpPr>
          <p:nvPr/>
        </p:nvCxnSpPr>
        <p:spPr>
          <a:xfrm>
            <a:off x="7652326" y="2789341"/>
            <a:ext cx="95329" cy="12076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72580" y="5043061"/>
            <a:ext cx="8571345" cy="46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0072" y="5054190"/>
            <a:ext cx="2112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GC Roots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7706" y="5255491"/>
            <a:ext cx="1190300" cy="323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45166" y="5246496"/>
            <a:ext cx="1190300" cy="323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0"/>
            <a:endCxn id="23" idx="4"/>
          </p:cNvCxnSpPr>
          <p:nvPr/>
        </p:nvCxnSpPr>
        <p:spPr>
          <a:xfrm flipH="1" flipV="1">
            <a:off x="6248354" y="4218709"/>
            <a:ext cx="391962" cy="10277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0"/>
            <a:endCxn id="15" idx="4"/>
          </p:cNvCxnSpPr>
          <p:nvPr/>
        </p:nvCxnSpPr>
        <p:spPr>
          <a:xfrm flipH="1" flipV="1">
            <a:off x="4184068" y="4045524"/>
            <a:ext cx="248788" cy="1209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39709" y="2313709"/>
            <a:ext cx="1136058" cy="233679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32596" y="552323"/>
            <a:ext cx="1972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Garbage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950691" y="988289"/>
            <a:ext cx="1463929" cy="36022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569364" y="1223786"/>
            <a:ext cx="499112" cy="62579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91301" y="1297578"/>
            <a:ext cx="569193" cy="84529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550678" y="1230676"/>
            <a:ext cx="101648" cy="105673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6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86" y="1230439"/>
            <a:ext cx="7239627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964" y="637310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0400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2399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398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6397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8396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0395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2394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4393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8020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0019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82018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6867" y="705140"/>
            <a:ext cx="10887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Mark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3717634" y="1117600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79633" y="1089891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33014" y="1117600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28267" y="1089891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09964" y="2697020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30400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92399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54398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16397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978396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40395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02394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264393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8020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20019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682018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0927" y="2761964"/>
            <a:ext cx="1298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Delete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9964" y="4710551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30400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92399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78396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502394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40393" y="5500260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16396" y="5500261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54398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09964" y="4773765"/>
            <a:ext cx="1693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Compact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948475"/>
            <a:ext cx="8146486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963" y="187498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9964" y="29556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0400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2399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398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6397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8396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0395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2394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4393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8020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0019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82018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6867" y="363395"/>
            <a:ext cx="10887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Mark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79633" y="748146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3014" y="775855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28267" y="748146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05351" y="519546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5352" y="361604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25788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7787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49786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11785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73784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5783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97782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59781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8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15407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77406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19904" y="1848442"/>
            <a:ext cx="28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Empty Memory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5788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87787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73784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97782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35782" y="5643428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1785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49786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85879" y="4728242"/>
            <a:ext cx="7758" cy="137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944929" y="4728242"/>
            <a:ext cx="2949" cy="1347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700640" y="4750955"/>
            <a:ext cx="1508473" cy="1244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27627" y="4763059"/>
            <a:ext cx="2344459" cy="1232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04195" y="4750955"/>
            <a:ext cx="3212449" cy="1263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971112" y="4799755"/>
            <a:ext cx="3179820" cy="119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45492" y="4852282"/>
            <a:ext cx="3195150" cy="1155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08365" y="3650100"/>
            <a:ext cx="28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Empty Memory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64169" y="3695504"/>
            <a:ext cx="1035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Copy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29557" y="752046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6" y="363395"/>
            <a:ext cx="1014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Bao, Han</dc:creator>
  <cp:lastModifiedBy>Bao, Han</cp:lastModifiedBy>
  <cp:revision>9</cp:revision>
  <dcterms:created xsi:type="dcterms:W3CDTF">2018-04-09T23:33:52Z</dcterms:created>
  <dcterms:modified xsi:type="dcterms:W3CDTF">2018-05-07T10:03:36Z</dcterms:modified>
</cp:coreProperties>
</file>