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43A9D-134E-42D4-B918-226C8F325B85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E21B2-8F7A-4726-A718-9A96DCECD1D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9F06-8E8E-4234-8A3D-AF74293B80D6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CAE5-77C8-478F-BC9D-F905BAACED6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1"/>
            <a:ext cx="7772400" cy="857232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err="1" smtClean="0"/>
              <a:t>Entity</a:t>
            </a:r>
            <a:r>
              <a:rPr lang="fr-FR" dirty="0" smtClean="0"/>
              <a:t>-Component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6572272"/>
            <a:ext cx="6400800" cy="285728"/>
          </a:xfrm>
        </p:spPr>
        <p:txBody>
          <a:bodyPr>
            <a:normAutofit lnSpcReduction="10000"/>
          </a:bodyPr>
          <a:lstStyle/>
          <a:p>
            <a:pPr algn="r"/>
            <a:r>
              <a:rPr lang="fr-FR" sz="1400" dirty="0" err="1" smtClean="0"/>
              <a:t>Inspired</a:t>
            </a:r>
            <a:r>
              <a:rPr lang="fr-FR" sz="1400" dirty="0" smtClean="0"/>
              <a:t> by </a:t>
            </a:r>
            <a:r>
              <a:rPr lang="fr-FR" sz="1400" dirty="0" err="1" smtClean="0"/>
              <a:t>Ember</a:t>
            </a:r>
            <a:r>
              <a:rPr lang="fr-FR" sz="1400" dirty="0" smtClean="0"/>
              <a:t> (Tom Davies)</a:t>
            </a:r>
            <a:endParaRPr lang="en-US" sz="1400" dirty="0"/>
          </a:p>
        </p:txBody>
      </p:sp>
      <p:grpSp>
        <p:nvGrpSpPr>
          <p:cNvPr id="34" name="Groupe 33"/>
          <p:cNvGrpSpPr/>
          <p:nvPr/>
        </p:nvGrpSpPr>
        <p:grpSpPr>
          <a:xfrm>
            <a:off x="428596" y="2143116"/>
            <a:ext cx="3390557" cy="2857520"/>
            <a:chOff x="428596" y="2143116"/>
            <a:chExt cx="3390557" cy="2857520"/>
          </a:xfrm>
        </p:grpSpPr>
        <p:grpSp>
          <p:nvGrpSpPr>
            <p:cNvPr id="12" name="Groupe 11"/>
            <p:cNvGrpSpPr/>
            <p:nvPr/>
          </p:nvGrpSpPr>
          <p:grpSpPr>
            <a:xfrm>
              <a:off x="428596" y="3143248"/>
              <a:ext cx="1390293" cy="1857388"/>
              <a:chOff x="6753607" y="1357298"/>
              <a:chExt cx="1390293" cy="1857388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6753607" y="1357298"/>
                <a:ext cx="1390293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6825045" y="2643182"/>
                <a:ext cx="1214446" cy="3571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825045" y="2214554"/>
                <a:ext cx="1214446" cy="3571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7039359" y="1428736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Entity</a:t>
                </a:r>
                <a:r>
                  <a:rPr lang="fr-FR" dirty="0" smtClean="0"/>
                  <a:t> 1</a:t>
                </a:r>
                <a:endParaRPr lang="en-US" dirty="0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6825045" y="2214555"/>
                <a:ext cx="1285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Component A</a:t>
                </a:r>
                <a:endParaRPr lang="en-US" sz="1400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6825045" y="2643182"/>
                <a:ext cx="1285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Component B</a:t>
                </a:r>
                <a:endParaRPr lang="en-US" sz="14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2428860" y="3143248"/>
              <a:ext cx="1390293" cy="1857388"/>
              <a:chOff x="6753607" y="1357298"/>
              <a:chExt cx="1390293" cy="1857388"/>
            </a:xfrm>
          </p:grpSpPr>
          <p:sp>
            <p:nvSpPr>
              <p:cNvPr id="19" name="Rectangle à coins arrondis 18"/>
              <p:cNvSpPr/>
              <p:nvPr/>
            </p:nvSpPr>
            <p:spPr>
              <a:xfrm>
                <a:off x="6753607" y="1357298"/>
                <a:ext cx="1390293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6825045" y="2643182"/>
                <a:ext cx="1214446" cy="3571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6825045" y="2214554"/>
                <a:ext cx="1214446" cy="3571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039359" y="1428736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Entity</a:t>
                </a:r>
                <a:r>
                  <a:rPr lang="fr-FR" dirty="0" smtClean="0"/>
                  <a:t> 2</a:t>
                </a:r>
                <a:endParaRPr lang="en-US" dirty="0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6825045" y="2214555"/>
                <a:ext cx="1285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Component A</a:t>
                </a:r>
                <a:endParaRPr lang="en-US" sz="1400" dirty="0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6825045" y="2643182"/>
                <a:ext cx="1285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Component B</a:t>
                </a:r>
                <a:endParaRPr lang="en-US" sz="1400" dirty="0"/>
              </a:p>
            </p:txBody>
          </p:sp>
        </p:grpSp>
        <p:sp>
          <p:nvSpPr>
            <p:cNvPr id="25" name="Rectangle à coins arrondis 24"/>
            <p:cNvSpPr/>
            <p:nvPr/>
          </p:nvSpPr>
          <p:spPr>
            <a:xfrm>
              <a:off x="857224" y="2143116"/>
              <a:ext cx="2500330" cy="50006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Group</a:t>
              </a:r>
              <a:endParaRPr lang="en-US" dirty="0"/>
            </a:p>
          </p:txBody>
        </p:sp>
        <p:cxnSp>
          <p:nvCxnSpPr>
            <p:cNvPr id="27" name="Connecteur droit avec flèche 26"/>
            <p:cNvCxnSpPr>
              <a:stCxn id="4" idx="0"/>
              <a:endCxn id="25" idx="2"/>
            </p:cNvCxnSpPr>
            <p:nvPr/>
          </p:nvCxnSpPr>
          <p:spPr>
            <a:xfrm rot="5400000" flipH="1" flipV="1">
              <a:off x="1365533" y="2401392"/>
              <a:ext cx="500066" cy="983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19" idx="0"/>
              <a:endCxn id="25" idx="2"/>
            </p:cNvCxnSpPr>
            <p:nvPr/>
          </p:nvCxnSpPr>
          <p:spPr>
            <a:xfrm rot="16200000" flipV="1">
              <a:off x="2365665" y="2384906"/>
              <a:ext cx="500066" cy="1016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2571736" y="3643314"/>
              <a:ext cx="1071570" cy="28575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Properties</a:t>
              </a:r>
              <a:endParaRPr lang="en-US" sz="1400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71472" y="3643314"/>
              <a:ext cx="1071570" cy="28575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Properties</a:t>
              </a:r>
              <a:endParaRPr lang="en-US" sz="1400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857224" y="47950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857488" y="4786322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Player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786050" y="2357430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5643570" y="857232"/>
            <a:ext cx="3071834" cy="928694"/>
            <a:chOff x="5643570" y="857232"/>
            <a:chExt cx="3071834" cy="928694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5643570" y="857232"/>
              <a:ext cx="3071834" cy="9286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e 29"/>
            <p:cNvGrpSpPr/>
            <p:nvPr/>
          </p:nvGrpSpPr>
          <p:grpSpPr>
            <a:xfrm>
              <a:off x="6357950" y="1000108"/>
              <a:ext cx="1623329" cy="777065"/>
              <a:chOff x="6357950" y="1000108"/>
              <a:chExt cx="1623329" cy="7770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357950" y="1000108"/>
                <a:ext cx="1623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 err="1" smtClean="0"/>
                  <a:t>Entity</a:t>
                </a:r>
                <a:r>
                  <a:rPr lang="fr-FR" dirty="0" smtClean="0"/>
                  <a:t> Manager</a:t>
                </a:r>
                <a:endParaRPr lang="en-US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6715140" y="1500174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Singleton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5643570" y="2143116"/>
            <a:ext cx="3071834" cy="928694"/>
            <a:chOff x="5643570" y="857232"/>
            <a:chExt cx="3071834" cy="928694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5643570" y="857232"/>
              <a:ext cx="3071834" cy="9286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6411458" y="1000108"/>
              <a:ext cx="1516314" cy="777065"/>
              <a:chOff x="6411458" y="1000108"/>
              <a:chExt cx="1516314" cy="7770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411458" y="1000108"/>
                <a:ext cx="1516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 smtClean="0"/>
                  <a:t>Data Manager</a:t>
                </a:r>
                <a:endParaRPr lang="en-US" dirty="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6715140" y="1500174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Singleton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Architecture Entity-Component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Entity-Component</dc:title>
  <dc:creator>NDOYEA</dc:creator>
  <cp:lastModifiedBy>NDOYEA</cp:lastModifiedBy>
  <cp:revision>13</cp:revision>
  <dcterms:created xsi:type="dcterms:W3CDTF">2010-09-20T14:10:59Z</dcterms:created>
  <dcterms:modified xsi:type="dcterms:W3CDTF">2010-09-21T02:06:57Z</dcterms:modified>
</cp:coreProperties>
</file>