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4500563" cy="360045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623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524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7869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49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311593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573911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836230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098548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2" y="-552"/>
      </p:cViewPr>
      <p:guideLst>
        <p:guide orient="horz" pos="1134"/>
        <p:guide pos="14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7545" y="1118474"/>
            <a:ext cx="3825478" cy="7717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5086" y="2040256"/>
            <a:ext cx="3150395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1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6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FD60C-90ED-4A63-99FA-F148E8DF9E2B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EE2D-577D-4265-B168-13084A1459F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E5D-65FD-4A68-9ED1-3940B54021F2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6CEBF-6DEB-4EE2-889D-D7CE2AC2A811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262912" y="144187"/>
            <a:ext cx="1012627" cy="3072051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5028" y="144187"/>
            <a:ext cx="2962871" cy="307205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DCBDF-9781-42A5-8953-392B0B94331E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DFE9-7AE1-437C-9B54-3D725AD4329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92CD-0574-40B4-A63F-734C278FA239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3D114-F245-42E7-BD2A-5D1B1CD5F8B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515" y="2313625"/>
            <a:ext cx="3825478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5515" y="1526027"/>
            <a:ext cx="3825478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23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46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695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92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15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39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362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985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7DE8B-D371-4CD6-9031-0A82BFDC9E7B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901A5-1C8C-4BF2-9C37-E282B26A134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5029" y="840106"/>
            <a:ext cx="198774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790" y="840106"/>
            <a:ext cx="198774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F67B-8793-4333-80EC-96417A759331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9898-936E-406A-A196-0454E5779FD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5028" y="805934"/>
            <a:ext cx="1988531" cy="33587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2319" indent="0">
              <a:buNone/>
              <a:defRPr sz="1200" b="1"/>
            </a:lvl2pPr>
            <a:lvl3pPr marL="524637" indent="0">
              <a:buNone/>
              <a:defRPr sz="1000" b="1"/>
            </a:lvl3pPr>
            <a:lvl4pPr marL="786956" indent="0">
              <a:buNone/>
              <a:defRPr sz="900" b="1"/>
            </a:lvl4pPr>
            <a:lvl5pPr marL="1049274" indent="0">
              <a:buNone/>
              <a:defRPr sz="900" b="1"/>
            </a:lvl5pPr>
            <a:lvl6pPr marL="1311593" indent="0">
              <a:buNone/>
              <a:defRPr sz="900" b="1"/>
            </a:lvl6pPr>
            <a:lvl7pPr marL="1573911" indent="0">
              <a:buNone/>
              <a:defRPr sz="900" b="1"/>
            </a:lvl7pPr>
            <a:lvl8pPr marL="1836230" indent="0">
              <a:buNone/>
              <a:defRPr sz="900" b="1"/>
            </a:lvl8pPr>
            <a:lvl9pPr marL="2098548" indent="0">
              <a:buNone/>
              <a:defRPr sz="9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5028" y="1141811"/>
            <a:ext cx="1988531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286225" y="805934"/>
            <a:ext cx="1989310" cy="33587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2319" indent="0">
              <a:buNone/>
              <a:defRPr sz="1200" b="1"/>
            </a:lvl2pPr>
            <a:lvl3pPr marL="524637" indent="0">
              <a:buNone/>
              <a:defRPr sz="1000" b="1"/>
            </a:lvl3pPr>
            <a:lvl4pPr marL="786956" indent="0">
              <a:buNone/>
              <a:defRPr sz="900" b="1"/>
            </a:lvl4pPr>
            <a:lvl5pPr marL="1049274" indent="0">
              <a:buNone/>
              <a:defRPr sz="900" b="1"/>
            </a:lvl5pPr>
            <a:lvl6pPr marL="1311593" indent="0">
              <a:buNone/>
              <a:defRPr sz="900" b="1"/>
            </a:lvl6pPr>
            <a:lvl7pPr marL="1573911" indent="0">
              <a:buNone/>
              <a:defRPr sz="900" b="1"/>
            </a:lvl7pPr>
            <a:lvl8pPr marL="1836230" indent="0">
              <a:buNone/>
              <a:defRPr sz="900" b="1"/>
            </a:lvl8pPr>
            <a:lvl9pPr marL="2098548" indent="0">
              <a:buNone/>
              <a:defRPr sz="9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286225" y="1141811"/>
            <a:ext cx="1989310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9A33-7EEA-46EF-B7EE-200FD5BB2379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87D2-A601-45EB-8160-F47042763D3F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971A-00E9-473A-B150-5613CA3378C3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A9ACF-93BF-45BA-94FE-6D05F60B4AC4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1535-5A55-487D-9CE5-44B153EB3F89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E3C-D118-4324-8611-4984AC1821F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028" y="143354"/>
            <a:ext cx="1480655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9597" y="143354"/>
            <a:ext cx="2515941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5028" y="753428"/>
            <a:ext cx="1480655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2319" indent="0">
              <a:buNone/>
              <a:defRPr sz="700"/>
            </a:lvl2pPr>
            <a:lvl3pPr marL="524637" indent="0">
              <a:buNone/>
              <a:defRPr sz="600"/>
            </a:lvl3pPr>
            <a:lvl4pPr marL="786956" indent="0">
              <a:buNone/>
              <a:defRPr sz="500"/>
            </a:lvl4pPr>
            <a:lvl5pPr marL="1049274" indent="0">
              <a:buNone/>
              <a:defRPr sz="500"/>
            </a:lvl5pPr>
            <a:lvl6pPr marL="1311593" indent="0">
              <a:buNone/>
              <a:defRPr sz="500"/>
            </a:lvl6pPr>
            <a:lvl7pPr marL="1573911" indent="0">
              <a:buNone/>
              <a:defRPr sz="500"/>
            </a:lvl7pPr>
            <a:lvl8pPr marL="1836230" indent="0">
              <a:buNone/>
              <a:defRPr sz="500"/>
            </a:lvl8pPr>
            <a:lvl9pPr marL="2098548" indent="0">
              <a:buNone/>
              <a:defRPr sz="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ECDF-82A3-426B-A531-A7210336866A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B1DE-43A6-4C4F-AF99-E98848BF117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2144" y="2520317"/>
            <a:ext cx="2700338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82144" y="321708"/>
            <a:ext cx="2700338" cy="2160270"/>
          </a:xfrm>
        </p:spPr>
        <p:txBody>
          <a:bodyPr rtlCol="0">
            <a:normAutofit/>
          </a:bodyPr>
          <a:lstStyle>
            <a:lvl1pPr marL="0" indent="0">
              <a:buNone/>
              <a:defRPr sz="1900"/>
            </a:lvl1pPr>
            <a:lvl2pPr marL="262319" indent="0">
              <a:buNone/>
              <a:defRPr sz="1600"/>
            </a:lvl2pPr>
            <a:lvl3pPr marL="524637" indent="0">
              <a:buNone/>
              <a:defRPr sz="1400"/>
            </a:lvl3pPr>
            <a:lvl4pPr marL="786956" indent="0">
              <a:buNone/>
              <a:defRPr sz="1200"/>
            </a:lvl4pPr>
            <a:lvl5pPr marL="1049274" indent="0">
              <a:buNone/>
              <a:defRPr sz="1200"/>
            </a:lvl5pPr>
            <a:lvl6pPr marL="1311593" indent="0">
              <a:buNone/>
              <a:defRPr sz="1200"/>
            </a:lvl6pPr>
            <a:lvl7pPr marL="1573911" indent="0">
              <a:buNone/>
              <a:defRPr sz="1200"/>
            </a:lvl7pPr>
            <a:lvl8pPr marL="1836230" indent="0">
              <a:buNone/>
              <a:defRPr sz="1200"/>
            </a:lvl8pPr>
            <a:lvl9pPr marL="2098548" indent="0">
              <a:buNone/>
              <a:defRPr sz="12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2144" y="2817852"/>
            <a:ext cx="2700338" cy="422553"/>
          </a:xfrm>
        </p:spPr>
        <p:txBody>
          <a:bodyPr/>
          <a:lstStyle>
            <a:lvl1pPr marL="0" indent="0">
              <a:buNone/>
              <a:defRPr sz="800"/>
            </a:lvl1pPr>
            <a:lvl2pPr marL="262319" indent="0">
              <a:buNone/>
              <a:defRPr sz="700"/>
            </a:lvl2pPr>
            <a:lvl3pPr marL="524637" indent="0">
              <a:buNone/>
              <a:defRPr sz="600"/>
            </a:lvl3pPr>
            <a:lvl4pPr marL="786956" indent="0">
              <a:buNone/>
              <a:defRPr sz="500"/>
            </a:lvl4pPr>
            <a:lvl5pPr marL="1049274" indent="0">
              <a:buNone/>
              <a:defRPr sz="500"/>
            </a:lvl5pPr>
            <a:lvl6pPr marL="1311593" indent="0">
              <a:buNone/>
              <a:defRPr sz="500"/>
            </a:lvl6pPr>
            <a:lvl7pPr marL="1573911" indent="0">
              <a:buNone/>
              <a:defRPr sz="500"/>
            </a:lvl7pPr>
            <a:lvl8pPr marL="1836230" indent="0">
              <a:buNone/>
              <a:defRPr sz="500"/>
            </a:lvl8pPr>
            <a:lvl9pPr marL="2098548" indent="0">
              <a:buNone/>
              <a:defRPr sz="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72F2-006C-4DC6-B5D9-96606B6F54EE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2A8A-8D37-4D71-867A-4350C519F93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25030" y="144186"/>
            <a:ext cx="405050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225030" y="840106"/>
            <a:ext cx="4050508" cy="23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25030" y="3337085"/>
            <a:ext cx="1050132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B89B9B-79EC-4FA8-B2EC-DCF1826DC55E}" type="datetimeFigureOut">
              <a:rPr lang="fr-FR"/>
              <a:pPr>
                <a:defRPr/>
              </a:pPr>
              <a:t>22/10/2010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37696" y="3337085"/>
            <a:ext cx="1425177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225406" y="3337085"/>
            <a:ext cx="1050132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975365-38DE-4FA1-AA89-4614A6F43B8E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262319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6pPr>
      <a:lvl7pPr marL="524637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7pPr>
      <a:lvl8pPr marL="786956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8pPr>
      <a:lvl9pPr marL="1049274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9pPr>
    </p:titleStyle>
    <p:bodyStyle>
      <a:lvl1pPr marL="196739" indent="-1967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26267" indent="-1639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5796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8115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0433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52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05070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67389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29707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4637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6956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11593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73911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6230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64272" y="1725215"/>
            <a:ext cx="2686273" cy="531734"/>
          </a:xfrm>
        </p:spPr>
        <p:txBody>
          <a:bodyPr/>
          <a:lstStyle/>
          <a:p>
            <a:pPr algn="l"/>
            <a:r>
              <a:rPr lang="fr-CA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FlashGameMaker</a:t>
            </a:r>
            <a:endParaRPr lang="fr-CA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83897" y="2137768"/>
            <a:ext cx="1575197" cy="360045"/>
          </a:xfrm>
        </p:spPr>
        <p:txBody>
          <a:bodyPr/>
          <a:lstStyle/>
          <a:p>
            <a:pPr algn="l"/>
            <a:r>
              <a:rPr lang="fr-CA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AngelStreet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64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Open-Source AS3 Game Engine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Simply create quality game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03222" y="3371861"/>
            <a:ext cx="44108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>
                <a:solidFill>
                  <a:schemeClr val="bg1"/>
                </a:solidFill>
              </a:rPr>
              <a:t>http://flashgamemakeras3.blogspot.com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959" y="1228721"/>
            <a:ext cx="360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Tutorial #1 – </a:t>
            </a:r>
            <a:r>
              <a:rPr lang="fr-CA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HelloWorld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019661" y="-14296"/>
            <a:ext cx="3255876" cy="600075"/>
          </a:xfrm>
        </p:spPr>
        <p:txBody>
          <a:bodyPr/>
          <a:lstStyle/>
          <a:p>
            <a:pPr algn="l"/>
            <a:r>
              <a:rPr lang="fr-CA" sz="1600" dirty="0" smtClean="0"/>
              <a:t>Tutorial #1 – </a:t>
            </a:r>
            <a:r>
              <a:rPr lang="fr-CA" sz="1600" dirty="0" err="1" smtClean="0"/>
              <a:t>HelloWorld</a:t>
            </a:r>
            <a:endParaRPr lang="fr-CA" sz="1600" dirty="0" smtClean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019661" y="514341"/>
            <a:ext cx="3480902" cy="60292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Go to the </a:t>
            </a:r>
            <a:r>
              <a:rPr lang="fr-CA" sz="1100" dirty="0" err="1" smtClean="0"/>
              <a:t>folder</a:t>
            </a:r>
            <a:r>
              <a:rPr lang="fr-CA" sz="1100" dirty="0" smtClean="0"/>
              <a:t> </a:t>
            </a:r>
            <a:r>
              <a:rPr lang="fr-CA" sz="1100" dirty="0" err="1" smtClean="0"/>
              <a:t>classes\script</a:t>
            </a:r>
            <a:r>
              <a:rPr lang="fr-CA" sz="1100" dirty="0" smtClean="0"/>
              <a:t> of the </a:t>
            </a:r>
            <a:r>
              <a:rPr lang="fr-CA" sz="1100" dirty="0" err="1" smtClean="0"/>
              <a:t>project</a:t>
            </a:r>
            <a:r>
              <a:rPr lang="fr-CA" sz="1100" dirty="0" smtClean="0"/>
              <a:t> </a:t>
            </a:r>
            <a:r>
              <a:rPr lang="fr-CA" sz="1100" dirty="0" err="1" smtClean="0"/>
              <a:t>root</a:t>
            </a:r>
            <a:endParaRPr lang="fr-CA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Open the class MyGame.as</a:t>
            </a:r>
          </a:p>
          <a:p>
            <a:pPr marL="228600" indent="-228600">
              <a:buFont typeface="+mj-lt"/>
              <a:buAutoNum type="arabicPeriod"/>
            </a:pPr>
            <a:r>
              <a:rPr lang="fr-CA" sz="1100" dirty="0" err="1" smtClean="0"/>
              <a:t>MyGame</a:t>
            </a:r>
            <a:r>
              <a:rPr lang="fr-CA" sz="1100" dirty="0" smtClean="0"/>
              <a:t> </a:t>
            </a:r>
            <a:r>
              <a:rPr lang="fr-CA" sz="1100" dirty="0" err="1" smtClean="0"/>
              <a:t>launch</a:t>
            </a:r>
            <a:r>
              <a:rPr lang="fr-CA" sz="1100" dirty="0" smtClean="0"/>
              <a:t> the script HelloWorld.as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0149" y="1228721"/>
            <a:ext cx="2928957" cy="222319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script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2. 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3.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/**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4.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 Script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5.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*/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6.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</a:p>
          <a:p>
            <a:pPr lvl="1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7.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8.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 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9.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27900"/>
                </a:solidFill>
                <a:effectLst/>
                <a:latin typeface="MS Shell Dlg 2"/>
                <a:cs typeface="Arial" pitchFamily="34" charset="0"/>
              </a:rPr>
              <a:t>// ----- Start your game here ----------------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10.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27900"/>
                </a:solidFill>
                <a:effectLst/>
                <a:latin typeface="MS Shell Dlg 2"/>
                <a:cs typeface="Arial" pitchFamily="34" charset="0"/>
              </a:rPr>
              <a:t>//--------------------------------------------------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11.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();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12.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13.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14.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2925366" y="3383281"/>
            <a:ext cx="1575197" cy="2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120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AngelStreet</a:t>
            </a:r>
            <a:endParaRPr kumimoji="0" lang="fr-CA" sz="1100" b="1" i="0" u="none" strike="noStrike" kern="120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 bwMode="auto">
          <a:xfrm>
            <a:off x="0" y="-1"/>
            <a:ext cx="896520" cy="5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28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FGM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sz="1600" dirty="0" smtClean="0">
                <a:solidFill>
                  <a:schemeClr val="bg1"/>
                </a:solidFill>
              </a:rPr>
              <a:t>Tutorial #1 – </a:t>
            </a:r>
            <a:r>
              <a:rPr lang="fr-CA" sz="1600" dirty="0" err="1" smtClean="0">
                <a:solidFill>
                  <a:schemeClr val="bg1"/>
                </a:solidFill>
              </a:rPr>
              <a:t>HelloWorld</a:t>
            </a:r>
            <a:r>
              <a:rPr lang="fr-CA" sz="1600" dirty="0" smtClean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92894" y="1371597"/>
            <a:ext cx="3786213" cy="174725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000" dirty="0" smtClean="0">
                <a:solidFill>
                  <a:srgbClr val="303030"/>
                </a:solidFill>
                <a:latin typeface="MS Shell Dlg 2"/>
                <a:cs typeface="Arial" pitchFamily="34" charset="0"/>
              </a:rPr>
              <a:t>1.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script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tutorial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MS Shell Dlg 2"/>
              <a:cs typeface="Arial" pitchFamily="34" charset="0"/>
            </a:endParaRP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2.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/**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3.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 Hello World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4.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*/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5.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6.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7.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 {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8.    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trace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"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);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9.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10.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11.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92893" y="942970"/>
            <a:ext cx="3714776" cy="35719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This class </a:t>
            </a:r>
            <a:r>
              <a:rPr lang="fr-CA" sz="1100" dirty="0" err="1" smtClean="0"/>
              <a:t>simply</a:t>
            </a:r>
            <a:r>
              <a:rPr lang="fr-CA" sz="1100" dirty="0" smtClean="0"/>
              <a:t> trace « </a:t>
            </a:r>
            <a:r>
              <a:rPr lang="fr-CA" sz="1100" dirty="0" err="1" smtClean="0"/>
              <a:t>HelloWorld</a:t>
            </a:r>
            <a:r>
              <a:rPr lang="fr-CA" sz="1100" dirty="0" smtClean="0"/>
              <a:t> » on the Output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535901" y="3397556"/>
            <a:ext cx="1575197" cy="2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120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AngelStreet</a:t>
            </a:r>
            <a:endParaRPr kumimoji="0" lang="fr-CA" sz="1100" b="1" i="0" u="none" strike="noStrike" kern="120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 bwMode="auto">
          <a:xfrm>
            <a:off x="3604043" y="0"/>
            <a:ext cx="896520" cy="5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28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FGM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67</Template>
  <TotalTime>136</TotalTime>
  <Words>166</Words>
  <Application>Microsoft Office PowerPoint</Application>
  <PresentationFormat>Personnalisé</PresentationFormat>
  <Paragraphs>41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67</vt:lpstr>
      <vt:lpstr>FlashGameMaker</vt:lpstr>
      <vt:lpstr>Tutorial #1 – HelloWorld</vt:lpstr>
      <vt:lpstr>Tutorial #1 – HelloWorld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NDOYEA</dc:creator>
  <cp:lastModifiedBy>NDOYEA</cp:lastModifiedBy>
  <cp:revision>24</cp:revision>
  <dcterms:created xsi:type="dcterms:W3CDTF">2010-10-22T13:49:52Z</dcterms:created>
  <dcterms:modified xsi:type="dcterms:W3CDTF">2010-10-22T16:24:17Z</dcterms:modified>
</cp:coreProperties>
</file>