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4"/>
  </p:sldMasterIdLst>
  <p:notesMasterIdLst>
    <p:notesMasterId r:id="rId10"/>
  </p:notesMasterIdLst>
  <p:sldIdLst>
    <p:sldId id="256" r:id="rId5"/>
    <p:sldId id="346" r:id="rId6"/>
    <p:sldId id="349" r:id="rId7"/>
    <p:sldId id="347" r:id="rId8"/>
    <p:sldId id="348" r:id="rId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480BD-53A5-444A-B715-0367EEAAD220}" v="2" dt="2023-03-13T11:01:54.382"/>
    <p1510:client id="{1D9C5750-9D97-4139-BE9F-BD6EC1B48709}" v="261" dt="2021-07-28T07:23:06.497"/>
    <p1510:client id="{3D342D0A-B5C1-4ABC-849F-B96BFF15AC94}" v="219" dt="2021-08-25T06:25:07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1" autoAdjust="0"/>
    <p:restoredTop sz="94660"/>
  </p:normalViewPr>
  <p:slideViewPr>
    <p:cSldViewPr>
      <p:cViewPr varScale="1">
        <p:scale>
          <a:sx n="104" d="100"/>
          <a:sy n="104" d="100"/>
        </p:scale>
        <p:origin x="354" y="114"/>
      </p:cViewPr>
      <p:guideLst>
        <p:guide orient="horz" pos="2160"/>
        <p:guide pos="12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종태" userId="05fa6bcb799f0ce4" providerId="Windows Live" clId="Web-{3D342D0A-B5C1-4ABC-849F-B96BFF15AC94}"/>
    <pc:docChg chg="modSld">
      <pc:chgData name="임 종태" userId="05fa6bcb799f0ce4" providerId="Windows Live" clId="Web-{3D342D0A-B5C1-4ABC-849F-B96BFF15AC94}" dt="2021-08-25T06:24:55.470" v="211"/>
      <pc:docMkLst>
        <pc:docMk/>
      </pc:docMkLst>
      <pc:sldChg chg="modSp">
        <pc:chgData name="임 종태" userId="05fa6bcb799f0ce4" providerId="Windows Live" clId="Web-{3D342D0A-B5C1-4ABC-849F-B96BFF15AC94}" dt="2021-08-25T06:24:55.470" v="211"/>
        <pc:sldMkLst>
          <pc:docMk/>
          <pc:sldMk cId="2895911178" sldId="271"/>
        </pc:sldMkLst>
        <pc:spChg chg="mod">
          <ac:chgData name="임 종태" userId="05fa6bcb799f0ce4" providerId="Windows Live" clId="Web-{3D342D0A-B5C1-4ABC-849F-B96BFF15AC94}" dt="2021-08-25T06:21:46.561" v="1" actId="1076"/>
          <ac:spMkLst>
            <pc:docMk/>
            <pc:sldMk cId="2895911178" sldId="271"/>
            <ac:spMk id="2" creationId="{00000000-0000-0000-0000-000000000000}"/>
          </ac:spMkLst>
        </pc:spChg>
        <pc:spChg chg="mod">
          <ac:chgData name="임 종태" userId="05fa6bcb799f0ce4" providerId="Windows Live" clId="Web-{3D342D0A-B5C1-4ABC-849F-B96BFF15AC94}" dt="2021-08-25T06:23:01.906" v="5" actId="1076"/>
          <ac:spMkLst>
            <pc:docMk/>
            <pc:sldMk cId="2895911178" sldId="271"/>
            <ac:spMk id="15" creationId="{787A825A-DEF0-49BC-9687-C7A6155263E8}"/>
          </ac:spMkLst>
        </pc:spChg>
        <pc:graphicFrameChg chg="mod modGraphic">
          <ac:chgData name="임 종태" userId="05fa6bcb799f0ce4" providerId="Windows Live" clId="Web-{3D342D0A-B5C1-4ABC-849F-B96BFF15AC94}" dt="2021-08-25T06:24:55.470" v="211"/>
          <ac:graphicFrameMkLst>
            <pc:docMk/>
            <pc:sldMk cId="2895911178" sldId="271"/>
            <ac:graphicFrameMk id="6" creationId="{2D11A101-55A1-44BF-AE7C-4D6F53C093BA}"/>
          </ac:graphicFrameMkLst>
        </pc:graphicFrameChg>
      </pc:sldChg>
    </pc:docChg>
  </pc:docChgLst>
  <pc:docChgLst>
    <pc:chgData name="임 종태" userId="05fa6bcb799f0ce4" providerId="Windows Live" clId="Web-{0C4480BD-53A5-444A-B715-0367EEAAD220}"/>
    <pc:docChg chg="modSld">
      <pc:chgData name="임 종태" userId="05fa6bcb799f0ce4" providerId="Windows Live" clId="Web-{0C4480BD-53A5-444A-B715-0367EEAAD220}" dt="2023-03-13T11:01:54.382" v="1" actId="20577"/>
      <pc:docMkLst>
        <pc:docMk/>
      </pc:docMkLst>
      <pc:sldChg chg="modSp">
        <pc:chgData name="임 종태" userId="05fa6bcb799f0ce4" providerId="Windows Live" clId="Web-{0C4480BD-53A5-444A-B715-0367EEAAD220}" dt="2023-03-13T11:01:54.382" v="1" actId="20577"/>
        <pc:sldMkLst>
          <pc:docMk/>
          <pc:sldMk cId="0" sldId="256"/>
        </pc:sldMkLst>
        <pc:spChg chg="mod">
          <ac:chgData name="임 종태" userId="05fa6bcb799f0ce4" providerId="Windows Live" clId="Web-{0C4480BD-53A5-444A-B715-0367EEAAD220}" dt="2023-03-13T11:01:54.382" v="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임 종태" userId="05fa6bcb799f0ce4" providerId="Windows Live" clId="Web-{1D9C5750-9D97-4139-BE9F-BD6EC1B48709}"/>
    <pc:docChg chg="modSld">
      <pc:chgData name="임 종태" userId="05fa6bcb799f0ce4" providerId="Windows Live" clId="Web-{1D9C5750-9D97-4139-BE9F-BD6EC1B48709}" dt="2021-07-28T07:22:52.669" v="249"/>
      <pc:docMkLst>
        <pc:docMk/>
      </pc:docMkLst>
      <pc:sldChg chg="modSp">
        <pc:chgData name="임 종태" userId="05fa6bcb799f0ce4" providerId="Windows Live" clId="Web-{1D9C5750-9D97-4139-BE9F-BD6EC1B48709}" dt="2021-07-28T07:22:52.669" v="249"/>
        <pc:sldMkLst>
          <pc:docMk/>
          <pc:sldMk cId="2895911178" sldId="271"/>
        </pc:sldMkLst>
        <pc:graphicFrameChg chg="mod modGraphic">
          <ac:chgData name="임 종태" userId="05fa6bcb799f0ce4" providerId="Windows Live" clId="Web-{1D9C5750-9D97-4139-BE9F-BD6EC1B48709}" dt="2021-07-28T07:22:52.669" v="249"/>
          <ac:graphicFrameMkLst>
            <pc:docMk/>
            <pc:sldMk cId="2895911178" sldId="271"/>
            <ac:graphicFrameMk id="6" creationId="{2D11A101-55A1-44BF-AE7C-4D6F53C093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411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345" tIns="46173" rIns="92345" bIns="4617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6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6" indent="0" algn="r">
              <a:buNone/>
              <a:defRPr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143AB5-0379-40D3-B596-CA8CED560996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6C3ACEA0-7AE4-423E-9747-32A28C2BD27F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5"/>
            <a:ext cx="236996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B3CF020D-B567-437F-A9F5-0007AC9E1130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6BA888B4-439A-4BD8-8CC0-4F66D1ADF72E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C474FAC6-D818-4E10-B909-68E12A570BA3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9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1444299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313E7FCE-D301-4339-9A76-21268BBA50FC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C7A1AFDB-D9AA-4697-9068-57E71FE8A765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0C19FD00-6411-498D-A7EA-255F8B1731EF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66117253-8B76-49A1-892C-8FA6ED15FD77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A1B692-07A9-4D05-B87A-5BC0B8478586}" type="datetime1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100" y="6407949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955251" y="5001998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71413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955251" y="5001998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71413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33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100" y="6407949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9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51" indent="-256026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76" indent="-228594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15" indent="-228594" algn="l" rtl="0" eaLnBrk="1" latinLnBrk="1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1" indent="-228594" algn="l" rtl="0" eaLnBrk="1" latinLnBrk="1" hangingPunct="1">
        <a:spcBef>
          <a:spcPts val="351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28594" algn="l" rtl="0" eaLnBrk="1" latinLnBrk="1" hangingPunct="1">
        <a:spcBef>
          <a:spcPts val="351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60" indent="-228594" algn="l" rtl="0" eaLnBrk="1" latinLnBrk="1" hangingPunct="1">
        <a:spcBef>
          <a:spcPts val="351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228594" algn="l" rtl="0" eaLnBrk="1" latinLnBrk="1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9" indent="-228594" algn="l" rtl="0" eaLnBrk="1" latinLnBrk="1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228594" algn="l" rtl="0" eaLnBrk="1" latinLnBrk="1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수소에너지 농업현장 활용 실증 및 적용 확대 </a:t>
            </a:r>
            <a:br>
              <a:rPr lang="en-US" altLang="ko-KR" sz="3200" dirty="0"/>
            </a:br>
            <a:r>
              <a:rPr lang="ko-KR" altLang="en-US" sz="3200" dirty="0"/>
              <a:t> </a:t>
            </a:r>
            <a:r>
              <a:rPr lang="ko-KR" altLang="en-US" sz="2000" b="0" dirty="0"/>
              <a:t>농촌진흥청 </a:t>
            </a:r>
            <a:r>
              <a:rPr lang="ko-KR" altLang="en-US" sz="2000" b="0" dirty="0" err="1"/>
              <a:t>과제팀</a:t>
            </a:r>
            <a:endParaRPr lang="ko-KR" altLang="en-US" sz="3200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45720" tIns="45720" rIns="45720" bIns="45720" anchor="t">
            <a:noAutofit/>
          </a:bodyPr>
          <a:lstStyle/>
          <a:p>
            <a:pPr marR="63500"/>
            <a:endParaRPr lang="en-US" altLang="ko-KR" sz="2400" dirty="0">
              <a:cs typeface="Lucida Sans Unicode"/>
            </a:endParaRPr>
          </a:p>
          <a:p>
            <a:pPr marR="63500"/>
            <a:endParaRPr lang="en-US" altLang="ko-KR" sz="2400" dirty="0">
              <a:cs typeface="Lucida Sans Unicode"/>
            </a:endParaRPr>
          </a:p>
          <a:p>
            <a:pPr marR="63500"/>
            <a:r>
              <a:rPr lang="ko-KR" altLang="en-US" sz="2000" dirty="0" err="1">
                <a:ea typeface="맑은 고딕"/>
              </a:rPr>
              <a:t>임종태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김윤아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크리스토퍼</a:t>
            </a:r>
            <a:r>
              <a:rPr lang="en-US" altLang="ko-KR" sz="2000" dirty="0">
                <a:ea typeface="맑은 고딕"/>
              </a:rPr>
              <a:t>, </a:t>
            </a:r>
            <a:br>
              <a:rPr lang="en-US" altLang="ko-KR" sz="2000" dirty="0"/>
            </a:br>
            <a:r>
              <a:rPr lang="ko-KR" altLang="en-US" sz="2000" dirty="0" err="1">
                <a:ea typeface="맑은 고딕"/>
              </a:rPr>
              <a:t>황현중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이서희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 err="1">
                <a:ea typeface="맑은 고딕"/>
              </a:rPr>
              <a:t>정상준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 err="1">
                <a:ea typeface="맑은 고딕"/>
              </a:rPr>
              <a:t>최환용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최지현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 err="1">
                <a:ea typeface="맑은 고딕"/>
              </a:rPr>
              <a:t>종석뢰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>
                <a:ea typeface="맑은 고딕"/>
              </a:rPr>
              <a:t>정인수</a:t>
            </a:r>
            <a:endParaRPr lang="ko-KR" altLang="en-US" sz="2000" dirty="0">
              <a:ea typeface="맑은 고딕"/>
              <a:cs typeface="Lucida Sans Unicode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11191" y="481936"/>
            <a:ext cx="9066411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/>
          <a:p>
            <a:pPr marR="64006" algn="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ko-KR" sz="1600" dirty="0">
                <a:solidFill>
                  <a:schemeClr val="tx2"/>
                </a:solidFill>
              </a:rPr>
              <a:t>2023. 07. 24</a:t>
            </a:r>
          </a:p>
          <a:p>
            <a:pPr marR="64006" algn="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ko-KR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2663" y="1512521"/>
            <a:ext cx="10972800" cy="4525963"/>
          </a:xfrm>
        </p:spPr>
        <p:txBody>
          <a:bodyPr vert="horz">
            <a:noAutofit/>
          </a:bodyPr>
          <a:lstStyle/>
          <a:p>
            <a:r>
              <a:rPr lang="ko-KR" altLang="en-US" sz="2800" dirty="0"/>
              <a:t>시설번호와 </a:t>
            </a:r>
            <a:r>
              <a:rPr lang="en-US" altLang="ko-KR" sz="2800" dirty="0"/>
              <a:t>(</a:t>
            </a:r>
            <a:r>
              <a:rPr lang="ko-KR" altLang="en-US" sz="2800" dirty="0"/>
              <a:t>토마토</a:t>
            </a:r>
            <a:r>
              <a:rPr lang="en-US" altLang="ko-KR" sz="2800" dirty="0"/>
              <a:t>) </a:t>
            </a:r>
            <a:r>
              <a:rPr lang="ko-KR" altLang="en-US" sz="2800" dirty="0"/>
              <a:t>샘플번호 매칭 관련 </a:t>
            </a:r>
            <a:r>
              <a:rPr lang="en-US" altLang="ko-KR" sz="2800" dirty="0"/>
              <a:t>(</a:t>
            </a:r>
            <a:r>
              <a:rPr lang="ko-KR" altLang="en-US" sz="2800" dirty="0"/>
              <a:t>해결</a:t>
            </a:r>
            <a:r>
              <a:rPr lang="en-US" altLang="ko-KR" sz="2800" dirty="0"/>
              <a:t>)</a:t>
            </a:r>
          </a:p>
          <a:p>
            <a:pPr lvl="1"/>
            <a:endParaRPr lang="en-US" altLang="ko-KR" sz="300" dirty="0"/>
          </a:p>
          <a:p>
            <a:pPr lvl="1"/>
            <a:r>
              <a:rPr lang="ko-KR" altLang="en-US" sz="2400" dirty="0"/>
              <a:t>수경</a:t>
            </a:r>
            <a:r>
              <a:rPr lang="en-US" altLang="ko-KR" sz="2400" dirty="0"/>
              <a:t>1 = 34, </a:t>
            </a:r>
            <a:r>
              <a:rPr lang="ko-KR" altLang="en-US" sz="2400" dirty="0"/>
              <a:t>수경</a:t>
            </a:r>
            <a:r>
              <a:rPr lang="en-US" altLang="ko-KR" sz="2400" dirty="0"/>
              <a:t>2 = 35</a:t>
            </a:r>
          </a:p>
          <a:p>
            <a:endParaRPr lang="en-US" altLang="ko-KR" sz="500" dirty="0"/>
          </a:p>
          <a:p>
            <a:r>
              <a:rPr lang="ko-KR" altLang="en-US" sz="2800" dirty="0"/>
              <a:t>데이터 수집 관련</a:t>
            </a:r>
            <a:endParaRPr lang="en-US" altLang="ko-KR" sz="2800" dirty="0"/>
          </a:p>
          <a:p>
            <a:pPr lvl="1"/>
            <a:endParaRPr lang="en-US" altLang="ko-KR" sz="300" dirty="0"/>
          </a:p>
          <a:p>
            <a:pPr lvl="1"/>
            <a:r>
              <a:rPr lang="ko-KR" altLang="en-US" sz="2400" dirty="0"/>
              <a:t>외부기상 데이터의 출처 </a:t>
            </a:r>
            <a:r>
              <a:rPr lang="en-US" altLang="ko-KR" sz="2400" dirty="0"/>
              <a:t>: </a:t>
            </a:r>
            <a:r>
              <a:rPr lang="ko-KR" altLang="en-US" sz="2400" dirty="0"/>
              <a:t>기상청 정보인지 </a:t>
            </a:r>
            <a:r>
              <a:rPr lang="ko-KR" altLang="en-US" sz="2400" dirty="0" err="1"/>
              <a:t>농과원</a:t>
            </a:r>
            <a:r>
              <a:rPr lang="ko-KR" altLang="en-US" sz="2400" dirty="0"/>
              <a:t> 자체 측정 정보인지 등</a:t>
            </a:r>
            <a:endParaRPr lang="en-US" altLang="ko-KR" sz="2400" dirty="0"/>
          </a:p>
          <a:p>
            <a:pPr lvl="1"/>
            <a:endParaRPr lang="en-US" altLang="ko-KR" sz="300" dirty="0"/>
          </a:p>
          <a:p>
            <a:pPr lvl="1"/>
            <a:r>
              <a:rPr lang="ko-KR" altLang="en-US" sz="2400" dirty="0"/>
              <a:t>외부기상 데이터 중 </a:t>
            </a:r>
            <a:r>
              <a:rPr lang="en-US" altLang="ko-KR" sz="2400" dirty="0"/>
              <a:t>3</a:t>
            </a:r>
            <a:r>
              <a:rPr lang="ko-KR" altLang="en-US" sz="2400" dirty="0"/>
              <a:t>동만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31</a:t>
            </a:r>
            <a:r>
              <a:rPr lang="ko-KR" altLang="en-US" sz="2400" dirty="0"/>
              <a:t>일 이후에 수집되지 않음</a:t>
            </a:r>
            <a:endParaRPr lang="en-US" altLang="ko-KR" sz="2400" dirty="0"/>
          </a:p>
          <a:p>
            <a:endParaRPr lang="en-US" altLang="ko-KR" sz="500" dirty="0"/>
          </a:p>
          <a:p>
            <a:r>
              <a:rPr lang="ko-KR" altLang="en-US" sz="2800" dirty="0"/>
              <a:t>복합제어기 관련</a:t>
            </a:r>
            <a:endParaRPr lang="en-US" altLang="ko-KR" sz="2800" dirty="0"/>
          </a:p>
          <a:p>
            <a:pPr lvl="1"/>
            <a:r>
              <a:rPr lang="ko-KR" altLang="en-US" sz="2400" dirty="0"/>
              <a:t>복합제어기의 시설 제어는 어떤 센서를 기준으로 동작되는 것인지</a:t>
            </a:r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질문사항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2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2663" y="1512521"/>
            <a:ext cx="10972800" cy="4525963"/>
          </a:xfrm>
        </p:spPr>
        <p:txBody>
          <a:bodyPr vert="horz">
            <a:noAutofit/>
          </a:bodyPr>
          <a:lstStyle/>
          <a:p>
            <a:r>
              <a:rPr lang="ko-KR" altLang="en-US" sz="2800" dirty="0"/>
              <a:t>시설번호와 </a:t>
            </a:r>
            <a:r>
              <a:rPr lang="en-US" altLang="ko-KR" sz="2800" dirty="0"/>
              <a:t>(</a:t>
            </a:r>
            <a:r>
              <a:rPr lang="ko-KR" altLang="en-US" sz="2800" dirty="0"/>
              <a:t>토마토</a:t>
            </a:r>
            <a:r>
              <a:rPr lang="en-US" altLang="ko-KR" sz="2800" dirty="0"/>
              <a:t>) </a:t>
            </a:r>
            <a:r>
              <a:rPr lang="ko-KR" altLang="en-US" sz="2800" dirty="0"/>
              <a:t>샘플번호 매칭 관련</a:t>
            </a:r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데이터 매칭 관련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4C3ED62-2E24-A7E6-ACCB-88FA0C8E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97435"/>
            <a:ext cx="7710155" cy="396009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21FC96-F25B-6AB7-B4FE-5B8D1E738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1342"/>
          <a:stretch/>
        </p:blipFill>
        <p:spPr>
          <a:xfrm>
            <a:off x="9048328" y="2097434"/>
            <a:ext cx="2016224" cy="394104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4353C73-BE28-A79C-9923-C2C0C156C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" t="91388" r="85360"/>
          <a:stretch/>
        </p:blipFill>
        <p:spPr>
          <a:xfrm>
            <a:off x="9233600" y="4925179"/>
            <a:ext cx="1830952" cy="840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00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2663" y="1512521"/>
            <a:ext cx="10972800" cy="4525963"/>
          </a:xfrm>
        </p:spPr>
        <p:txBody>
          <a:bodyPr vert="horz">
            <a:noAutofit/>
          </a:bodyPr>
          <a:lstStyle/>
          <a:p>
            <a:r>
              <a:rPr lang="ko-KR" altLang="en-US" sz="2800" dirty="0"/>
              <a:t>데이터 수집 관련</a:t>
            </a:r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외부기상 데이터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536A91E-85AD-35F3-A73F-1CAFEF78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36" y="1268670"/>
            <a:ext cx="99961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2663" y="1512521"/>
            <a:ext cx="10972800" cy="4525963"/>
          </a:xfrm>
        </p:spPr>
        <p:txBody>
          <a:bodyPr vert="horz">
            <a:noAutofit/>
          </a:bodyPr>
          <a:lstStyle/>
          <a:p>
            <a:r>
              <a:rPr lang="ko-KR" altLang="en-US" sz="2800" dirty="0"/>
              <a:t>복합제어기 관련</a:t>
            </a:r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복합제어기 기준 센서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FE832-CEB5-9AC7-CAC4-50396C6A2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63" y="2019301"/>
            <a:ext cx="10075265" cy="42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7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6" ma:contentTypeDescription="새 문서를 만듭니다." ma:contentTypeScope="" ma:versionID="506b478c52c39fe0bb33c804f3a6dfc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3dbd0c72dfdf81b4461e8cfb4bb6ba8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F7FA00-8A43-49C9-A7A3-3884B6BEC88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b7baa286-403d-47f5-b66e-f91cf776a048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C99324-5351-447B-BB9D-7E00E7F8B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E8053-FAC0-41B6-B230-27892CAC7C0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4905</TotalTime>
  <Words>117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Lucida Sans Unicode</vt:lpstr>
      <vt:lpstr>Verdana</vt:lpstr>
      <vt:lpstr>Wingdings 2</vt:lpstr>
      <vt:lpstr>Wingdings 3</vt:lpstr>
      <vt:lpstr>광장</vt:lpstr>
      <vt:lpstr>수소에너지 농업현장 활용 실증 및 적용 확대   농촌진흥청 과제팀</vt:lpstr>
      <vt:lpstr>질문사항</vt:lpstr>
      <vt:lpstr>데이터 매칭 관련</vt:lpstr>
      <vt:lpstr>외부기상 데이터</vt:lpstr>
      <vt:lpstr>복합제어기 기준 센서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1주차. 강의 개요</dc:title>
  <dc:creator>VarietyHoriC</dc:creator>
  <cp:lastModifiedBy>임종태</cp:lastModifiedBy>
  <cp:revision>3522</cp:revision>
  <cp:lastPrinted>2023-04-24T10:55:32Z</cp:lastPrinted>
  <dcterms:created xsi:type="dcterms:W3CDTF">2012-07-16T20:46:39Z</dcterms:created>
  <dcterms:modified xsi:type="dcterms:W3CDTF">2023-07-24T01:57:27Z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