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61" r:id="rId5"/>
    <p:sldId id="378" r:id="rId6"/>
    <p:sldId id="383" r:id="rId7"/>
    <p:sldId id="379" r:id="rId8"/>
    <p:sldId id="382" r:id="rId9"/>
    <p:sldId id="380" r:id="rId10"/>
    <p:sldId id="384" r:id="rId11"/>
    <p:sldId id="381" r:id="rId12"/>
    <p:sldId id="385" r:id="rId13"/>
    <p:sldId id="307" r:id="rId14"/>
  </p:sldIdLst>
  <p:sldSz cx="12192000" cy="6858000"/>
  <p:notesSz cx="9929813" cy="67992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C7E7"/>
    <a:srgbClr val="0000FF"/>
    <a:srgbClr val="FFFFCC"/>
    <a:srgbClr val="EBF3FB"/>
    <a:srgbClr val="F5F9FD"/>
    <a:srgbClr val="FDFFF3"/>
    <a:srgbClr val="E7F6FF"/>
    <a:srgbClr val="A9CCEE"/>
    <a:srgbClr val="CCECFF"/>
    <a:srgbClr val="6EA7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00" autoAdjust="0"/>
  </p:normalViewPr>
  <p:slideViewPr>
    <p:cSldViewPr snapToGrid="0">
      <p:cViewPr>
        <p:scale>
          <a:sx n="100" d="100"/>
          <a:sy n="100" d="100"/>
        </p:scale>
        <p:origin x="1210" y="16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AFC59C4-D082-459B-8234-95F7EDFC34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2919" cy="34114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E26DD9-C76E-49CF-9053-DBC9641B630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4596" y="1"/>
            <a:ext cx="4302919" cy="34114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1C5B6-71DD-4911-B113-F284B5CE1FE7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310961-8854-4329-83CF-388DBCF452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6458121"/>
            <a:ext cx="4302919" cy="3411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5FF5DF-42EB-49A0-9779-D92E7F88A9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24596" y="6458121"/>
            <a:ext cx="4302919" cy="3411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E17BD-BD31-4564-BA46-5470BB8D0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2238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14T01:55:43.46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1,'8306'0,"-8269"0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14T02:02:37.32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1,'14827'0,"-14760"0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14T02:02:45.24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1,'6688'0,"-6657"0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14T02:02:45.24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1,'17961'0,"-17881"0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14T02:02:45.25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1,'17993'0,"-17913"0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14T02:02:45.25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1,'14827'0,"-14760"0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14T02:02:50.43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1,'7254'0,"-7221"0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14T02:02:50.43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1,'18318'0,"-18236"0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14T02:02:50.43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1,'18318'0,"-18236"0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14T02:02:50.43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1,'15197'0,"-15129"0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14T01:55:50.72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0,'14019'0,"-13981"0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14T01:55:54.67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1,'8237'0,"-8251"0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14T01:56:02.26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1,'8193'0,"-2466"0,-5693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14T01:56:08.20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0,'8163'0,"-8131"0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14T01:56:18.73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1,'13914'0,"-13861"0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14T02:02:14.20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1,'7122'0,"-7090"0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14T02:02:19.82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1,'18069'0,"-17988"0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14T02:02:31.86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1,'17961'0,"-17881"0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2919" cy="34114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4596" y="1"/>
            <a:ext cx="4302919" cy="34114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CFB81-31DC-46B7-AFA2-53D27AA9A63F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8287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982" y="3272146"/>
            <a:ext cx="7943850" cy="267721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8121"/>
            <a:ext cx="4302919" cy="3411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4596" y="6458121"/>
            <a:ext cx="4302919" cy="3411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DC784-3B5B-4E21-BCC2-8D835B4E7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3205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27350" y="849313"/>
            <a:ext cx="4075113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040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27350" y="849313"/>
            <a:ext cx="4075113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365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co2 </a:t>
            </a:r>
            <a:r>
              <a:rPr lang="ko-KR" altLang="en-US"/>
              <a:t>센서는 첨단온실 </a:t>
            </a:r>
            <a:r>
              <a:rPr lang="en-US" altLang="ko-KR"/>
              <a:t>1</a:t>
            </a:r>
            <a:r>
              <a:rPr lang="ko-KR" altLang="en-US"/>
              <a:t>에는 없고</a:t>
            </a:r>
            <a:r>
              <a:rPr lang="en-US" altLang="ko-KR"/>
              <a:t>, </a:t>
            </a:r>
            <a:r>
              <a:rPr lang="ko-KR" altLang="en-US"/>
              <a:t>첨단온실 </a:t>
            </a:r>
            <a:r>
              <a:rPr lang="en-US" altLang="ko-KR"/>
              <a:t>2</a:t>
            </a:r>
            <a:r>
              <a:rPr lang="ko-KR" altLang="en-US"/>
              <a:t>에는 </a:t>
            </a:r>
            <a:r>
              <a:rPr lang="en-US" altLang="ko-KR"/>
              <a:t>60</a:t>
            </a:r>
            <a:r>
              <a:rPr lang="ko-KR" altLang="en-US"/>
              <a:t>개중 </a:t>
            </a:r>
            <a:r>
              <a:rPr lang="en-US" altLang="ko-KR"/>
              <a:t>42</a:t>
            </a:r>
            <a:r>
              <a:rPr lang="ko-KR" altLang="en-US"/>
              <a:t>개의 센서만 존재</a:t>
            </a:r>
            <a:r>
              <a:rPr lang="en-US" altLang="ko-KR"/>
              <a:t>.</a:t>
            </a:r>
            <a:r>
              <a:rPr lang="ko-KR" altLang="en-US"/>
              <a:t>라고 하셨는데</a:t>
            </a:r>
            <a:endParaRPr lang="en-US" altLang="ko-KR"/>
          </a:p>
          <a:p>
            <a:r>
              <a:rPr lang="ko-KR" altLang="en-US"/>
              <a:t>첨단온실 </a:t>
            </a:r>
            <a:r>
              <a:rPr lang="en-US" altLang="ko-KR"/>
              <a:t>2</a:t>
            </a:r>
            <a:r>
              <a:rPr lang="ko-KR" altLang="en-US"/>
              <a:t>에서 </a:t>
            </a:r>
            <a:r>
              <a:rPr lang="en-US" altLang="ko-KR"/>
              <a:t>1,2,6,7,11,12,16,17,21,22,26,27,31,32,36,37,41,42,46,47,51,52,56,57</a:t>
            </a:r>
            <a:r>
              <a:rPr lang="ko-KR" altLang="en-US"/>
              <a:t>가 없고 나머지는 존재 </a:t>
            </a:r>
            <a:r>
              <a:rPr lang="en-US" altLang="ko-KR"/>
              <a:t>=&gt; </a:t>
            </a:r>
            <a:r>
              <a:rPr lang="en-US" altLang="ko-KR" b="1"/>
              <a:t>24</a:t>
            </a:r>
            <a:r>
              <a:rPr lang="ko-KR" altLang="en-US" b="1"/>
              <a:t>개 없고 </a:t>
            </a:r>
            <a:r>
              <a:rPr lang="en-US" altLang="ko-KR" b="1"/>
              <a:t>36</a:t>
            </a:r>
            <a:r>
              <a:rPr lang="ko-KR" altLang="en-US" b="1"/>
              <a:t>개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963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co2 </a:t>
            </a:r>
            <a:r>
              <a:rPr lang="ko-KR" altLang="en-US"/>
              <a:t>센서는 첨단온실 </a:t>
            </a:r>
            <a:r>
              <a:rPr lang="en-US" altLang="ko-KR"/>
              <a:t>1</a:t>
            </a:r>
            <a:r>
              <a:rPr lang="ko-KR" altLang="en-US"/>
              <a:t>에는 없고</a:t>
            </a:r>
            <a:r>
              <a:rPr lang="en-US" altLang="ko-KR"/>
              <a:t>, </a:t>
            </a:r>
            <a:r>
              <a:rPr lang="ko-KR" altLang="en-US"/>
              <a:t>첨단온실 </a:t>
            </a:r>
            <a:r>
              <a:rPr lang="en-US" altLang="ko-KR"/>
              <a:t>2</a:t>
            </a:r>
            <a:r>
              <a:rPr lang="ko-KR" altLang="en-US"/>
              <a:t>에는 </a:t>
            </a:r>
            <a:r>
              <a:rPr lang="en-US" altLang="ko-KR"/>
              <a:t>60</a:t>
            </a:r>
            <a:r>
              <a:rPr lang="ko-KR" altLang="en-US"/>
              <a:t>개중 </a:t>
            </a:r>
            <a:r>
              <a:rPr lang="en-US" altLang="ko-KR"/>
              <a:t>42</a:t>
            </a:r>
            <a:r>
              <a:rPr lang="ko-KR" altLang="en-US"/>
              <a:t>개의 센서만 존재</a:t>
            </a:r>
            <a:r>
              <a:rPr lang="en-US" altLang="ko-KR"/>
              <a:t>.</a:t>
            </a:r>
            <a:r>
              <a:rPr lang="ko-KR" altLang="en-US"/>
              <a:t>라고 하셨는데</a:t>
            </a:r>
            <a:endParaRPr lang="en-US" altLang="ko-KR"/>
          </a:p>
          <a:p>
            <a:r>
              <a:rPr lang="ko-KR" altLang="en-US"/>
              <a:t>첨단온실 </a:t>
            </a:r>
            <a:r>
              <a:rPr lang="en-US" altLang="ko-KR"/>
              <a:t>2</a:t>
            </a:r>
            <a:r>
              <a:rPr lang="ko-KR" altLang="en-US"/>
              <a:t>에서 </a:t>
            </a:r>
            <a:r>
              <a:rPr lang="en-US" altLang="ko-KR"/>
              <a:t>1,2,6,7,11,12,16,17,21,22,26,27,31,32,36,37,41,42,46,47,51,52,56,57</a:t>
            </a:r>
            <a:r>
              <a:rPr lang="ko-KR" altLang="en-US"/>
              <a:t>가 없고 나머지는 존재 </a:t>
            </a:r>
            <a:r>
              <a:rPr lang="en-US" altLang="ko-KR"/>
              <a:t>=&gt; </a:t>
            </a:r>
            <a:r>
              <a:rPr lang="en-US" altLang="ko-KR" b="1"/>
              <a:t>24</a:t>
            </a:r>
            <a:r>
              <a:rPr lang="ko-KR" altLang="en-US" b="1"/>
              <a:t>개 없고 </a:t>
            </a:r>
            <a:r>
              <a:rPr lang="en-US" altLang="ko-KR" b="1"/>
              <a:t>36</a:t>
            </a:r>
            <a:r>
              <a:rPr lang="ko-KR" altLang="en-US" b="1"/>
              <a:t>개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378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co2 </a:t>
            </a:r>
            <a:r>
              <a:rPr lang="ko-KR" altLang="en-US"/>
              <a:t>센서는 첨단온실 </a:t>
            </a:r>
            <a:r>
              <a:rPr lang="en-US" altLang="ko-KR"/>
              <a:t>1</a:t>
            </a:r>
            <a:r>
              <a:rPr lang="ko-KR" altLang="en-US"/>
              <a:t>에는 없고</a:t>
            </a:r>
            <a:r>
              <a:rPr lang="en-US" altLang="ko-KR"/>
              <a:t>, </a:t>
            </a:r>
            <a:r>
              <a:rPr lang="ko-KR" altLang="en-US"/>
              <a:t>첨단온실 </a:t>
            </a:r>
            <a:r>
              <a:rPr lang="en-US" altLang="ko-KR"/>
              <a:t>2</a:t>
            </a:r>
            <a:r>
              <a:rPr lang="ko-KR" altLang="en-US"/>
              <a:t>에는 </a:t>
            </a:r>
            <a:r>
              <a:rPr lang="en-US" altLang="ko-KR"/>
              <a:t>60</a:t>
            </a:r>
            <a:r>
              <a:rPr lang="ko-KR" altLang="en-US"/>
              <a:t>개중 </a:t>
            </a:r>
            <a:r>
              <a:rPr lang="en-US" altLang="ko-KR"/>
              <a:t>42</a:t>
            </a:r>
            <a:r>
              <a:rPr lang="ko-KR" altLang="en-US"/>
              <a:t>개의 센서만 존재</a:t>
            </a:r>
            <a:r>
              <a:rPr lang="en-US" altLang="ko-KR"/>
              <a:t>.</a:t>
            </a:r>
            <a:r>
              <a:rPr lang="ko-KR" altLang="en-US"/>
              <a:t>라고 하셨는데</a:t>
            </a:r>
            <a:endParaRPr lang="en-US" altLang="ko-KR"/>
          </a:p>
          <a:p>
            <a:r>
              <a:rPr lang="ko-KR" altLang="en-US"/>
              <a:t>첨단온실 </a:t>
            </a:r>
            <a:r>
              <a:rPr lang="en-US" altLang="ko-KR"/>
              <a:t>2</a:t>
            </a:r>
            <a:r>
              <a:rPr lang="ko-KR" altLang="en-US"/>
              <a:t>에서 </a:t>
            </a:r>
            <a:r>
              <a:rPr lang="en-US" altLang="ko-KR"/>
              <a:t>1,2,6,7,11,12,16,17,21,22,26,27,31,32,36,37,41,42,46,47,51,52,56,57</a:t>
            </a:r>
            <a:r>
              <a:rPr lang="ko-KR" altLang="en-US"/>
              <a:t>가 없고 나머지는 존재 </a:t>
            </a:r>
            <a:r>
              <a:rPr lang="en-US" altLang="ko-KR"/>
              <a:t>=&gt; </a:t>
            </a:r>
            <a:r>
              <a:rPr lang="en-US" altLang="ko-KR" b="1"/>
              <a:t>24</a:t>
            </a:r>
            <a:r>
              <a:rPr lang="ko-KR" altLang="en-US" b="1"/>
              <a:t>개 없고 </a:t>
            </a:r>
            <a:r>
              <a:rPr lang="en-US" altLang="ko-KR" b="1"/>
              <a:t>36</a:t>
            </a:r>
            <a:r>
              <a:rPr lang="ko-KR" altLang="en-US" b="1"/>
              <a:t>개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21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co2 </a:t>
            </a:r>
            <a:r>
              <a:rPr lang="ko-KR" altLang="en-US"/>
              <a:t>센서는 첨단온실 </a:t>
            </a:r>
            <a:r>
              <a:rPr lang="en-US" altLang="ko-KR"/>
              <a:t>1</a:t>
            </a:r>
            <a:r>
              <a:rPr lang="ko-KR" altLang="en-US"/>
              <a:t>에는 없고</a:t>
            </a:r>
            <a:r>
              <a:rPr lang="en-US" altLang="ko-KR"/>
              <a:t>, </a:t>
            </a:r>
            <a:r>
              <a:rPr lang="ko-KR" altLang="en-US"/>
              <a:t>첨단온실 </a:t>
            </a:r>
            <a:r>
              <a:rPr lang="en-US" altLang="ko-KR"/>
              <a:t>2</a:t>
            </a:r>
            <a:r>
              <a:rPr lang="ko-KR" altLang="en-US"/>
              <a:t>에는 </a:t>
            </a:r>
            <a:r>
              <a:rPr lang="en-US" altLang="ko-KR"/>
              <a:t>60</a:t>
            </a:r>
            <a:r>
              <a:rPr lang="ko-KR" altLang="en-US"/>
              <a:t>개중 </a:t>
            </a:r>
            <a:r>
              <a:rPr lang="en-US" altLang="ko-KR"/>
              <a:t>42</a:t>
            </a:r>
            <a:r>
              <a:rPr lang="ko-KR" altLang="en-US"/>
              <a:t>개의 센서만 존재</a:t>
            </a:r>
            <a:r>
              <a:rPr lang="en-US" altLang="ko-KR"/>
              <a:t>.</a:t>
            </a:r>
            <a:r>
              <a:rPr lang="ko-KR" altLang="en-US"/>
              <a:t>라고 하셨는데</a:t>
            </a:r>
            <a:endParaRPr lang="en-US" altLang="ko-KR"/>
          </a:p>
          <a:p>
            <a:r>
              <a:rPr lang="ko-KR" altLang="en-US"/>
              <a:t>첨단온실 </a:t>
            </a:r>
            <a:r>
              <a:rPr lang="en-US" altLang="ko-KR"/>
              <a:t>2</a:t>
            </a:r>
            <a:r>
              <a:rPr lang="ko-KR" altLang="en-US"/>
              <a:t>에서 </a:t>
            </a:r>
            <a:r>
              <a:rPr lang="en-US" altLang="ko-KR"/>
              <a:t>1,2,6,7,11,12,16,17,21,22,26,27,31,32,36,37,41,42,46,47,51,52,56,57</a:t>
            </a:r>
            <a:r>
              <a:rPr lang="ko-KR" altLang="en-US"/>
              <a:t>가 없고 나머지는 존재 </a:t>
            </a:r>
            <a:r>
              <a:rPr lang="en-US" altLang="ko-KR"/>
              <a:t>=&gt; </a:t>
            </a:r>
            <a:r>
              <a:rPr lang="en-US" altLang="ko-KR" b="1"/>
              <a:t>24</a:t>
            </a:r>
            <a:r>
              <a:rPr lang="ko-KR" altLang="en-US" b="1"/>
              <a:t>개 없고 </a:t>
            </a:r>
            <a:r>
              <a:rPr lang="en-US" altLang="ko-KR" b="1"/>
              <a:t>36</a:t>
            </a:r>
            <a:r>
              <a:rPr lang="ko-KR" altLang="en-US" b="1"/>
              <a:t>개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092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co2 </a:t>
            </a:r>
            <a:r>
              <a:rPr lang="ko-KR" altLang="en-US"/>
              <a:t>센서는 첨단온실 </a:t>
            </a:r>
            <a:r>
              <a:rPr lang="en-US" altLang="ko-KR"/>
              <a:t>1</a:t>
            </a:r>
            <a:r>
              <a:rPr lang="ko-KR" altLang="en-US"/>
              <a:t>에는 없고</a:t>
            </a:r>
            <a:r>
              <a:rPr lang="en-US" altLang="ko-KR"/>
              <a:t>, </a:t>
            </a:r>
            <a:r>
              <a:rPr lang="ko-KR" altLang="en-US"/>
              <a:t>첨단온실 </a:t>
            </a:r>
            <a:r>
              <a:rPr lang="en-US" altLang="ko-KR"/>
              <a:t>2</a:t>
            </a:r>
            <a:r>
              <a:rPr lang="ko-KR" altLang="en-US"/>
              <a:t>에는 </a:t>
            </a:r>
            <a:r>
              <a:rPr lang="en-US" altLang="ko-KR"/>
              <a:t>60</a:t>
            </a:r>
            <a:r>
              <a:rPr lang="ko-KR" altLang="en-US"/>
              <a:t>개중 </a:t>
            </a:r>
            <a:r>
              <a:rPr lang="en-US" altLang="ko-KR"/>
              <a:t>42</a:t>
            </a:r>
            <a:r>
              <a:rPr lang="ko-KR" altLang="en-US"/>
              <a:t>개의 센서만 존재</a:t>
            </a:r>
            <a:r>
              <a:rPr lang="en-US" altLang="ko-KR"/>
              <a:t>.</a:t>
            </a:r>
            <a:r>
              <a:rPr lang="ko-KR" altLang="en-US"/>
              <a:t>라고 하셨는데</a:t>
            </a:r>
            <a:endParaRPr lang="en-US" altLang="ko-KR"/>
          </a:p>
          <a:p>
            <a:r>
              <a:rPr lang="ko-KR" altLang="en-US"/>
              <a:t>첨단온실 </a:t>
            </a:r>
            <a:r>
              <a:rPr lang="en-US" altLang="ko-KR"/>
              <a:t>2</a:t>
            </a:r>
            <a:r>
              <a:rPr lang="ko-KR" altLang="en-US"/>
              <a:t>에서 </a:t>
            </a:r>
            <a:r>
              <a:rPr lang="en-US" altLang="ko-KR"/>
              <a:t>1,2,6,7,11,12,16,17,21,22,26,27,31,32,36,37,41,42,46,47,51,52,56,57</a:t>
            </a:r>
            <a:r>
              <a:rPr lang="ko-KR" altLang="en-US"/>
              <a:t>가 없고 나머지는 존재 </a:t>
            </a:r>
            <a:r>
              <a:rPr lang="en-US" altLang="ko-KR"/>
              <a:t>=&gt; </a:t>
            </a:r>
            <a:r>
              <a:rPr lang="en-US" altLang="ko-KR" b="1"/>
              <a:t>24</a:t>
            </a:r>
            <a:r>
              <a:rPr lang="ko-KR" altLang="en-US" b="1"/>
              <a:t>개 없고 </a:t>
            </a:r>
            <a:r>
              <a:rPr lang="en-US" altLang="ko-KR" b="1"/>
              <a:t>36</a:t>
            </a:r>
            <a:r>
              <a:rPr lang="ko-KR" altLang="en-US" b="1"/>
              <a:t>개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37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co2 </a:t>
            </a:r>
            <a:r>
              <a:rPr lang="ko-KR" altLang="en-US"/>
              <a:t>센서는 첨단온실 </a:t>
            </a:r>
            <a:r>
              <a:rPr lang="en-US" altLang="ko-KR"/>
              <a:t>1</a:t>
            </a:r>
            <a:r>
              <a:rPr lang="ko-KR" altLang="en-US"/>
              <a:t>에는 없고</a:t>
            </a:r>
            <a:r>
              <a:rPr lang="en-US" altLang="ko-KR"/>
              <a:t>, </a:t>
            </a:r>
            <a:r>
              <a:rPr lang="ko-KR" altLang="en-US"/>
              <a:t>첨단온실 </a:t>
            </a:r>
            <a:r>
              <a:rPr lang="en-US" altLang="ko-KR"/>
              <a:t>2</a:t>
            </a:r>
            <a:r>
              <a:rPr lang="ko-KR" altLang="en-US"/>
              <a:t>에는 </a:t>
            </a:r>
            <a:r>
              <a:rPr lang="en-US" altLang="ko-KR"/>
              <a:t>60</a:t>
            </a:r>
            <a:r>
              <a:rPr lang="ko-KR" altLang="en-US"/>
              <a:t>개중 </a:t>
            </a:r>
            <a:r>
              <a:rPr lang="en-US" altLang="ko-KR"/>
              <a:t>42</a:t>
            </a:r>
            <a:r>
              <a:rPr lang="ko-KR" altLang="en-US"/>
              <a:t>개의 센서만 존재</a:t>
            </a:r>
            <a:r>
              <a:rPr lang="en-US" altLang="ko-KR"/>
              <a:t>.</a:t>
            </a:r>
            <a:r>
              <a:rPr lang="ko-KR" altLang="en-US"/>
              <a:t>라고 하셨는데</a:t>
            </a:r>
            <a:endParaRPr lang="en-US" altLang="ko-KR"/>
          </a:p>
          <a:p>
            <a:r>
              <a:rPr lang="ko-KR" altLang="en-US"/>
              <a:t>첨단온실 </a:t>
            </a:r>
            <a:r>
              <a:rPr lang="en-US" altLang="ko-KR"/>
              <a:t>2</a:t>
            </a:r>
            <a:r>
              <a:rPr lang="ko-KR" altLang="en-US"/>
              <a:t>에서 </a:t>
            </a:r>
            <a:r>
              <a:rPr lang="en-US" altLang="ko-KR"/>
              <a:t>1,2,6,7,11,12,16,17,21,22,26,27,31,32,36,37,41,42,46,47,51,52,56,57</a:t>
            </a:r>
            <a:r>
              <a:rPr lang="ko-KR" altLang="en-US"/>
              <a:t>가 없고 나머지는 존재 </a:t>
            </a:r>
            <a:r>
              <a:rPr lang="en-US" altLang="ko-KR"/>
              <a:t>=&gt; </a:t>
            </a:r>
            <a:r>
              <a:rPr lang="en-US" altLang="ko-KR" b="1"/>
              <a:t>24</a:t>
            </a:r>
            <a:r>
              <a:rPr lang="ko-KR" altLang="en-US" b="1"/>
              <a:t>개 없고 </a:t>
            </a:r>
            <a:r>
              <a:rPr lang="en-US" altLang="ko-KR" b="1"/>
              <a:t>36</a:t>
            </a:r>
            <a:r>
              <a:rPr lang="ko-KR" altLang="en-US" b="1"/>
              <a:t>개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203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co2 </a:t>
            </a:r>
            <a:r>
              <a:rPr lang="ko-KR" altLang="en-US"/>
              <a:t>센서는 첨단온실 </a:t>
            </a:r>
            <a:r>
              <a:rPr lang="en-US" altLang="ko-KR"/>
              <a:t>1</a:t>
            </a:r>
            <a:r>
              <a:rPr lang="ko-KR" altLang="en-US"/>
              <a:t>에는 없고</a:t>
            </a:r>
            <a:r>
              <a:rPr lang="en-US" altLang="ko-KR"/>
              <a:t>, </a:t>
            </a:r>
            <a:r>
              <a:rPr lang="ko-KR" altLang="en-US"/>
              <a:t>첨단온실 </a:t>
            </a:r>
            <a:r>
              <a:rPr lang="en-US" altLang="ko-KR"/>
              <a:t>2</a:t>
            </a:r>
            <a:r>
              <a:rPr lang="ko-KR" altLang="en-US"/>
              <a:t>에는 </a:t>
            </a:r>
            <a:r>
              <a:rPr lang="en-US" altLang="ko-KR"/>
              <a:t>60</a:t>
            </a:r>
            <a:r>
              <a:rPr lang="ko-KR" altLang="en-US"/>
              <a:t>개중 </a:t>
            </a:r>
            <a:r>
              <a:rPr lang="en-US" altLang="ko-KR"/>
              <a:t>42</a:t>
            </a:r>
            <a:r>
              <a:rPr lang="ko-KR" altLang="en-US"/>
              <a:t>개의 센서만 존재</a:t>
            </a:r>
            <a:r>
              <a:rPr lang="en-US" altLang="ko-KR"/>
              <a:t>.</a:t>
            </a:r>
            <a:r>
              <a:rPr lang="ko-KR" altLang="en-US"/>
              <a:t>라고 하셨는데</a:t>
            </a:r>
            <a:endParaRPr lang="en-US" altLang="ko-KR"/>
          </a:p>
          <a:p>
            <a:r>
              <a:rPr lang="ko-KR" altLang="en-US"/>
              <a:t>첨단온실 </a:t>
            </a:r>
            <a:r>
              <a:rPr lang="en-US" altLang="ko-KR"/>
              <a:t>2</a:t>
            </a:r>
            <a:r>
              <a:rPr lang="ko-KR" altLang="en-US"/>
              <a:t>에서 </a:t>
            </a:r>
            <a:r>
              <a:rPr lang="en-US" altLang="ko-KR"/>
              <a:t>1,2,6,7,11,12,16,17,21,22,26,27,31,32,36,37,41,42,46,47,51,52,56,57</a:t>
            </a:r>
            <a:r>
              <a:rPr lang="ko-KR" altLang="en-US"/>
              <a:t>가 없고 나머지는 존재 </a:t>
            </a:r>
            <a:r>
              <a:rPr lang="en-US" altLang="ko-KR"/>
              <a:t>=&gt; </a:t>
            </a:r>
            <a:r>
              <a:rPr lang="en-US" altLang="ko-KR" b="1"/>
              <a:t>24</a:t>
            </a:r>
            <a:r>
              <a:rPr lang="ko-KR" altLang="en-US" b="1"/>
              <a:t>개 없고 </a:t>
            </a:r>
            <a:r>
              <a:rPr lang="en-US" altLang="ko-KR" b="1"/>
              <a:t>36</a:t>
            </a:r>
            <a:r>
              <a:rPr lang="ko-KR" altLang="en-US" b="1"/>
              <a:t>개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767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co2 </a:t>
            </a:r>
            <a:r>
              <a:rPr lang="ko-KR" altLang="en-US"/>
              <a:t>센서는 첨단온실 </a:t>
            </a:r>
            <a:r>
              <a:rPr lang="en-US" altLang="ko-KR"/>
              <a:t>1</a:t>
            </a:r>
            <a:r>
              <a:rPr lang="ko-KR" altLang="en-US"/>
              <a:t>에는 없고</a:t>
            </a:r>
            <a:r>
              <a:rPr lang="en-US" altLang="ko-KR"/>
              <a:t>, </a:t>
            </a:r>
            <a:r>
              <a:rPr lang="ko-KR" altLang="en-US"/>
              <a:t>첨단온실 </a:t>
            </a:r>
            <a:r>
              <a:rPr lang="en-US" altLang="ko-KR"/>
              <a:t>2</a:t>
            </a:r>
            <a:r>
              <a:rPr lang="ko-KR" altLang="en-US"/>
              <a:t>에는 </a:t>
            </a:r>
            <a:r>
              <a:rPr lang="en-US" altLang="ko-KR"/>
              <a:t>60</a:t>
            </a:r>
            <a:r>
              <a:rPr lang="ko-KR" altLang="en-US"/>
              <a:t>개중 </a:t>
            </a:r>
            <a:r>
              <a:rPr lang="en-US" altLang="ko-KR"/>
              <a:t>42</a:t>
            </a:r>
            <a:r>
              <a:rPr lang="ko-KR" altLang="en-US"/>
              <a:t>개의 센서만 존재</a:t>
            </a:r>
            <a:r>
              <a:rPr lang="en-US" altLang="ko-KR"/>
              <a:t>.</a:t>
            </a:r>
            <a:r>
              <a:rPr lang="ko-KR" altLang="en-US"/>
              <a:t>라고 하셨는데</a:t>
            </a:r>
            <a:endParaRPr lang="en-US" altLang="ko-KR"/>
          </a:p>
          <a:p>
            <a:r>
              <a:rPr lang="ko-KR" altLang="en-US"/>
              <a:t>첨단온실 </a:t>
            </a:r>
            <a:r>
              <a:rPr lang="en-US" altLang="ko-KR"/>
              <a:t>2</a:t>
            </a:r>
            <a:r>
              <a:rPr lang="ko-KR" altLang="en-US"/>
              <a:t>에서 </a:t>
            </a:r>
            <a:r>
              <a:rPr lang="en-US" altLang="ko-KR"/>
              <a:t>1,2,6,7,11,12,16,17,21,22,26,27,31,32,36,37,41,42,46,47,51,52,56,57</a:t>
            </a:r>
            <a:r>
              <a:rPr lang="ko-KR" altLang="en-US"/>
              <a:t>가 없고 나머지는 존재 </a:t>
            </a:r>
            <a:r>
              <a:rPr lang="en-US" altLang="ko-KR"/>
              <a:t>=&gt; </a:t>
            </a:r>
            <a:r>
              <a:rPr lang="en-US" altLang="ko-KR" b="1"/>
              <a:t>24</a:t>
            </a:r>
            <a:r>
              <a:rPr lang="ko-KR" altLang="en-US" b="1"/>
              <a:t>개 없고 </a:t>
            </a:r>
            <a:r>
              <a:rPr lang="en-US" altLang="ko-KR" b="1"/>
              <a:t>36</a:t>
            </a:r>
            <a:r>
              <a:rPr lang="ko-KR" altLang="en-US" b="1"/>
              <a:t>개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944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7213578" y="3810003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직사각형 23"/>
          <p:cNvSpPr/>
          <p:nvPr/>
        </p:nvSpPr>
        <p:spPr>
          <a:xfrm flipV="1">
            <a:off x="7213602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직사각형 24"/>
          <p:cNvSpPr/>
          <p:nvPr/>
        </p:nvSpPr>
        <p:spPr>
          <a:xfrm flipV="1">
            <a:off x="7213602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직사각형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직사각형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직사각형 9"/>
          <p:cNvSpPr/>
          <p:nvPr/>
        </p:nvSpPr>
        <p:spPr>
          <a:xfrm>
            <a:off x="2" y="3675530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직사각형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1093452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DA3DDA5-F5CD-4C77-92B0-9E9481F1484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32" name="직사각형 31"/>
          <p:cNvSpPr/>
          <p:nvPr userDrawn="1"/>
        </p:nvSpPr>
        <p:spPr>
          <a:xfrm>
            <a:off x="0" y="-4360"/>
            <a:ext cx="12192000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393F4D66-9C93-4E61-946E-A1C27F354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4262996"/>
            <a:ext cx="6400800" cy="1752600"/>
          </a:xfrm>
        </p:spPr>
        <p:txBody>
          <a:bodyPr>
            <a:noAutofit/>
          </a:bodyPr>
          <a:lstStyle>
            <a:lvl1pPr marL="109725" indent="0">
              <a:buNone/>
              <a:defRPr/>
            </a:lvl1pPr>
          </a:lstStyle>
          <a:p>
            <a:pPr algn="ctr" eaLnBrk="1" hangingPunct="1"/>
            <a:r>
              <a:rPr lang="ko-KR" altLang="en-US" sz="1600">
                <a:solidFill>
                  <a:schemeClr val="tx1"/>
                </a:solidFill>
                <a:cs typeface="Arial" panose="020B0604020202020204" pitchFamily="34" charset="0"/>
              </a:rPr>
              <a:t>날짜</a:t>
            </a:r>
            <a:endParaRPr lang="en-US" altLang="ko-KR" sz="16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 eaLnBrk="1" hangingPunct="1"/>
            <a:endParaRPr lang="en-US" altLang="ko-KR" sz="16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 eaLnBrk="1" hangingPunct="1"/>
            <a:r>
              <a:rPr lang="ko-KR" altLang="en-US" sz="1600" b="1">
                <a:solidFill>
                  <a:schemeClr val="tx1"/>
                </a:solidFill>
                <a:cs typeface="Arial" panose="020B0604020202020204" pitchFamily="34" charset="0"/>
              </a:rPr>
              <a:t>이름</a:t>
            </a:r>
            <a:endParaRPr lang="en-US" altLang="ko-KR" sz="1600" b="1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 eaLnBrk="1" hangingPunct="1"/>
            <a:endParaRPr lang="en-US" altLang="ko-KR" sz="16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 eaLnBrk="1" hangingPunct="1"/>
            <a:r>
              <a:rPr lang="ko-KR" altLang="en-US" sz="1600">
                <a:solidFill>
                  <a:schemeClr val="tx1"/>
                </a:solidFill>
                <a:cs typeface="Arial" panose="020B0604020202020204" pitchFamily="34" charset="0"/>
              </a:rPr>
              <a:t>네트워크 </a:t>
            </a:r>
            <a:r>
              <a:rPr lang="en-US" altLang="ko-KR" sz="1600">
                <a:solidFill>
                  <a:schemeClr val="tx1"/>
                </a:solidFill>
                <a:cs typeface="Arial" panose="020B0604020202020204" pitchFamily="34" charset="0"/>
              </a:rPr>
              <a:t>&amp; </a:t>
            </a:r>
            <a:r>
              <a:rPr lang="ko-KR" altLang="en-US" sz="1600">
                <a:solidFill>
                  <a:schemeClr val="tx1"/>
                </a:solidFill>
                <a:cs typeface="Arial" panose="020B0604020202020204" pitchFamily="34" charset="0"/>
              </a:rPr>
              <a:t>데이터베이스 연구실</a:t>
            </a:r>
            <a:endParaRPr lang="en-US" altLang="ko-KR" sz="16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7D7DE6D6-5CC2-48F3-827C-D585EF9CB9D4}"/>
              </a:ext>
            </a:extLst>
          </p:cNvPr>
          <p:cNvSpPr txBox="1">
            <a:spLocks/>
          </p:cNvSpPr>
          <p:nvPr userDrawn="1"/>
        </p:nvSpPr>
        <p:spPr>
          <a:xfrm>
            <a:off x="1577752" y="1476288"/>
            <a:ext cx="9036496" cy="1752599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cap="small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CHAPTER 21 </a:t>
            </a:r>
            <a:br>
              <a:rPr lang="en-US" altLang="ko-KR" sz="2800" cap="small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</a:br>
            <a:br>
              <a:rPr lang="en-US" altLang="ko-KR" sz="2800" cap="small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</a:br>
            <a:r>
              <a:rPr lang="ko-KR" altLang="en-US" sz="4000" b="1" cap="small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제목</a:t>
            </a:r>
            <a:endParaRPr lang="ko-KR" altLang="en-US" sz="2800" b="1" cap="small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1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230AAC-BC6F-4A7B-81DE-EFA3CD0C09EA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385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E502D9-7A43-4D52-B672-EC77E1E028FA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15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10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1981203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19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6C95A6-CF97-4146-AB8E-96F77D4E81FA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91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840982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840982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DC7F5B-F962-40C3-829D-4B5967626AD1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57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892834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8000" y="1994804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19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6294969" y="1994804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19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508000" y="2458353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91074" y="2458353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502D7DA1-6C17-4183-B11F-95DBCE05D473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601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pPr>
              <a:defRPr/>
            </a:pPr>
            <a:fld id="{5B7A9DCD-2275-47EF-878E-4073C7F738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83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F2EE75-8FD8-4179-93D8-139C0ECCF2F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33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37995" y="77646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7137995" y="1716657"/>
            <a:ext cx="4511040" cy="491179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726C5C-6D9B-4068-A2BF-16865BCF239F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17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53914" y="1109162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17924" y="3274311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5630A1-2EDA-4BE8-B876-86F9F4215A7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430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21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직사각형 29"/>
          <p:cNvSpPr/>
          <p:nvPr/>
        </p:nvSpPr>
        <p:spPr>
          <a:xfrm>
            <a:off x="2" y="308279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직사각형 30"/>
          <p:cNvSpPr/>
          <p:nvPr/>
        </p:nvSpPr>
        <p:spPr>
          <a:xfrm flipV="1">
            <a:off x="7213578" y="360249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직사각형 31"/>
          <p:cNvSpPr/>
          <p:nvPr/>
        </p:nvSpPr>
        <p:spPr>
          <a:xfrm flipV="1">
            <a:off x="7213602" y="440115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직사각형 34"/>
          <p:cNvSpPr/>
          <p:nvPr/>
        </p:nvSpPr>
        <p:spPr bwMode="invGray">
          <a:xfrm>
            <a:off x="12113289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6" name="직사각형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7" name="직사각형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직사각형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직사각형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직사각형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571106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09600" y="1674482"/>
            <a:ext cx="10972800" cy="490005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6950E27-4FE2-40CE-B401-D86AD36FFBE8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196814" y="6493262"/>
            <a:ext cx="1933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 sz="1200">
                <a:latin typeface="+mn-lt"/>
              </a:rPr>
              <a:t>Network &amp; Database Lab.</a:t>
            </a:r>
            <a:endParaRPr lang="ko-KR" altLang="en-US" sz="1200">
              <a:latin typeface="+mn-lt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9347145" y="6493262"/>
            <a:ext cx="2686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err="1">
                <a:latin typeface="+mn-lt"/>
              </a:rPr>
              <a:t>Chungbuk</a:t>
            </a:r>
            <a:r>
              <a:rPr lang="en-US" altLang="ko-KR" sz="1200">
                <a:latin typeface="+mn-lt"/>
              </a:rPr>
              <a:t> National University, Korea</a:t>
            </a:r>
            <a:endParaRPr lang="ko-KR" alt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173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51" indent="-256026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52" indent="-246882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21" indent="-219451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47" indent="-201163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53" indent="-182875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04" indent="-182875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754" indent="-182875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17" indent="-182875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24" indent="-182875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ustomXml" Target="../ink/ink5.xml"/><Relationship Id="rId3" Type="http://schemas.openxmlformats.org/officeDocument/2006/relationships/image" Target="../media/image11.png"/><Relationship Id="rId7" Type="http://schemas.openxmlformats.org/officeDocument/2006/relationships/customXml" Target="../ink/ink2.xml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customXml" Target="../ink/ink3.xml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customXml" Target="../ink/ink11.xml"/><Relationship Id="rId18" Type="http://schemas.openxmlformats.org/officeDocument/2006/relationships/customXml" Target="../ink/ink14.xml"/><Relationship Id="rId3" Type="http://schemas.openxmlformats.org/officeDocument/2006/relationships/image" Target="../media/image22.png"/><Relationship Id="rId21" Type="http://schemas.openxmlformats.org/officeDocument/2006/relationships/customXml" Target="../ink/ink16.xml"/><Relationship Id="rId7" Type="http://schemas.openxmlformats.org/officeDocument/2006/relationships/customXml" Target="../ink/ink8.xml"/><Relationship Id="rId12" Type="http://schemas.openxmlformats.org/officeDocument/2006/relationships/image" Target="../media/image26.png"/><Relationship Id="rId17" Type="http://schemas.openxmlformats.org/officeDocument/2006/relationships/image" Target="../media/image28.png"/><Relationship Id="rId25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6" Type="http://schemas.openxmlformats.org/officeDocument/2006/relationships/customXml" Target="../ink/ink13.xml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customXml" Target="../ink/ink10.xml"/><Relationship Id="rId24" Type="http://schemas.openxmlformats.org/officeDocument/2006/relationships/customXml" Target="../ink/ink18.xml"/><Relationship Id="rId5" Type="http://schemas.openxmlformats.org/officeDocument/2006/relationships/customXml" Target="../ink/ink7.xml"/><Relationship Id="rId15" Type="http://schemas.openxmlformats.org/officeDocument/2006/relationships/customXml" Target="../ink/ink12.xml"/><Relationship Id="rId23" Type="http://schemas.openxmlformats.org/officeDocument/2006/relationships/customXml" Target="../ink/ink17.xml"/><Relationship Id="rId10" Type="http://schemas.openxmlformats.org/officeDocument/2006/relationships/image" Target="../media/image25.png"/><Relationship Id="rId19" Type="http://schemas.openxmlformats.org/officeDocument/2006/relationships/customXml" Target="../ink/ink15.xml"/><Relationship Id="rId4" Type="http://schemas.openxmlformats.org/officeDocument/2006/relationships/image" Target="../media/image8.png"/><Relationship Id="rId9" Type="http://schemas.openxmlformats.org/officeDocument/2006/relationships/customXml" Target="../ink/ink9.xml"/><Relationship Id="rId14" Type="http://schemas.openxmlformats.org/officeDocument/2006/relationships/image" Target="../media/image27.png"/><Relationship Id="rId22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7EFC430-4361-4631-A937-5F471F6AE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A3DDA5-F5CD-4C77-92B0-9E9481F14846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781A8A-C695-4566-A891-BBA024E98F66}"/>
              </a:ext>
            </a:extLst>
          </p:cNvPr>
          <p:cNvSpPr txBox="1"/>
          <p:nvPr/>
        </p:nvSpPr>
        <p:spPr>
          <a:xfrm>
            <a:off x="2656514" y="4353887"/>
            <a:ext cx="6878973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>
                <a:ea typeface="돋움"/>
              </a:rPr>
              <a:t>2023.</a:t>
            </a:r>
            <a:r>
              <a:rPr lang="ko-KR" altLang="en-US">
                <a:ea typeface="돋움"/>
              </a:rPr>
              <a:t> </a:t>
            </a:r>
            <a:r>
              <a:rPr lang="en-US" altLang="ko-KR">
                <a:ea typeface="돋움"/>
              </a:rPr>
              <a:t>07.</a:t>
            </a:r>
            <a:r>
              <a:rPr lang="ko-KR" altLang="en-US">
                <a:ea typeface="돋움"/>
              </a:rPr>
              <a:t> </a:t>
            </a:r>
            <a:r>
              <a:rPr lang="en-US" altLang="ko-KR">
                <a:ea typeface="돋움"/>
              </a:rPr>
              <a:t>17</a:t>
            </a:r>
            <a:endParaRPr lang="en-US" altLang="ko-KR"/>
          </a:p>
          <a:p>
            <a:pPr algn="ctr"/>
            <a:endParaRPr lang="en-US" altLang="ko-KR"/>
          </a:p>
          <a:p>
            <a:pPr algn="ctr"/>
            <a:r>
              <a:rPr lang="ko-KR" altLang="en-US"/>
              <a:t>데이터 </a:t>
            </a:r>
            <a:r>
              <a:rPr lang="ko-KR" altLang="en-US" err="1"/>
              <a:t>수집팀</a:t>
            </a:r>
            <a:endParaRPr lang="en-US" altLang="ko-KR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9E3D1E1-44B8-47DF-AF46-36DBC5414B98}"/>
              </a:ext>
            </a:extLst>
          </p:cNvPr>
          <p:cNvSpPr/>
          <p:nvPr/>
        </p:nvSpPr>
        <p:spPr>
          <a:xfrm>
            <a:off x="762869" y="1551780"/>
            <a:ext cx="10666259" cy="1694577"/>
          </a:xfrm>
          <a:prstGeom prst="rect">
            <a:avLst/>
          </a:prstGeom>
          <a:solidFill>
            <a:srgbClr val="242852"/>
          </a:solidFill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3600" b="1">
                <a:solidFill>
                  <a:schemeClr val="bg1"/>
                </a:solidFill>
              </a:rPr>
              <a:t>데이터 수집 진행사항</a:t>
            </a:r>
          </a:p>
        </p:txBody>
      </p:sp>
    </p:spTree>
    <p:extLst>
      <p:ext uri="{BB962C8B-B14F-4D97-AF65-F5344CB8AC3E}">
        <p14:creationId xmlns:p14="http://schemas.microsoft.com/office/powerpoint/2010/main" val="3000151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338170-9838-46AD-98CE-66796733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B975EC1-7519-4F74-9B57-0CB868C35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19425"/>
            <a:ext cx="10972800" cy="1066800"/>
          </a:xfrm>
        </p:spPr>
        <p:txBody>
          <a:bodyPr/>
          <a:lstStyle/>
          <a:p>
            <a:pPr algn="ctr"/>
            <a:r>
              <a:rPr lang="en-US" altLang="ko-KR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983168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>
            <a:extLst>
              <a:ext uri="{FF2B5EF4-FFF2-40B4-BE49-F238E27FC236}">
                <a16:creationId xmlns:a16="http://schemas.microsoft.com/office/drawing/2014/main" id="{02D4CA09-69E3-E8A0-920D-453412B48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i="0">
                <a:effectLst/>
                <a:latin typeface="Arial" panose="020B0604020202020204" pitchFamily="34" charset="0"/>
              </a:rPr>
              <a:t>API </a:t>
            </a:r>
            <a:r>
              <a:rPr lang="ko-KR" altLang="en-US" i="0">
                <a:effectLst/>
                <a:latin typeface="Arial" panose="020B0604020202020204" pitchFamily="34" charset="0"/>
              </a:rPr>
              <a:t>추가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4C37574-8A39-DE96-45C0-F4DB7091DE58}"/>
              </a:ext>
            </a:extLst>
          </p:cNvPr>
          <p:cNvSpPr/>
          <p:nvPr/>
        </p:nvSpPr>
        <p:spPr>
          <a:xfrm>
            <a:off x="922380" y="1676873"/>
            <a:ext cx="2899954" cy="2192212"/>
          </a:xfrm>
          <a:prstGeom prst="roundRect">
            <a:avLst>
              <a:gd name="adj" fmla="val 11320"/>
            </a:avLst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7FB2042-07ED-9BF8-0E1E-0E3E870EFD2F}"/>
              </a:ext>
            </a:extLst>
          </p:cNvPr>
          <p:cNvSpPr/>
          <p:nvPr/>
        </p:nvSpPr>
        <p:spPr>
          <a:xfrm>
            <a:off x="922380" y="4071730"/>
            <a:ext cx="2899954" cy="1923900"/>
          </a:xfrm>
          <a:prstGeom prst="roundRect">
            <a:avLst>
              <a:gd name="adj" fmla="val 11320"/>
            </a:avLst>
          </a:prstGeom>
          <a:ln w="76200">
            <a:solidFill>
              <a:srgbClr val="B4C7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8D87D39-7B6F-341C-85C6-108F7A33AF52}"/>
              </a:ext>
            </a:extLst>
          </p:cNvPr>
          <p:cNvSpPr/>
          <p:nvPr/>
        </p:nvSpPr>
        <p:spPr>
          <a:xfrm>
            <a:off x="4154026" y="3971542"/>
            <a:ext cx="2172031" cy="2028574"/>
          </a:xfrm>
          <a:prstGeom prst="roundRect">
            <a:avLst>
              <a:gd name="adj" fmla="val 11320"/>
            </a:avLst>
          </a:prstGeom>
          <a:ln w="76200">
            <a:solidFill>
              <a:srgbClr val="B4C7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07097FA-A1F9-F946-4A44-5C4EBB3AB686}"/>
              </a:ext>
            </a:extLst>
          </p:cNvPr>
          <p:cNvSpPr/>
          <p:nvPr/>
        </p:nvSpPr>
        <p:spPr>
          <a:xfrm>
            <a:off x="4211297" y="1702518"/>
            <a:ext cx="4662008" cy="1811864"/>
          </a:xfrm>
          <a:prstGeom prst="roundRect">
            <a:avLst>
              <a:gd name="adj" fmla="val 11320"/>
            </a:avLst>
          </a:prstGeom>
          <a:ln w="76200">
            <a:solidFill>
              <a:srgbClr val="B4C7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CF9F794-1FD7-B1BD-C84E-C69CC0D43F84}"/>
              </a:ext>
            </a:extLst>
          </p:cNvPr>
          <p:cNvSpPr/>
          <p:nvPr/>
        </p:nvSpPr>
        <p:spPr>
          <a:xfrm>
            <a:off x="6515126" y="3905746"/>
            <a:ext cx="2591137" cy="2089884"/>
          </a:xfrm>
          <a:prstGeom prst="roundRect">
            <a:avLst>
              <a:gd name="adj" fmla="val 11320"/>
            </a:avLst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6768D22-1233-C641-4182-CA8963980B3C}"/>
              </a:ext>
            </a:extLst>
          </p:cNvPr>
          <p:cNvSpPr/>
          <p:nvPr/>
        </p:nvSpPr>
        <p:spPr>
          <a:xfrm>
            <a:off x="9287254" y="1543775"/>
            <a:ext cx="2301385" cy="2001929"/>
          </a:xfrm>
          <a:prstGeom prst="roundRect">
            <a:avLst>
              <a:gd name="adj" fmla="val 11320"/>
            </a:avLst>
          </a:prstGeom>
          <a:ln w="76200">
            <a:solidFill>
              <a:srgbClr val="B4C7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2A65C0F-520E-45C0-075F-0521CEA85CE8}"/>
              </a:ext>
            </a:extLst>
          </p:cNvPr>
          <p:cNvSpPr/>
          <p:nvPr/>
        </p:nvSpPr>
        <p:spPr>
          <a:xfrm>
            <a:off x="9411496" y="3697885"/>
            <a:ext cx="2177143" cy="2316828"/>
          </a:xfrm>
          <a:prstGeom prst="roundRect">
            <a:avLst>
              <a:gd name="adj" fmla="val 11320"/>
            </a:avLst>
          </a:prstGeom>
          <a:ln w="76200">
            <a:solidFill>
              <a:srgbClr val="B4C7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63CC61-00AF-2D68-3D34-AFB6E839F79F}"/>
              </a:ext>
            </a:extLst>
          </p:cNvPr>
          <p:cNvSpPr txBox="1"/>
          <p:nvPr/>
        </p:nvSpPr>
        <p:spPr>
          <a:xfrm>
            <a:off x="1044300" y="1697862"/>
            <a:ext cx="1210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내부환경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5B8CA4-5836-23ED-EA34-8E72EB5ACEC6}"/>
              </a:ext>
            </a:extLst>
          </p:cNvPr>
          <p:cNvSpPr txBox="1"/>
          <p:nvPr/>
        </p:nvSpPr>
        <p:spPr>
          <a:xfrm>
            <a:off x="922380" y="4073516"/>
            <a:ext cx="142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창제어상태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1C592B-0352-2C09-BBA4-9784BDFF20D4}"/>
              </a:ext>
            </a:extLst>
          </p:cNvPr>
          <p:cNvSpPr txBox="1"/>
          <p:nvPr/>
        </p:nvSpPr>
        <p:spPr>
          <a:xfrm>
            <a:off x="4146207" y="3969976"/>
            <a:ext cx="142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err="1"/>
              <a:t>뿌리부환경</a:t>
            </a:r>
            <a:endParaRPr lang="ko-KR" altLang="en-US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5FDDAB-6703-CAFE-707B-6986917717BC}"/>
              </a:ext>
            </a:extLst>
          </p:cNvPr>
          <p:cNvSpPr txBox="1"/>
          <p:nvPr/>
        </p:nvSpPr>
        <p:spPr>
          <a:xfrm>
            <a:off x="4211297" y="1723507"/>
            <a:ext cx="142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전력환경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3A3409-8670-5B50-BBCA-02B11A3ED53F}"/>
              </a:ext>
            </a:extLst>
          </p:cNvPr>
          <p:cNvSpPr txBox="1"/>
          <p:nvPr/>
        </p:nvSpPr>
        <p:spPr>
          <a:xfrm>
            <a:off x="6525083" y="3904180"/>
            <a:ext cx="142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생육관리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E48CF5-2F01-8F7C-E366-A8BEDADFBB0F}"/>
              </a:ext>
            </a:extLst>
          </p:cNvPr>
          <p:cNvSpPr txBox="1"/>
          <p:nvPr/>
        </p:nvSpPr>
        <p:spPr>
          <a:xfrm>
            <a:off x="9411497" y="3684040"/>
            <a:ext cx="142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환경제어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5AE7DC-9543-8CA2-06E3-DBD581979884}"/>
              </a:ext>
            </a:extLst>
          </p:cNvPr>
          <p:cNvSpPr txBox="1"/>
          <p:nvPr/>
        </p:nvSpPr>
        <p:spPr>
          <a:xfrm>
            <a:off x="9301539" y="1544865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외부기상환경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C99AA365-6B8F-2507-3B3D-3F07AB26B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163" y="4442847"/>
            <a:ext cx="2689184" cy="141413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2DD3BA3B-B85F-CA3B-A30B-C9EFB2548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2856" y="4361711"/>
            <a:ext cx="2034370" cy="156356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89BC8AC8-D82D-6794-97BC-E4B6E065FA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0381" y="2104615"/>
            <a:ext cx="4443840" cy="136058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2EE488BA-39BC-19BF-C430-A7705ACD7D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1328" y="4247386"/>
            <a:ext cx="2435062" cy="166945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81F46BF9-E1F6-078D-07D8-D7DB9B37A7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85621" y="1889586"/>
            <a:ext cx="2104650" cy="1575612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AD78965F-01EB-15BF-E263-907189154A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04698" y="3989059"/>
            <a:ext cx="1790737" cy="1936835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06CD7E78-BC56-1D4E-60CB-D2050F23D5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7117" y="2155558"/>
            <a:ext cx="2500896" cy="1625162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E4E3A76C-2B67-3552-A23E-B3F861C87990}"/>
              </a:ext>
            </a:extLst>
          </p:cNvPr>
          <p:cNvSpPr/>
          <p:nvPr/>
        </p:nvSpPr>
        <p:spPr>
          <a:xfrm>
            <a:off x="9420057" y="3098037"/>
            <a:ext cx="2007996" cy="296516"/>
          </a:xfrm>
          <a:prstGeom prst="rect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말풍선: 모서리가 둥근 사각형 41">
            <a:extLst>
              <a:ext uri="{FF2B5EF4-FFF2-40B4-BE49-F238E27FC236}">
                <a16:creationId xmlns:a16="http://schemas.microsoft.com/office/drawing/2014/main" id="{E329F862-CC39-F4E9-B6C5-B99C66EF2DA2}"/>
              </a:ext>
            </a:extLst>
          </p:cNvPr>
          <p:cNvSpPr/>
          <p:nvPr/>
        </p:nvSpPr>
        <p:spPr>
          <a:xfrm>
            <a:off x="7095677" y="655682"/>
            <a:ext cx="2527294" cy="589676"/>
          </a:xfrm>
          <a:prstGeom prst="wedgeRoundRectCallout">
            <a:avLst>
              <a:gd name="adj1" fmla="val 34645"/>
              <a:gd name="adj2" fmla="val 93514"/>
              <a:gd name="adj3" fmla="val 1666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highlight>
                  <a:srgbClr val="FFFF00"/>
                </a:highlight>
              </a:rPr>
              <a:t>일사량</a:t>
            </a:r>
            <a:r>
              <a:rPr lang="ko-KR" altLang="en-US" sz="1600" b="1"/>
              <a:t> 정보는 외부기상환경에서 읽어올 수 있다</a:t>
            </a:r>
            <a:r>
              <a:rPr lang="en-US" altLang="ko-KR" sz="1600" b="1"/>
              <a:t>.</a:t>
            </a: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1816683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>
            <a:extLst>
              <a:ext uri="{FF2B5EF4-FFF2-40B4-BE49-F238E27FC236}">
                <a16:creationId xmlns:a16="http://schemas.microsoft.com/office/drawing/2014/main" id="{02D4CA09-69E3-E8A0-920D-453412B48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i="0">
                <a:effectLst/>
                <a:latin typeface="Arial" panose="020B0604020202020204" pitchFamily="34" charset="0"/>
              </a:rPr>
              <a:t>API </a:t>
            </a:r>
            <a:r>
              <a:rPr lang="ko-KR" altLang="en-US" i="0">
                <a:effectLst/>
                <a:latin typeface="Arial" panose="020B0604020202020204" pitchFamily="34" charset="0"/>
              </a:rPr>
              <a:t>코드 </a:t>
            </a:r>
            <a:r>
              <a:rPr lang="en-US" altLang="ko-KR" i="0">
                <a:effectLst/>
                <a:latin typeface="Arial" panose="020B0604020202020204" pitchFamily="34" charset="0"/>
              </a:rPr>
              <a:t>(1</a:t>
            </a:r>
            <a:r>
              <a:rPr lang="en-US" altLang="ko-KR">
                <a:latin typeface="Arial" panose="020B0604020202020204" pitchFamily="34" charset="0"/>
              </a:rPr>
              <a:t>) </a:t>
            </a:r>
            <a:r>
              <a:rPr lang="ko-KR" altLang="en-US" i="0" err="1">
                <a:effectLst/>
                <a:latin typeface="Arial" panose="020B0604020202020204" pitchFamily="34" charset="0"/>
              </a:rPr>
              <a:t>창제어</a:t>
            </a:r>
            <a:r>
              <a:rPr lang="ko-KR" altLang="en-US" i="0">
                <a:effectLst/>
                <a:latin typeface="Arial" panose="020B0604020202020204" pitchFamily="34" charset="0"/>
              </a:rPr>
              <a:t> </a:t>
            </a:r>
            <a:r>
              <a:rPr lang="ko-KR" altLang="en-US">
                <a:latin typeface="Arial" panose="020B0604020202020204" pitchFamily="34" charset="0"/>
              </a:rPr>
              <a:t>상</a:t>
            </a:r>
            <a:r>
              <a:rPr lang="ko-KR" altLang="en-US" i="0">
                <a:effectLst/>
                <a:latin typeface="Arial" panose="020B0604020202020204" pitchFamily="34" charset="0"/>
              </a:rPr>
              <a:t>태 정보 조회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142A7AE-F002-02DE-DBEE-0F99C9993454}"/>
              </a:ext>
            </a:extLst>
          </p:cNvPr>
          <p:cNvSpPr/>
          <p:nvPr/>
        </p:nvSpPr>
        <p:spPr>
          <a:xfrm>
            <a:off x="8867387" y="1518352"/>
            <a:ext cx="2899954" cy="1923900"/>
          </a:xfrm>
          <a:prstGeom prst="roundRect">
            <a:avLst>
              <a:gd name="adj" fmla="val 11320"/>
            </a:avLst>
          </a:prstGeom>
          <a:ln w="76200">
            <a:solidFill>
              <a:srgbClr val="B4C7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C284A-086A-DECE-CFF0-C5F5A995EE28}"/>
              </a:ext>
            </a:extLst>
          </p:cNvPr>
          <p:cNvSpPr txBox="1"/>
          <p:nvPr/>
        </p:nvSpPr>
        <p:spPr>
          <a:xfrm>
            <a:off x="8867387" y="1520138"/>
            <a:ext cx="142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창제어상태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EBE4310-36D8-4276-4A04-458C9B0DE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8170" y="1889469"/>
            <a:ext cx="2689184" cy="14141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1F46054-ABE7-FD54-B7EA-3471890ED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7393" y="1637905"/>
            <a:ext cx="6881674" cy="510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250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AFFAF91D-FF92-0389-62CF-95BE84A9E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136" y="1524258"/>
            <a:ext cx="7618163" cy="5076425"/>
          </a:xfrm>
          <a:prstGeom prst="rect">
            <a:avLst/>
          </a:prstGeom>
        </p:spPr>
      </p:pic>
      <p:sp>
        <p:nvSpPr>
          <p:cNvPr id="4" name="제목 2">
            <a:extLst>
              <a:ext uri="{FF2B5EF4-FFF2-40B4-BE49-F238E27FC236}">
                <a16:creationId xmlns:a16="http://schemas.microsoft.com/office/drawing/2014/main" id="{02D4CA09-69E3-E8A0-920D-453412B48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i="0">
                <a:effectLst/>
                <a:latin typeface="Arial" panose="020B0604020202020204" pitchFamily="34" charset="0"/>
              </a:rPr>
              <a:t>API </a:t>
            </a:r>
            <a:r>
              <a:rPr lang="ko-KR" altLang="en-US" i="0">
                <a:effectLst/>
                <a:latin typeface="Arial" panose="020B0604020202020204" pitchFamily="34" charset="0"/>
              </a:rPr>
              <a:t>코드 </a:t>
            </a:r>
            <a:r>
              <a:rPr lang="en-US" altLang="ko-KR" i="0">
                <a:effectLst/>
                <a:latin typeface="Arial" panose="020B0604020202020204" pitchFamily="34" charset="0"/>
              </a:rPr>
              <a:t>(</a:t>
            </a:r>
            <a:r>
              <a:rPr lang="en-US" altLang="ko-KR">
                <a:latin typeface="Arial" panose="020B0604020202020204" pitchFamily="34" charset="0"/>
              </a:rPr>
              <a:t>2) </a:t>
            </a:r>
            <a:r>
              <a:rPr lang="ko-KR" altLang="en-US" i="0" err="1">
                <a:effectLst/>
                <a:latin typeface="Arial" panose="020B0604020202020204" pitchFamily="34" charset="0"/>
              </a:rPr>
              <a:t>뿌리부</a:t>
            </a:r>
            <a:r>
              <a:rPr lang="ko-KR" altLang="en-US" i="0">
                <a:effectLst/>
                <a:latin typeface="Arial" panose="020B0604020202020204" pitchFamily="34" charset="0"/>
              </a:rPr>
              <a:t> 환경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8D87D39-7B6F-341C-85C6-108F7A33AF52}"/>
              </a:ext>
            </a:extLst>
          </p:cNvPr>
          <p:cNvSpPr/>
          <p:nvPr/>
        </p:nvSpPr>
        <p:spPr>
          <a:xfrm>
            <a:off x="8982592" y="1454980"/>
            <a:ext cx="2172031" cy="2028574"/>
          </a:xfrm>
          <a:prstGeom prst="roundRect">
            <a:avLst>
              <a:gd name="adj" fmla="val 11320"/>
            </a:avLst>
          </a:prstGeom>
          <a:ln w="76200">
            <a:solidFill>
              <a:srgbClr val="B4C7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1C592B-0352-2C09-BBA4-9784BDFF20D4}"/>
              </a:ext>
            </a:extLst>
          </p:cNvPr>
          <p:cNvSpPr txBox="1"/>
          <p:nvPr/>
        </p:nvSpPr>
        <p:spPr>
          <a:xfrm>
            <a:off x="8974773" y="1453414"/>
            <a:ext cx="142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err="1"/>
              <a:t>뿌리부환경</a:t>
            </a:r>
            <a:endParaRPr lang="ko-KR" altLang="en-US" b="1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2DD3BA3B-B85F-CA3B-A30B-C9EFB2548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1422" y="1845149"/>
            <a:ext cx="2034370" cy="15635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4CEA928C-ECC3-8035-891E-12E19E056859}"/>
                  </a:ext>
                </a:extLst>
              </p14:cNvPr>
              <p14:cNvContentPartPr/>
              <p14:nvPr/>
            </p14:nvContentPartPr>
            <p14:xfrm>
              <a:off x="5459777" y="5862446"/>
              <a:ext cx="3004200" cy="36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4CEA928C-ECC3-8035-891E-12E19E05685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23773" y="5790446"/>
                <a:ext cx="3075849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06BDC0DF-6171-262D-7FF3-33552933144C}"/>
                  </a:ext>
                </a:extLst>
              </p14:cNvPr>
              <p14:cNvContentPartPr/>
              <p14:nvPr/>
            </p14:nvContentPartPr>
            <p14:xfrm>
              <a:off x="879137" y="5975846"/>
              <a:ext cx="5061240" cy="36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06BDC0DF-6171-262D-7FF3-33552933144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3134" y="5903846"/>
                <a:ext cx="5132885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CFFA35B2-A527-CC41-4A55-0BEF18AA27D2}"/>
                  </a:ext>
                </a:extLst>
              </p14:cNvPr>
              <p14:cNvContentPartPr/>
              <p14:nvPr/>
            </p14:nvContentPartPr>
            <p14:xfrm>
              <a:off x="5442497" y="6149726"/>
              <a:ext cx="2965680" cy="36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CFFA35B2-A527-CC41-4A55-0BEF18AA27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06497" y="6077726"/>
                <a:ext cx="30373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8A12320C-DA35-3BC8-E441-8E71E3DB367D}"/>
                  </a:ext>
                </a:extLst>
              </p14:cNvPr>
              <p14:cNvContentPartPr/>
              <p14:nvPr/>
            </p14:nvContentPartPr>
            <p14:xfrm>
              <a:off x="905417" y="6236846"/>
              <a:ext cx="5023800" cy="36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8A12320C-DA35-3BC8-E441-8E71E3DB367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69417" y="6164846"/>
                <a:ext cx="50954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00569B4D-ADBB-E59A-88FB-DD21FD7361C4}"/>
                  </a:ext>
                </a:extLst>
              </p14:cNvPr>
              <p14:cNvContentPartPr/>
              <p14:nvPr/>
            </p14:nvContentPartPr>
            <p14:xfrm>
              <a:off x="5468777" y="6402446"/>
              <a:ext cx="2950200" cy="36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00569B4D-ADBB-E59A-88FB-DD21FD7361C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432781" y="6330446"/>
                <a:ext cx="3021831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053A516D-E5D2-D3A1-9B5B-C6BA10E8CCCC}"/>
                  </a:ext>
                </a:extLst>
              </p14:cNvPr>
              <p14:cNvContentPartPr/>
              <p14:nvPr/>
            </p14:nvContentPartPr>
            <p14:xfrm>
              <a:off x="914057" y="6520166"/>
              <a:ext cx="5028120" cy="36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053A516D-E5D2-D3A1-9B5B-C6BA10E8CCC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78060" y="6448166"/>
                <a:ext cx="5099755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8726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>
            <a:extLst>
              <a:ext uri="{FF2B5EF4-FFF2-40B4-BE49-F238E27FC236}">
                <a16:creationId xmlns:a16="http://schemas.microsoft.com/office/drawing/2014/main" id="{02D4CA09-69E3-E8A0-920D-453412B48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i="0">
                <a:effectLst/>
                <a:latin typeface="Arial" panose="020B0604020202020204" pitchFamily="34" charset="0"/>
              </a:rPr>
              <a:t>API </a:t>
            </a:r>
            <a:r>
              <a:rPr lang="ko-KR" altLang="en-US" i="0">
                <a:effectLst/>
                <a:latin typeface="Arial" panose="020B0604020202020204" pitchFamily="34" charset="0"/>
              </a:rPr>
              <a:t>코드 </a:t>
            </a:r>
            <a:r>
              <a:rPr lang="en-US" altLang="ko-KR" i="0">
                <a:effectLst/>
                <a:latin typeface="Arial" panose="020B0604020202020204" pitchFamily="34" charset="0"/>
              </a:rPr>
              <a:t>(3</a:t>
            </a:r>
            <a:r>
              <a:rPr lang="en-US" altLang="ko-KR">
                <a:latin typeface="Arial" panose="020B0604020202020204" pitchFamily="34" charset="0"/>
              </a:rPr>
              <a:t>) </a:t>
            </a:r>
            <a:r>
              <a:rPr lang="ko-KR" altLang="en-US" i="0">
                <a:effectLst/>
                <a:latin typeface="Arial" panose="020B0604020202020204" pitchFamily="34" charset="0"/>
              </a:rPr>
              <a:t>전력 환경 정보 조회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F0FB020-2757-0340-7831-323506993E61}"/>
              </a:ext>
            </a:extLst>
          </p:cNvPr>
          <p:cNvSpPr/>
          <p:nvPr/>
        </p:nvSpPr>
        <p:spPr>
          <a:xfrm>
            <a:off x="7253640" y="1617136"/>
            <a:ext cx="4662008" cy="1811864"/>
          </a:xfrm>
          <a:prstGeom prst="roundRect">
            <a:avLst>
              <a:gd name="adj" fmla="val 11320"/>
            </a:avLst>
          </a:prstGeom>
          <a:ln w="76200">
            <a:solidFill>
              <a:srgbClr val="B4C7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AC7351-223C-768F-FB20-B27E98C68E8B}"/>
              </a:ext>
            </a:extLst>
          </p:cNvPr>
          <p:cNvSpPr txBox="1"/>
          <p:nvPr/>
        </p:nvSpPr>
        <p:spPr>
          <a:xfrm>
            <a:off x="7253640" y="1638125"/>
            <a:ext cx="142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전력환경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331067F-6645-4E95-321B-8485997B6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724" y="2019233"/>
            <a:ext cx="4443840" cy="13605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FE2BED0-3A64-FD1F-4FD6-24E161646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436" y="1617136"/>
            <a:ext cx="6823902" cy="503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857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9E158FF-AD6E-B0A0-46C2-61263F94F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33" y="1583122"/>
            <a:ext cx="7447082" cy="4984535"/>
          </a:xfrm>
          <a:prstGeom prst="rect">
            <a:avLst/>
          </a:prstGeom>
        </p:spPr>
      </p:pic>
      <p:sp>
        <p:nvSpPr>
          <p:cNvPr id="4" name="제목 2">
            <a:extLst>
              <a:ext uri="{FF2B5EF4-FFF2-40B4-BE49-F238E27FC236}">
                <a16:creationId xmlns:a16="http://schemas.microsoft.com/office/drawing/2014/main" id="{02D4CA09-69E3-E8A0-920D-453412B48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i="0">
                <a:effectLst/>
                <a:latin typeface="Arial" panose="020B0604020202020204" pitchFamily="34" charset="0"/>
              </a:rPr>
              <a:t>API </a:t>
            </a:r>
            <a:r>
              <a:rPr lang="ko-KR" altLang="en-US" i="0">
                <a:effectLst/>
                <a:latin typeface="Arial" panose="020B0604020202020204" pitchFamily="34" charset="0"/>
              </a:rPr>
              <a:t>코드 </a:t>
            </a:r>
            <a:r>
              <a:rPr lang="en-US" altLang="ko-KR" i="0">
                <a:effectLst/>
                <a:latin typeface="Arial" panose="020B0604020202020204" pitchFamily="34" charset="0"/>
              </a:rPr>
              <a:t>(</a:t>
            </a:r>
            <a:r>
              <a:rPr lang="en-US" altLang="ko-KR">
                <a:latin typeface="Arial" panose="020B0604020202020204" pitchFamily="34" charset="0"/>
              </a:rPr>
              <a:t>4) </a:t>
            </a:r>
            <a:r>
              <a:rPr lang="ko-KR" altLang="en-US" i="0">
                <a:effectLst/>
                <a:latin typeface="Arial" panose="020B0604020202020204" pitchFamily="34" charset="0"/>
              </a:rPr>
              <a:t>생육관리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E4A6BE-C8C6-3C0F-29B6-8564F2617882}"/>
              </a:ext>
            </a:extLst>
          </p:cNvPr>
          <p:cNvSpPr/>
          <p:nvPr/>
        </p:nvSpPr>
        <p:spPr>
          <a:xfrm>
            <a:off x="813533" y="5704114"/>
            <a:ext cx="7372524" cy="879702"/>
          </a:xfrm>
          <a:prstGeom prst="rect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37C9906-18D6-4A50-0B17-6FAADA0F04D5}"/>
              </a:ext>
            </a:extLst>
          </p:cNvPr>
          <p:cNvSpPr/>
          <p:nvPr/>
        </p:nvSpPr>
        <p:spPr>
          <a:xfrm>
            <a:off x="8896384" y="967172"/>
            <a:ext cx="2591137" cy="2089884"/>
          </a:xfrm>
          <a:prstGeom prst="roundRect">
            <a:avLst>
              <a:gd name="adj" fmla="val 11320"/>
            </a:avLst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6A4E81-3B99-2554-F31C-10486823536D}"/>
              </a:ext>
            </a:extLst>
          </p:cNvPr>
          <p:cNvSpPr txBox="1"/>
          <p:nvPr/>
        </p:nvSpPr>
        <p:spPr>
          <a:xfrm>
            <a:off x="8906341" y="965606"/>
            <a:ext cx="142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생육관리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7863170-1557-15D3-E469-4FD08ADEB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2586" y="1308812"/>
            <a:ext cx="2435062" cy="1669453"/>
          </a:xfrm>
          <a:prstGeom prst="rect">
            <a:avLst/>
          </a:prstGeom>
        </p:spPr>
      </p:pic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ED87816F-4C6B-08A2-CD46-02BA2CA29186}"/>
              </a:ext>
            </a:extLst>
          </p:cNvPr>
          <p:cNvSpPr/>
          <p:nvPr/>
        </p:nvSpPr>
        <p:spPr>
          <a:xfrm>
            <a:off x="7895137" y="3319905"/>
            <a:ext cx="4188823" cy="2157786"/>
          </a:xfrm>
          <a:prstGeom prst="wedgeRectCallout">
            <a:avLst>
              <a:gd name="adj1" fmla="val -40583"/>
              <a:gd name="adj2" fmla="val 66378"/>
            </a:avLst>
          </a:prstGeom>
          <a:solidFill>
            <a:schemeClr val="bg1"/>
          </a:solidFill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95A371-4CBE-B87C-2284-4D1EEF1532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16" b="9089"/>
          <a:stretch/>
        </p:blipFill>
        <p:spPr bwMode="auto">
          <a:xfrm>
            <a:off x="7973514" y="3329249"/>
            <a:ext cx="4061732" cy="2009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960E931-627A-F852-737E-3B845AC87F00}"/>
              </a:ext>
            </a:extLst>
          </p:cNvPr>
          <p:cNvSpPr txBox="1"/>
          <p:nvPr/>
        </p:nvSpPr>
        <p:spPr>
          <a:xfrm>
            <a:off x="8471530" y="5777597"/>
            <a:ext cx="1288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i="1">
                <a:solidFill>
                  <a:srgbClr val="FF0000"/>
                </a:solidFill>
              </a:rPr>
              <a:t>메일로 문의</a:t>
            </a:r>
          </a:p>
        </p:txBody>
      </p:sp>
    </p:spTree>
    <p:extLst>
      <p:ext uri="{BB962C8B-B14F-4D97-AF65-F5344CB8AC3E}">
        <p14:creationId xmlns:p14="http://schemas.microsoft.com/office/powerpoint/2010/main" val="3375360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>
            <a:extLst>
              <a:ext uri="{FF2B5EF4-FFF2-40B4-BE49-F238E27FC236}">
                <a16:creationId xmlns:a16="http://schemas.microsoft.com/office/drawing/2014/main" id="{02D4CA09-69E3-E8A0-920D-453412B48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i="0">
                <a:effectLst/>
                <a:latin typeface="Arial" panose="020B0604020202020204" pitchFamily="34" charset="0"/>
              </a:rPr>
              <a:t>API </a:t>
            </a:r>
            <a:r>
              <a:rPr lang="ko-KR" altLang="en-US" i="0">
                <a:effectLst/>
                <a:latin typeface="Arial" panose="020B0604020202020204" pitchFamily="34" charset="0"/>
              </a:rPr>
              <a:t>코드 </a:t>
            </a:r>
            <a:r>
              <a:rPr lang="en-US" altLang="ko-KR" i="0">
                <a:effectLst/>
                <a:latin typeface="Arial" panose="020B0604020202020204" pitchFamily="34" charset="0"/>
              </a:rPr>
              <a:t>(5</a:t>
            </a:r>
            <a:r>
              <a:rPr lang="en-US" altLang="ko-KR">
                <a:latin typeface="Arial" panose="020B0604020202020204" pitchFamily="34" charset="0"/>
              </a:rPr>
              <a:t>) </a:t>
            </a:r>
            <a:r>
              <a:rPr lang="ko-KR" altLang="en-US" i="0">
                <a:effectLst/>
                <a:latin typeface="Arial" panose="020B0604020202020204" pitchFamily="34" charset="0"/>
              </a:rPr>
              <a:t>외부 기상 환경 정보 조회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3A6EC81-CCE0-2218-D721-C04589405CD4}"/>
              </a:ext>
            </a:extLst>
          </p:cNvPr>
          <p:cNvSpPr/>
          <p:nvPr/>
        </p:nvSpPr>
        <p:spPr>
          <a:xfrm>
            <a:off x="9281015" y="1572520"/>
            <a:ext cx="2301385" cy="2001929"/>
          </a:xfrm>
          <a:prstGeom prst="roundRect">
            <a:avLst>
              <a:gd name="adj" fmla="val 11320"/>
            </a:avLst>
          </a:prstGeom>
          <a:ln w="76200">
            <a:solidFill>
              <a:srgbClr val="B4C7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5F7E31-0F16-C24E-88C1-01CD89F7461C}"/>
              </a:ext>
            </a:extLst>
          </p:cNvPr>
          <p:cNvSpPr txBox="1"/>
          <p:nvPr/>
        </p:nvSpPr>
        <p:spPr>
          <a:xfrm>
            <a:off x="9295300" y="1573610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외부기상환경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717EDA-975E-5C6B-1D6E-0C1DB3DE6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9382" y="1918331"/>
            <a:ext cx="2104650" cy="157561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4123939-8AAE-5E47-B14B-7888E5D64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9279" y="1509354"/>
            <a:ext cx="7150076" cy="534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029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3BF34B1-82FC-6C90-414E-03477B9955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9"/>
          <a:stretch/>
        </p:blipFill>
        <p:spPr>
          <a:xfrm>
            <a:off x="1086144" y="1569625"/>
            <a:ext cx="6645897" cy="5147116"/>
          </a:xfrm>
          <a:prstGeom prst="rect">
            <a:avLst/>
          </a:prstGeom>
        </p:spPr>
      </p:pic>
      <p:sp>
        <p:nvSpPr>
          <p:cNvPr id="4" name="제목 2">
            <a:extLst>
              <a:ext uri="{FF2B5EF4-FFF2-40B4-BE49-F238E27FC236}">
                <a16:creationId xmlns:a16="http://schemas.microsoft.com/office/drawing/2014/main" id="{02D4CA09-69E3-E8A0-920D-453412B48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i="0">
                <a:effectLst/>
                <a:latin typeface="Arial" panose="020B0604020202020204" pitchFamily="34" charset="0"/>
              </a:rPr>
              <a:t>API </a:t>
            </a:r>
            <a:r>
              <a:rPr lang="ko-KR" altLang="en-US" i="0">
                <a:effectLst/>
                <a:latin typeface="Arial" panose="020B0604020202020204" pitchFamily="34" charset="0"/>
              </a:rPr>
              <a:t>코드 </a:t>
            </a:r>
            <a:r>
              <a:rPr lang="en-US" altLang="ko-KR" i="0">
                <a:effectLst/>
                <a:latin typeface="Arial" panose="020B0604020202020204" pitchFamily="34" charset="0"/>
              </a:rPr>
              <a:t>(</a:t>
            </a:r>
            <a:r>
              <a:rPr lang="en-US" altLang="ko-KR">
                <a:latin typeface="Arial" panose="020B0604020202020204" pitchFamily="34" charset="0"/>
              </a:rPr>
              <a:t>6) </a:t>
            </a:r>
            <a:r>
              <a:rPr lang="ko-KR" altLang="en-US" i="0">
                <a:effectLst/>
                <a:latin typeface="Arial" panose="020B0604020202020204" pitchFamily="34" charset="0"/>
              </a:rPr>
              <a:t>환경제어상태정보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5042795-A56D-44B6-4A2F-62E245E45429}"/>
              </a:ext>
            </a:extLst>
          </p:cNvPr>
          <p:cNvSpPr/>
          <p:nvPr/>
        </p:nvSpPr>
        <p:spPr>
          <a:xfrm>
            <a:off x="8295334" y="1384626"/>
            <a:ext cx="3287066" cy="3796973"/>
          </a:xfrm>
          <a:prstGeom prst="roundRect">
            <a:avLst>
              <a:gd name="adj" fmla="val 7081"/>
            </a:avLst>
          </a:prstGeom>
          <a:ln w="76200">
            <a:solidFill>
              <a:srgbClr val="B4C7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F757C4-F2C9-2633-585A-FCE87D0B3FC9}"/>
              </a:ext>
            </a:extLst>
          </p:cNvPr>
          <p:cNvSpPr txBox="1"/>
          <p:nvPr/>
        </p:nvSpPr>
        <p:spPr>
          <a:xfrm>
            <a:off x="8296375" y="1384627"/>
            <a:ext cx="142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환경제어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1A9FD84-193C-DA58-D11B-76C1B5FB25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9327" y="1753959"/>
            <a:ext cx="3000004" cy="324476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8BEDEF4E-84CF-53D4-7E95-FAF276E09348}"/>
                  </a:ext>
                </a:extLst>
              </p14:cNvPr>
              <p14:cNvContentPartPr/>
              <p14:nvPr/>
            </p14:nvContentPartPr>
            <p14:xfrm>
              <a:off x="5060098" y="5322515"/>
              <a:ext cx="2575813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8BEDEF4E-84CF-53D4-7E95-FAF276E0934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24098" y="5250515"/>
                <a:ext cx="2647453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2919953D-8338-B38B-01AE-BABC9994B6CB}"/>
                  </a:ext>
                </a:extLst>
              </p14:cNvPr>
              <p14:cNvContentPartPr/>
              <p14:nvPr/>
            </p14:nvContentPartPr>
            <p14:xfrm>
              <a:off x="1151457" y="5438759"/>
              <a:ext cx="6535281" cy="36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2919953D-8338-B38B-01AE-BABC9994B6C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5452" y="5366759"/>
                <a:ext cx="6606931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0593C6B7-649D-B6E1-9447-000E17D10EFC}"/>
                  </a:ext>
                </a:extLst>
              </p14:cNvPr>
              <p14:cNvContentPartPr/>
              <p14:nvPr/>
            </p14:nvContentPartPr>
            <p14:xfrm>
              <a:off x="1139818" y="5572676"/>
              <a:ext cx="6496093" cy="3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0593C6B7-649D-B6E1-9447-000E17D10EF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03813" y="5500676"/>
                <a:ext cx="6567744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3CDCE0F4-DA67-F04D-673B-75B86B4316BC}"/>
                  </a:ext>
                </a:extLst>
              </p14:cNvPr>
              <p14:cNvContentPartPr/>
              <p14:nvPr/>
            </p14:nvContentPartPr>
            <p14:xfrm>
              <a:off x="1073081" y="5656820"/>
              <a:ext cx="5362554" cy="36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3CDCE0F4-DA67-F04D-673B-75B86B4316B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37079" y="5584820"/>
                <a:ext cx="5434199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8D491105-16C8-6598-AC0C-42699B9136BA}"/>
                  </a:ext>
                </a:extLst>
              </p14:cNvPr>
              <p14:cNvContentPartPr/>
              <p14:nvPr/>
            </p14:nvContentPartPr>
            <p14:xfrm>
              <a:off x="5113857" y="5797132"/>
              <a:ext cx="2419057" cy="36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8D491105-16C8-6598-AC0C-42699B9136B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77859" y="5725132"/>
                <a:ext cx="2490693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6C59E8EB-B4C3-F4AE-C946-2B02E6EE7451}"/>
                  </a:ext>
                </a:extLst>
              </p14:cNvPr>
              <p14:cNvContentPartPr/>
              <p14:nvPr/>
            </p14:nvContentPartPr>
            <p14:xfrm>
              <a:off x="1190647" y="5913376"/>
              <a:ext cx="6496092" cy="36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6C59E8EB-B4C3-F4AE-C946-2B02E6EE745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54642" y="5841376"/>
                <a:ext cx="6567743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70F0E56B-4337-ECE2-7E6B-521BEB2E1696}"/>
                  </a:ext>
                </a:extLst>
              </p14:cNvPr>
              <p14:cNvContentPartPr/>
              <p14:nvPr/>
            </p14:nvContentPartPr>
            <p14:xfrm>
              <a:off x="1179007" y="6047293"/>
              <a:ext cx="6507731" cy="36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70F0E56B-4337-ECE2-7E6B-521BEB2E169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43001" y="5975293"/>
                <a:ext cx="6579383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BA2BF3DC-F63E-FF54-58C8-10D1A6C22F86}"/>
                  </a:ext>
                </a:extLst>
              </p14:cNvPr>
              <p14:cNvContentPartPr/>
              <p14:nvPr/>
            </p14:nvContentPartPr>
            <p14:xfrm>
              <a:off x="1112270" y="6131437"/>
              <a:ext cx="5362554" cy="36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BA2BF3DC-F63E-FF54-58C8-10D1A6C22F8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76268" y="6059437"/>
                <a:ext cx="5434199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F1FD52DD-981A-0B3F-D42F-8B5B2968CD1A}"/>
                  </a:ext>
                </a:extLst>
              </p14:cNvPr>
              <p14:cNvContentPartPr/>
              <p14:nvPr/>
            </p14:nvContentPartPr>
            <p14:xfrm>
              <a:off x="5063029" y="6240570"/>
              <a:ext cx="2623709" cy="36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F1FD52DD-981A-0B3F-D42F-8B5B2968CD1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027029" y="6168570"/>
                <a:ext cx="269535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EF1B885A-62E6-E080-73CA-C650F7863E94}"/>
                  </a:ext>
                </a:extLst>
              </p14:cNvPr>
              <p14:cNvContentPartPr/>
              <p14:nvPr/>
            </p14:nvContentPartPr>
            <p14:xfrm>
              <a:off x="1139818" y="6356814"/>
              <a:ext cx="6625297" cy="36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EF1B885A-62E6-E080-73CA-C650F7863E9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103813" y="6284814"/>
                <a:ext cx="6696947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3590B842-79D3-9B72-8C23-E151BD1C0E34}"/>
                  </a:ext>
                </a:extLst>
              </p14:cNvPr>
              <p14:cNvContentPartPr/>
              <p14:nvPr/>
            </p14:nvContentPartPr>
            <p14:xfrm>
              <a:off x="1128179" y="6490731"/>
              <a:ext cx="6625297" cy="36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3590B842-79D3-9B72-8C23-E151BD1C0E3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92174" y="6418731"/>
                <a:ext cx="6696947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43BAB6AA-9146-4139-2D6E-663C039A4D3C}"/>
                  </a:ext>
                </a:extLst>
              </p14:cNvPr>
              <p14:cNvContentPartPr/>
              <p14:nvPr/>
            </p14:nvContentPartPr>
            <p14:xfrm>
              <a:off x="1061442" y="6631043"/>
              <a:ext cx="5496112" cy="36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43BAB6AA-9146-4139-2D6E-663C039A4D3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25440" y="6559043"/>
                <a:ext cx="5567757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1959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>
            <a:extLst>
              <a:ext uri="{FF2B5EF4-FFF2-40B4-BE49-F238E27FC236}">
                <a16:creationId xmlns:a16="http://schemas.microsoft.com/office/drawing/2014/main" id="{02D4CA09-69E3-E8A0-920D-453412B48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i="0">
                <a:effectLst/>
                <a:latin typeface="Arial" panose="020B0604020202020204" pitchFamily="34" charset="0"/>
              </a:rPr>
              <a:t>API </a:t>
            </a:r>
            <a:r>
              <a:rPr lang="ko-KR" altLang="en-US" i="0">
                <a:effectLst/>
                <a:latin typeface="Arial" panose="020B0604020202020204" pitchFamily="34" charset="0"/>
              </a:rPr>
              <a:t>코드 </a:t>
            </a:r>
            <a:r>
              <a:rPr lang="en-US" altLang="ko-KR" i="0">
                <a:effectLst/>
                <a:latin typeface="Arial" panose="020B0604020202020204" pitchFamily="34" charset="0"/>
              </a:rPr>
              <a:t>(7</a:t>
            </a:r>
            <a:r>
              <a:rPr lang="en-US" altLang="ko-KR">
                <a:latin typeface="Arial" panose="020B0604020202020204" pitchFamily="34" charset="0"/>
              </a:rPr>
              <a:t>) </a:t>
            </a:r>
            <a:r>
              <a:rPr lang="ko-KR" altLang="en-US">
                <a:latin typeface="Arial" panose="020B0604020202020204" pitchFamily="34" charset="0"/>
              </a:rPr>
              <a:t>내부 환경 데이터 조회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FB309A2-AF55-A7C9-4D1D-F9B1AA65BFA3}"/>
              </a:ext>
            </a:extLst>
          </p:cNvPr>
          <p:cNvSpPr/>
          <p:nvPr/>
        </p:nvSpPr>
        <p:spPr>
          <a:xfrm>
            <a:off x="8750170" y="1637906"/>
            <a:ext cx="2899954" cy="2192212"/>
          </a:xfrm>
          <a:prstGeom prst="roundRect">
            <a:avLst>
              <a:gd name="adj" fmla="val 11320"/>
            </a:avLst>
          </a:prstGeom>
          <a:ln w="762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784C70-5EAD-7EF4-5AFF-E5CB342BB0C9}"/>
              </a:ext>
            </a:extLst>
          </p:cNvPr>
          <p:cNvSpPr txBox="1"/>
          <p:nvPr/>
        </p:nvSpPr>
        <p:spPr>
          <a:xfrm>
            <a:off x="8872090" y="1658895"/>
            <a:ext cx="1210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내부환경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6B340F-6BDE-5005-B0DB-23B5C0E7E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4907" y="2116591"/>
            <a:ext cx="2500896" cy="162516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AAE4D0D-4AC3-A849-2E8A-F69A07036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631" y="1520327"/>
            <a:ext cx="7002493" cy="522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8557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요소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>
        <a:ln>
          <a:tailEnd type="triangl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 bwMode="auto">
        <a:noFill/>
        <a:ln w="28575" algn="ctr">
          <a:solidFill>
            <a:srgbClr val="000000"/>
          </a:solidFill>
          <a:miter lim="800000"/>
          <a:headEnd/>
          <a:tailEnd type="triangle" w="med" len="med"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/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E7603A81A6F1444B3766D6021F19B96" ma:contentTypeVersion="15" ma:contentTypeDescription="새 문서를 만듭니다." ma:contentTypeScope="" ma:versionID="843c085f8f15344962ef603f382b0443">
  <xsd:schema xmlns:xsd="http://www.w3.org/2001/XMLSchema" xmlns:xs="http://www.w3.org/2001/XMLSchema" xmlns:p="http://schemas.microsoft.com/office/2006/metadata/properties" xmlns:ns2="b7baa286-403d-47f5-b66e-f91cf776a048" xmlns:ns3="48174e24-f607-4aa6-9ac3-a9fcbbb9a1ec" targetNamespace="http://schemas.microsoft.com/office/2006/metadata/properties" ma:root="true" ma:fieldsID="2d5243dd361f650842fb33541125c709" ns2:_="" ns3:_="">
    <xsd:import namespace="b7baa286-403d-47f5-b66e-f91cf776a048"/>
    <xsd:import namespace="48174e24-f607-4aa6-9ac3-a9fcbbb9a1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aa286-403d-47f5-b66e-f91cf776a0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이미지 태그" ma:readOnly="false" ma:fieldId="{5cf76f15-5ced-4ddc-b409-7134ff3c332f}" ma:taxonomyMulti="true" ma:sspId="8c9c0dcf-c05a-4c53-85a3-b320510381f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174e24-f607-4aa6-9ac3-a9fcbbb9a1ec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0e6cbca1-fdb3-4b68-ad48-6c6183f0710c}" ma:internalName="TaxCatchAll" ma:showField="CatchAllData" ma:web="48174e24-f607-4aa6-9ac3-a9fcbbb9a1e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7baa286-403d-47f5-b66e-f91cf776a048">
      <Terms xmlns="http://schemas.microsoft.com/office/infopath/2007/PartnerControls"/>
    </lcf76f155ced4ddcb4097134ff3c332f>
    <TaxCatchAll xmlns="48174e24-f607-4aa6-9ac3-a9fcbbb9a1e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3ED4C76-13AF-46F1-8409-C135E1107F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baa286-403d-47f5-b66e-f91cf776a048"/>
    <ds:schemaRef ds:uri="48174e24-f607-4aa6-9ac3-a9fcbbb9a1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496B030-5E58-4EF0-9E36-53030C6C4878}">
  <ds:schemaRefs>
    <ds:schemaRef ds:uri="b7baa286-403d-47f5-b66e-f91cf776a04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48174e24-f607-4aa6-9ac3-a9fcbbb9a1ec"/>
  </ds:schemaRefs>
</ds:datastoreItem>
</file>

<file path=customXml/itemProps3.xml><?xml version="1.0" encoding="utf-8"?>
<ds:datastoreItem xmlns:ds="http://schemas.openxmlformats.org/officeDocument/2006/customXml" ds:itemID="{0239421D-C2C3-4D16-A129-4E6BCB6948B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845</TotalTime>
  <Words>386</Words>
  <Application>Microsoft Office PowerPoint</Application>
  <PresentationFormat>와이드스크린</PresentationFormat>
  <Paragraphs>65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돋움</vt:lpstr>
      <vt:lpstr>맑은 고딕</vt:lpstr>
      <vt:lpstr>Arial</vt:lpstr>
      <vt:lpstr>Arial Black</vt:lpstr>
      <vt:lpstr>Georgia</vt:lpstr>
      <vt:lpstr>Wingdings 2</vt:lpstr>
      <vt:lpstr>도시</vt:lpstr>
      <vt:lpstr>PowerPoint 프레젠테이션</vt:lpstr>
      <vt:lpstr>API 추가</vt:lpstr>
      <vt:lpstr>API 코드 (1) 창제어 상태 정보 조회</vt:lpstr>
      <vt:lpstr>API 코드 (2) 뿌리부 환경</vt:lpstr>
      <vt:lpstr>API 코드 (3) 전력 환경 정보 조회</vt:lpstr>
      <vt:lpstr>API 코드 (4) 생육관리</vt:lpstr>
      <vt:lpstr>API 코드 (5) 외부 기상 환경 정보 조회</vt:lpstr>
      <vt:lpstr>API 코드 (6) 환경제어상태정보</vt:lpstr>
      <vt:lpstr>API 코드 (7) 내부 환경 데이터 조회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YUNA</dc:creator>
  <cp:lastModifiedBy>중권 조</cp:lastModifiedBy>
  <cp:revision>6</cp:revision>
  <cp:lastPrinted>2022-10-17T08:33:27Z</cp:lastPrinted>
  <dcterms:created xsi:type="dcterms:W3CDTF">2022-01-04T01:05:00Z</dcterms:created>
  <dcterms:modified xsi:type="dcterms:W3CDTF">2024-03-26T02:28:30Z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0x0101004E7603A81A6F1444B3766D6021F19B96</vt:lpwstr>
  </property>
</Properties>
</file>