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5"/>
  </p:notesMasterIdLst>
  <p:handoutMasterIdLst>
    <p:handoutMasterId r:id="rId46"/>
  </p:handoutMasterIdLst>
  <p:sldIdLst>
    <p:sldId id="256" r:id="rId5"/>
    <p:sldId id="257" r:id="rId6"/>
    <p:sldId id="261" r:id="rId7"/>
    <p:sldId id="264" r:id="rId8"/>
    <p:sldId id="267" r:id="rId9"/>
    <p:sldId id="270" r:id="rId10"/>
    <p:sldId id="300" r:id="rId11"/>
    <p:sldId id="303" r:id="rId12"/>
    <p:sldId id="306" r:id="rId13"/>
    <p:sldId id="307" r:id="rId14"/>
    <p:sldId id="308" r:id="rId15"/>
    <p:sldId id="299" r:id="rId16"/>
    <p:sldId id="259" r:id="rId17"/>
    <p:sldId id="262" r:id="rId18"/>
    <p:sldId id="265" r:id="rId19"/>
    <p:sldId id="268" r:id="rId20"/>
    <p:sldId id="272" r:id="rId21"/>
    <p:sldId id="301" r:id="rId22"/>
    <p:sldId id="304" r:id="rId23"/>
    <p:sldId id="309" r:id="rId24"/>
    <p:sldId id="313" r:id="rId25"/>
    <p:sldId id="318" r:id="rId26"/>
    <p:sldId id="315" r:id="rId27"/>
    <p:sldId id="260" r:id="rId28"/>
    <p:sldId id="263" r:id="rId29"/>
    <p:sldId id="266" r:id="rId30"/>
    <p:sldId id="269" r:id="rId31"/>
    <p:sldId id="273" r:id="rId32"/>
    <p:sldId id="302" r:id="rId33"/>
    <p:sldId id="305" r:id="rId34"/>
    <p:sldId id="312" r:id="rId35"/>
    <p:sldId id="314" r:id="rId36"/>
    <p:sldId id="320" r:id="rId37"/>
    <p:sldId id="316" r:id="rId38"/>
    <p:sldId id="321" r:id="rId39"/>
    <p:sldId id="322" r:id="rId40"/>
    <p:sldId id="323" r:id="rId41"/>
    <p:sldId id="324" r:id="rId42"/>
    <p:sldId id="325" r:id="rId43"/>
    <p:sldId id="326" r:id="rId44"/>
  </p:sldIdLst>
  <p:sldSz cx="12192000" cy="6858000"/>
  <p:notesSz cx="6950075" cy="92360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3" autoAdjust="0"/>
    <p:restoredTop sz="69679" autoAdjust="0"/>
  </p:normalViewPr>
  <p:slideViewPr>
    <p:cSldViewPr snapToGrid="0">
      <p:cViewPr varScale="1">
        <p:scale>
          <a:sx n="110" d="100"/>
          <a:sy n="110" d="100"/>
        </p:scale>
        <p:origin x="114" y="114"/>
      </p:cViewPr>
      <p:guideLst/>
    </p:cSldViewPr>
  </p:slideViewPr>
  <p:notesTextViewPr>
    <p:cViewPr>
      <p:scale>
        <a:sx n="1" d="1"/>
        <a:sy n="1" d="1"/>
      </p:scale>
      <p:origin x="0" y="0"/>
    </p:cViewPr>
  </p:notesTextViewPr>
  <p:notesViewPr>
    <p:cSldViewPr snapToGrid="0">
      <p:cViewPr varScale="1">
        <p:scale>
          <a:sx n="119" d="100"/>
          <a:sy n="119" d="100"/>
        </p:scale>
        <p:origin x="250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0AFC59C4-D082-459B-8234-95F7EDFC3464}"/>
              </a:ext>
            </a:extLst>
          </p:cNvPr>
          <p:cNvSpPr>
            <a:spLocks noGrp="1"/>
          </p:cNvSpPr>
          <p:nvPr>
            <p:ph type="hdr" sz="quarter"/>
          </p:nvPr>
        </p:nvSpPr>
        <p:spPr>
          <a:xfrm>
            <a:off x="1" y="2"/>
            <a:ext cx="3011698" cy="46340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2E26DD9-C76E-49CF-9053-DBC9641B630D}"/>
              </a:ext>
            </a:extLst>
          </p:cNvPr>
          <p:cNvSpPr>
            <a:spLocks noGrp="1"/>
          </p:cNvSpPr>
          <p:nvPr>
            <p:ph type="dt" sz="quarter" idx="1"/>
          </p:nvPr>
        </p:nvSpPr>
        <p:spPr>
          <a:xfrm>
            <a:off x="3936768" y="2"/>
            <a:ext cx="3011698" cy="463408"/>
          </a:xfrm>
          <a:prstGeom prst="rect">
            <a:avLst/>
          </a:prstGeom>
        </p:spPr>
        <p:txBody>
          <a:bodyPr vert="horz" lIns="91440" tIns="45720" rIns="91440" bIns="45720" rtlCol="0"/>
          <a:lstStyle>
            <a:lvl1pPr algn="r">
              <a:defRPr sz="1200"/>
            </a:lvl1pPr>
          </a:lstStyle>
          <a:p>
            <a:fld id="{AC61C5B6-71DD-4911-B113-F284B5CE1FE7}" type="datetimeFigureOut">
              <a:rPr lang="ko-KR" altLang="en-US" smtClean="0"/>
              <a:t>2024-08-26</a:t>
            </a:fld>
            <a:endParaRPr lang="ko-KR" altLang="en-US"/>
          </a:p>
        </p:txBody>
      </p:sp>
      <p:sp>
        <p:nvSpPr>
          <p:cNvPr id="4" name="바닥글 개체 틀 3">
            <a:extLst>
              <a:ext uri="{FF2B5EF4-FFF2-40B4-BE49-F238E27FC236}">
                <a16:creationId xmlns:a16="http://schemas.microsoft.com/office/drawing/2014/main" id="{5A310961-8854-4329-83CF-388DBCF4525F}"/>
              </a:ext>
            </a:extLst>
          </p:cNvPr>
          <p:cNvSpPr>
            <a:spLocks noGrp="1"/>
          </p:cNvSpPr>
          <p:nvPr>
            <p:ph type="ftr" sz="quarter" idx="2"/>
          </p:nvPr>
        </p:nvSpPr>
        <p:spPr>
          <a:xfrm>
            <a:off x="1" y="8772672"/>
            <a:ext cx="3011698" cy="46340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025FF5DF-42EB-49A0-9779-D92E7F88A9CC}"/>
              </a:ext>
            </a:extLst>
          </p:cNvPr>
          <p:cNvSpPr>
            <a:spLocks noGrp="1"/>
          </p:cNvSpPr>
          <p:nvPr>
            <p:ph type="sldNum" sz="quarter" idx="3"/>
          </p:nvPr>
        </p:nvSpPr>
        <p:spPr>
          <a:xfrm>
            <a:off x="3936768" y="8772672"/>
            <a:ext cx="3011698" cy="463407"/>
          </a:xfrm>
          <a:prstGeom prst="rect">
            <a:avLst/>
          </a:prstGeom>
        </p:spPr>
        <p:txBody>
          <a:bodyPr vert="horz" lIns="91440" tIns="45720" rIns="91440" bIns="45720" rtlCol="0" anchor="b"/>
          <a:lstStyle>
            <a:lvl1pPr algn="r">
              <a:defRPr sz="1200"/>
            </a:lvl1pPr>
          </a:lstStyle>
          <a:p>
            <a:fld id="{7F4E17BD-BD31-4564-BA46-5470BB8D0717}" type="slidenum">
              <a:rPr lang="ko-KR" altLang="en-US" smtClean="0"/>
              <a:t>‹#›</a:t>
            </a:fld>
            <a:endParaRPr lang="ko-KR" altLang="en-US"/>
          </a:p>
        </p:txBody>
      </p:sp>
    </p:spTree>
    <p:extLst>
      <p:ext uri="{BB962C8B-B14F-4D97-AF65-F5344CB8AC3E}">
        <p14:creationId xmlns:p14="http://schemas.microsoft.com/office/powerpoint/2010/main" val="24922238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2"/>
            <a:ext cx="3011698" cy="463408"/>
          </a:xfrm>
          <a:prstGeom prst="rect">
            <a:avLst/>
          </a:prstGeom>
        </p:spPr>
        <p:txBody>
          <a:bodyPr vert="horz" lIns="91440" tIns="45720" rIns="91440" bIns="45720" rtlCol="0"/>
          <a:lstStyle>
            <a:lvl1pPr algn="l">
              <a:defRPr sz="1200">
                <a:latin typeface="Times New Roman" panose="02020603050405020304" pitchFamily="18" charset="0"/>
                <a:cs typeface="Times New Roman" panose="02020603050405020304" pitchFamily="18" charset="0"/>
              </a:defRPr>
            </a:lvl1pPr>
          </a:lstStyle>
          <a:p>
            <a:endParaRPr lang="ko-KR" altLang="en-US" dirty="0"/>
          </a:p>
        </p:txBody>
      </p:sp>
      <p:sp>
        <p:nvSpPr>
          <p:cNvPr id="3" name="날짜 개체 틀 2"/>
          <p:cNvSpPr>
            <a:spLocks noGrp="1"/>
          </p:cNvSpPr>
          <p:nvPr>
            <p:ph type="dt" idx="1"/>
          </p:nvPr>
        </p:nvSpPr>
        <p:spPr>
          <a:xfrm>
            <a:off x="3936768" y="2"/>
            <a:ext cx="3011698" cy="463408"/>
          </a:xfrm>
          <a:prstGeom prst="rect">
            <a:avLst/>
          </a:prstGeom>
        </p:spPr>
        <p:txBody>
          <a:bodyPr vert="horz" lIns="91440" tIns="45720" rIns="91440" bIns="45720" rtlCol="0"/>
          <a:lstStyle>
            <a:lvl1pPr algn="r">
              <a:defRPr sz="1200">
                <a:latin typeface="Times New Roman" panose="02020603050405020304" pitchFamily="18" charset="0"/>
                <a:cs typeface="Times New Roman" panose="02020603050405020304" pitchFamily="18" charset="0"/>
              </a:defRPr>
            </a:lvl1pPr>
          </a:lstStyle>
          <a:p>
            <a:fld id="{AA4CFB81-31DC-46B7-AFA2-53D27AA9A63F}" type="datetimeFigureOut">
              <a:rPr lang="ko-KR" altLang="en-US" smtClean="0"/>
              <a:pPr/>
              <a:t>2024-08-26</a:t>
            </a:fld>
            <a:endParaRPr lang="ko-KR" altLang="en-US" dirty="0"/>
          </a:p>
        </p:txBody>
      </p:sp>
      <p:sp>
        <p:nvSpPr>
          <p:cNvPr id="4" name="슬라이드 이미지 개체 틀 3"/>
          <p:cNvSpPr>
            <a:spLocks noGrp="1" noRot="1" noChangeAspect="1"/>
          </p:cNvSpPr>
          <p:nvPr>
            <p:ph type="sldImg" idx="2"/>
          </p:nvPr>
        </p:nvSpPr>
        <p:spPr>
          <a:xfrm>
            <a:off x="704850" y="1154113"/>
            <a:ext cx="5540375" cy="31178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95008" y="4444865"/>
            <a:ext cx="5560060" cy="3636704"/>
          </a:xfrm>
          <a:prstGeom prst="rect">
            <a:avLst/>
          </a:prstGeom>
        </p:spPr>
        <p:txBody>
          <a:bodyPr vert="horz" lIns="91440" tIns="45720" rIns="91440" bIns="45720" rtlCol="0"/>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6" name="바닥글 개체 틀 5"/>
          <p:cNvSpPr>
            <a:spLocks noGrp="1"/>
          </p:cNvSpPr>
          <p:nvPr>
            <p:ph type="ftr" sz="quarter" idx="4"/>
          </p:nvPr>
        </p:nvSpPr>
        <p:spPr>
          <a:xfrm>
            <a:off x="1" y="8772672"/>
            <a:ext cx="3011698" cy="463407"/>
          </a:xfrm>
          <a:prstGeom prst="rect">
            <a:avLst/>
          </a:prstGeom>
        </p:spPr>
        <p:txBody>
          <a:bodyPr vert="horz" lIns="91440" tIns="45720" rIns="91440" bIns="45720" rtlCol="0" anchor="b"/>
          <a:lstStyle>
            <a:lvl1pPr algn="l">
              <a:defRPr sz="1200">
                <a:latin typeface="Times New Roman" panose="02020603050405020304" pitchFamily="18" charset="0"/>
                <a:cs typeface="Times New Roman" panose="02020603050405020304" pitchFamily="18" charset="0"/>
              </a:defRPr>
            </a:lvl1pPr>
          </a:lstStyle>
          <a:p>
            <a:endParaRPr lang="ko-KR" altLang="en-US"/>
          </a:p>
        </p:txBody>
      </p:sp>
      <p:sp>
        <p:nvSpPr>
          <p:cNvPr id="7" name="슬라이드 번호 개체 틀 6"/>
          <p:cNvSpPr>
            <a:spLocks noGrp="1"/>
          </p:cNvSpPr>
          <p:nvPr>
            <p:ph type="sldNum" sz="quarter" idx="5"/>
          </p:nvPr>
        </p:nvSpPr>
        <p:spPr>
          <a:xfrm>
            <a:off x="3936768" y="8772672"/>
            <a:ext cx="3011698" cy="463407"/>
          </a:xfrm>
          <a:prstGeom prst="rect">
            <a:avLst/>
          </a:prstGeom>
        </p:spPr>
        <p:txBody>
          <a:bodyPr vert="horz" lIns="91440" tIns="45720" rIns="91440" bIns="45720" rtlCol="0" anchor="b"/>
          <a:lstStyle>
            <a:lvl1pPr algn="r">
              <a:defRPr sz="1200">
                <a:latin typeface="Times New Roman" panose="02020603050405020304" pitchFamily="18" charset="0"/>
                <a:cs typeface="Times New Roman" panose="02020603050405020304" pitchFamily="18" charset="0"/>
              </a:defRPr>
            </a:lvl1pPr>
          </a:lstStyle>
          <a:p>
            <a:fld id="{01FDC784-3B5B-4E21-BCC2-8D835B4E757B}" type="slidenum">
              <a:rPr lang="ko-KR" altLang="en-US" smtClean="0"/>
              <a:pPr/>
              <a:t>‹#›</a:t>
            </a:fld>
            <a:endParaRPr lang="ko-KR" altLang="en-US"/>
          </a:p>
        </p:txBody>
      </p:sp>
    </p:spTree>
    <p:extLst>
      <p:ext uri="{BB962C8B-B14F-4D97-AF65-F5344CB8AC3E}">
        <p14:creationId xmlns:p14="http://schemas.microsoft.com/office/powerpoint/2010/main" val="98732056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1pPr>
    <a:lvl2pPr marL="457200" algn="l" defTabSz="914400" rtl="0" eaLnBrk="1" latinLnBrk="1"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1"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1"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1"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a:t>
            </a:fld>
            <a:endParaRPr lang="ko-KR" altLang="en-US"/>
          </a:p>
        </p:txBody>
      </p:sp>
    </p:spTree>
    <p:extLst>
      <p:ext uri="{BB962C8B-B14F-4D97-AF65-F5344CB8AC3E}">
        <p14:creationId xmlns:p14="http://schemas.microsoft.com/office/powerpoint/2010/main" val="821941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11</a:t>
            </a:fld>
            <a:endParaRPr lang="ko-KR" altLang="en-US"/>
          </a:p>
        </p:txBody>
      </p:sp>
    </p:spTree>
    <p:extLst>
      <p:ext uri="{BB962C8B-B14F-4D97-AF65-F5344CB8AC3E}">
        <p14:creationId xmlns:p14="http://schemas.microsoft.com/office/powerpoint/2010/main" val="2392043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12</a:t>
            </a:fld>
            <a:endParaRPr lang="ko-KR" altLang="en-US"/>
          </a:p>
        </p:txBody>
      </p:sp>
    </p:spTree>
    <p:extLst>
      <p:ext uri="{BB962C8B-B14F-4D97-AF65-F5344CB8AC3E}">
        <p14:creationId xmlns:p14="http://schemas.microsoft.com/office/powerpoint/2010/main" val="828703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13</a:t>
            </a:fld>
            <a:endParaRPr lang="ko-KR" altLang="en-US"/>
          </a:p>
        </p:txBody>
      </p:sp>
    </p:spTree>
    <p:extLst>
      <p:ext uri="{BB962C8B-B14F-4D97-AF65-F5344CB8AC3E}">
        <p14:creationId xmlns:p14="http://schemas.microsoft.com/office/powerpoint/2010/main" val="334511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14</a:t>
            </a:fld>
            <a:endParaRPr lang="ko-KR" altLang="en-US"/>
          </a:p>
        </p:txBody>
      </p:sp>
    </p:spTree>
    <p:extLst>
      <p:ext uri="{BB962C8B-B14F-4D97-AF65-F5344CB8AC3E}">
        <p14:creationId xmlns:p14="http://schemas.microsoft.com/office/powerpoint/2010/main" val="293755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15</a:t>
            </a:fld>
            <a:endParaRPr lang="ko-KR" altLang="en-US"/>
          </a:p>
        </p:txBody>
      </p:sp>
    </p:spTree>
    <p:extLst>
      <p:ext uri="{BB962C8B-B14F-4D97-AF65-F5344CB8AC3E}">
        <p14:creationId xmlns:p14="http://schemas.microsoft.com/office/powerpoint/2010/main" val="185122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16</a:t>
            </a:fld>
            <a:endParaRPr lang="ko-KR" altLang="en-US"/>
          </a:p>
        </p:txBody>
      </p:sp>
    </p:spTree>
    <p:extLst>
      <p:ext uri="{BB962C8B-B14F-4D97-AF65-F5344CB8AC3E}">
        <p14:creationId xmlns:p14="http://schemas.microsoft.com/office/powerpoint/2010/main" val="3266349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17</a:t>
            </a:fld>
            <a:endParaRPr lang="ko-KR" altLang="en-US"/>
          </a:p>
        </p:txBody>
      </p:sp>
    </p:spTree>
    <p:extLst>
      <p:ext uri="{BB962C8B-B14F-4D97-AF65-F5344CB8AC3E}">
        <p14:creationId xmlns:p14="http://schemas.microsoft.com/office/powerpoint/2010/main" val="2806863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18</a:t>
            </a:fld>
            <a:endParaRPr lang="ko-KR" altLang="en-US"/>
          </a:p>
        </p:txBody>
      </p:sp>
    </p:spTree>
    <p:extLst>
      <p:ext uri="{BB962C8B-B14F-4D97-AF65-F5344CB8AC3E}">
        <p14:creationId xmlns:p14="http://schemas.microsoft.com/office/powerpoint/2010/main" val="1241746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19</a:t>
            </a:fld>
            <a:endParaRPr lang="ko-KR" altLang="en-US"/>
          </a:p>
        </p:txBody>
      </p:sp>
    </p:spTree>
    <p:extLst>
      <p:ext uri="{BB962C8B-B14F-4D97-AF65-F5344CB8AC3E}">
        <p14:creationId xmlns:p14="http://schemas.microsoft.com/office/powerpoint/2010/main" val="3998674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20</a:t>
            </a:fld>
            <a:endParaRPr lang="ko-KR" altLang="en-US"/>
          </a:p>
        </p:txBody>
      </p:sp>
    </p:spTree>
    <p:extLst>
      <p:ext uri="{BB962C8B-B14F-4D97-AF65-F5344CB8AC3E}">
        <p14:creationId xmlns:p14="http://schemas.microsoft.com/office/powerpoint/2010/main" val="220118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a:t>
            </a:fld>
            <a:endParaRPr lang="ko-KR" altLang="en-US"/>
          </a:p>
        </p:txBody>
      </p:sp>
    </p:spTree>
    <p:extLst>
      <p:ext uri="{BB962C8B-B14F-4D97-AF65-F5344CB8AC3E}">
        <p14:creationId xmlns:p14="http://schemas.microsoft.com/office/powerpoint/2010/main" val="2736496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21</a:t>
            </a:fld>
            <a:endParaRPr lang="ko-KR" altLang="en-US"/>
          </a:p>
        </p:txBody>
      </p:sp>
    </p:spTree>
    <p:extLst>
      <p:ext uri="{BB962C8B-B14F-4D97-AF65-F5344CB8AC3E}">
        <p14:creationId xmlns:p14="http://schemas.microsoft.com/office/powerpoint/2010/main" val="3880284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22</a:t>
            </a:fld>
            <a:endParaRPr lang="ko-KR" altLang="en-US"/>
          </a:p>
        </p:txBody>
      </p:sp>
    </p:spTree>
    <p:extLst>
      <p:ext uri="{BB962C8B-B14F-4D97-AF65-F5344CB8AC3E}">
        <p14:creationId xmlns:p14="http://schemas.microsoft.com/office/powerpoint/2010/main" val="37443626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23</a:t>
            </a:fld>
            <a:endParaRPr lang="ko-KR" altLang="en-US"/>
          </a:p>
        </p:txBody>
      </p:sp>
    </p:spTree>
    <p:extLst>
      <p:ext uri="{BB962C8B-B14F-4D97-AF65-F5344CB8AC3E}">
        <p14:creationId xmlns:p14="http://schemas.microsoft.com/office/powerpoint/2010/main" val="2306822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24</a:t>
            </a:fld>
            <a:endParaRPr lang="ko-KR" altLang="en-US"/>
          </a:p>
        </p:txBody>
      </p:sp>
    </p:spTree>
    <p:extLst>
      <p:ext uri="{BB962C8B-B14F-4D97-AF65-F5344CB8AC3E}">
        <p14:creationId xmlns:p14="http://schemas.microsoft.com/office/powerpoint/2010/main" val="4187161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25</a:t>
            </a:fld>
            <a:endParaRPr lang="ko-KR" altLang="en-US"/>
          </a:p>
        </p:txBody>
      </p:sp>
    </p:spTree>
    <p:extLst>
      <p:ext uri="{BB962C8B-B14F-4D97-AF65-F5344CB8AC3E}">
        <p14:creationId xmlns:p14="http://schemas.microsoft.com/office/powerpoint/2010/main" val="436948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26</a:t>
            </a:fld>
            <a:endParaRPr lang="ko-KR" altLang="en-US"/>
          </a:p>
        </p:txBody>
      </p:sp>
    </p:spTree>
    <p:extLst>
      <p:ext uri="{BB962C8B-B14F-4D97-AF65-F5344CB8AC3E}">
        <p14:creationId xmlns:p14="http://schemas.microsoft.com/office/powerpoint/2010/main" val="1869313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27</a:t>
            </a:fld>
            <a:endParaRPr lang="ko-KR" altLang="en-US"/>
          </a:p>
        </p:txBody>
      </p:sp>
    </p:spTree>
    <p:extLst>
      <p:ext uri="{BB962C8B-B14F-4D97-AF65-F5344CB8AC3E}">
        <p14:creationId xmlns:p14="http://schemas.microsoft.com/office/powerpoint/2010/main" val="15358270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29</a:t>
            </a:fld>
            <a:endParaRPr lang="ko-KR" altLang="en-US"/>
          </a:p>
        </p:txBody>
      </p:sp>
    </p:spTree>
    <p:extLst>
      <p:ext uri="{BB962C8B-B14F-4D97-AF65-F5344CB8AC3E}">
        <p14:creationId xmlns:p14="http://schemas.microsoft.com/office/powerpoint/2010/main" val="28222467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30</a:t>
            </a:fld>
            <a:endParaRPr lang="ko-KR" altLang="en-US"/>
          </a:p>
        </p:txBody>
      </p:sp>
    </p:spTree>
    <p:extLst>
      <p:ext uri="{BB962C8B-B14F-4D97-AF65-F5344CB8AC3E}">
        <p14:creationId xmlns:p14="http://schemas.microsoft.com/office/powerpoint/2010/main" val="31062851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31</a:t>
            </a:fld>
            <a:endParaRPr lang="ko-KR" altLang="en-US"/>
          </a:p>
        </p:txBody>
      </p:sp>
    </p:spTree>
    <p:extLst>
      <p:ext uri="{BB962C8B-B14F-4D97-AF65-F5344CB8AC3E}">
        <p14:creationId xmlns:p14="http://schemas.microsoft.com/office/powerpoint/2010/main" val="1219652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a:t>
            </a:fld>
            <a:endParaRPr lang="ko-KR" altLang="en-US"/>
          </a:p>
        </p:txBody>
      </p:sp>
    </p:spTree>
    <p:extLst>
      <p:ext uri="{BB962C8B-B14F-4D97-AF65-F5344CB8AC3E}">
        <p14:creationId xmlns:p14="http://schemas.microsoft.com/office/powerpoint/2010/main" val="3079299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32</a:t>
            </a:fld>
            <a:endParaRPr lang="ko-KR" altLang="en-US"/>
          </a:p>
        </p:txBody>
      </p:sp>
    </p:spTree>
    <p:extLst>
      <p:ext uri="{BB962C8B-B14F-4D97-AF65-F5344CB8AC3E}">
        <p14:creationId xmlns:p14="http://schemas.microsoft.com/office/powerpoint/2010/main" val="4021968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33</a:t>
            </a:fld>
            <a:endParaRPr lang="ko-KR" altLang="en-US"/>
          </a:p>
        </p:txBody>
      </p:sp>
    </p:spTree>
    <p:extLst>
      <p:ext uri="{BB962C8B-B14F-4D97-AF65-F5344CB8AC3E}">
        <p14:creationId xmlns:p14="http://schemas.microsoft.com/office/powerpoint/2010/main" val="921478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t>34</a:t>
            </a:fld>
            <a:endParaRPr lang="ko-KR" altLang="en-US"/>
          </a:p>
        </p:txBody>
      </p:sp>
    </p:spTree>
    <p:extLst>
      <p:ext uri="{BB962C8B-B14F-4D97-AF65-F5344CB8AC3E}">
        <p14:creationId xmlns:p14="http://schemas.microsoft.com/office/powerpoint/2010/main" val="4035294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Shared Memory:</a:t>
            </a:r>
            <a:endParaRPr lang="en-US" dirty="0"/>
          </a:p>
          <a:p>
            <a:pPr latinLnBrk="0"/>
            <a:r>
              <a:rPr lang="en-US" dirty="0"/>
              <a:t>	Suppose process1 and process2 are executing simultaneously, and they share some resources or use some information from another process. Process1 generates information about certain computations 	or resources being used and keeps it as a record in shared memory. When process2 needs to use the shared information, it will check in the record stored in shared memory and take note of the 	information generated by process1 and act accordingly.</a:t>
            </a:r>
          </a:p>
          <a:p>
            <a:pPr latinLnBrk="0"/>
            <a:endParaRPr lang="en-US" dirty="0"/>
          </a:p>
          <a:p>
            <a:pPr latinLnBrk="0"/>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36</a:t>
            </a:fld>
            <a:endParaRPr lang="ko-KR" altLang="en-US"/>
          </a:p>
        </p:txBody>
      </p:sp>
    </p:spTree>
    <p:extLst>
      <p:ext uri="{BB962C8B-B14F-4D97-AF65-F5344CB8AC3E}">
        <p14:creationId xmlns:p14="http://schemas.microsoft.com/office/powerpoint/2010/main" val="11522807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processes share a common space or memory location known as a buffer where the item produced by the Producer is stored and from which the Consumer consumes the item if needed.</a:t>
            </a:r>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37</a:t>
            </a:fld>
            <a:endParaRPr lang="ko-KR" altLang="en-US"/>
          </a:p>
        </p:txBody>
      </p:sp>
    </p:spTree>
    <p:extLst>
      <p:ext uri="{BB962C8B-B14F-4D97-AF65-F5344CB8AC3E}">
        <p14:creationId xmlns:p14="http://schemas.microsoft.com/office/powerpoint/2010/main" val="30888050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39</a:t>
            </a:fld>
            <a:endParaRPr lang="ko-KR" altLang="en-US"/>
          </a:p>
        </p:txBody>
      </p:sp>
    </p:spTree>
    <p:extLst>
      <p:ext uri="{BB962C8B-B14F-4D97-AF65-F5344CB8AC3E}">
        <p14:creationId xmlns:p14="http://schemas.microsoft.com/office/powerpoint/2010/main" val="4545738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40</a:t>
            </a:fld>
            <a:endParaRPr lang="ko-KR" altLang="en-US"/>
          </a:p>
        </p:txBody>
      </p:sp>
    </p:spTree>
    <p:extLst>
      <p:ext uri="{BB962C8B-B14F-4D97-AF65-F5344CB8AC3E}">
        <p14:creationId xmlns:p14="http://schemas.microsoft.com/office/powerpoint/2010/main" val="3253853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4</a:t>
            </a:fld>
            <a:endParaRPr lang="ko-KR" altLang="en-US"/>
          </a:p>
        </p:txBody>
      </p:sp>
    </p:spTree>
    <p:extLst>
      <p:ext uri="{BB962C8B-B14F-4D97-AF65-F5344CB8AC3E}">
        <p14:creationId xmlns:p14="http://schemas.microsoft.com/office/powerpoint/2010/main" val="1421371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5</a:t>
            </a:fld>
            <a:endParaRPr lang="ko-KR" altLang="en-US"/>
          </a:p>
        </p:txBody>
      </p:sp>
    </p:spTree>
    <p:extLst>
      <p:ext uri="{BB962C8B-B14F-4D97-AF65-F5344CB8AC3E}">
        <p14:creationId xmlns:p14="http://schemas.microsoft.com/office/powerpoint/2010/main" val="3069860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7</a:t>
            </a:fld>
            <a:endParaRPr lang="ko-KR" altLang="en-US"/>
          </a:p>
        </p:txBody>
      </p:sp>
    </p:spTree>
    <p:extLst>
      <p:ext uri="{BB962C8B-B14F-4D97-AF65-F5344CB8AC3E}">
        <p14:creationId xmlns:p14="http://schemas.microsoft.com/office/powerpoint/2010/main" val="929252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8</a:t>
            </a:fld>
            <a:endParaRPr lang="ko-KR" altLang="en-US"/>
          </a:p>
        </p:txBody>
      </p:sp>
    </p:spTree>
    <p:extLst>
      <p:ext uri="{BB962C8B-B14F-4D97-AF65-F5344CB8AC3E}">
        <p14:creationId xmlns:p14="http://schemas.microsoft.com/office/powerpoint/2010/main" val="3803419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9</a:t>
            </a:fld>
            <a:endParaRPr lang="ko-KR" altLang="en-US"/>
          </a:p>
        </p:txBody>
      </p:sp>
    </p:spTree>
    <p:extLst>
      <p:ext uri="{BB962C8B-B14F-4D97-AF65-F5344CB8AC3E}">
        <p14:creationId xmlns:p14="http://schemas.microsoft.com/office/powerpoint/2010/main" val="3740839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DC784-3B5B-4E21-BCC2-8D835B4E757B}" type="slidenum">
              <a:rPr lang="ko-KR" altLang="en-US" smtClean="0"/>
              <a:pPr/>
              <a:t>10</a:t>
            </a:fld>
            <a:endParaRPr lang="ko-KR" altLang="en-US"/>
          </a:p>
        </p:txBody>
      </p:sp>
    </p:spTree>
    <p:extLst>
      <p:ext uri="{BB962C8B-B14F-4D97-AF65-F5344CB8AC3E}">
        <p14:creationId xmlns:p14="http://schemas.microsoft.com/office/powerpoint/2010/main" val="3342816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직사각형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직사각형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직사각형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직사각형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직사각형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모서리가 둥근 직사각형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모서리가 둥근 직사각형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직사각형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직사각형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직사각형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직사각형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슬라이드 번호 개체 틀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pPr>
              <a:defRPr/>
            </a:pPr>
            <a:fld id="{6DA3DDA5-F5CD-4C77-92B0-9E9481F14846}" type="slidenum">
              <a:rPr lang="ko-KR" altLang="en-US" smtClean="0"/>
              <a:pPr>
                <a:defRPr/>
              </a:pPr>
              <a:t>‹#›</a:t>
            </a:fld>
            <a:endParaRPr lang="ko-KR" altLang="en-US"/>
          </a:p>
        </p:txBody>
      </p:sp>
      <p:sp>
        <p:nvSpPr>
          <p:cNvPr id="32" name="직사각형 31"/>
          <p:cNvSpPr/>
          <p:nvPr userDrawn="1"/>
        </p:nvSpPr>
        <p:spPr>
          <a:xfrm>
            <a:off x="0" y="-4360"/>
            <a:ext cx="12192000"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0" name="부제목 2">
            <a:extLst>
              <a:ext uri="{FF2B5EF4-FFF2-40B4-BE49-F238E27FC236}">
                <a16:creationId xmlns:a16="http://schemas.microsoft.com/office/drawing/2014/main" id="{393F4D66-9C93-4E61-946E-A1C27F3548C1}"/>
              </a:ext>
            </a:extLst>
          </p:cNvPr>
          <p:cNvSpPr>
            <a:spLocks noGrp="1"/>
          </p:cNvSpPr>
          <p:nvPr>
            <p:ph type="subTitle" idx="1" hasCustomPrompt="1"/>
          </p:nvPr>
        </p:nvSpPr>
        <p:spPr>
          <a:xfrm>
            <a:off x="3048000" y="4262996"/>
            <a:ext cx="6400800" cy="1752600"/>
          </a:xfrm>
        </p:spPr>
        <p:txBody>
          <a:bodyPr>
            <a:noAutofit/>
          </a:bodyPr>
          <a:lstStyle>
            <a:lvl1pPr marL="109728" indent="0">
              <a:buNone/>
              <a:defRPr/>
            </a:lvl1pPr>
          </a:lstStyle>
          <a:p>
            <a:pPr algn="ctr" eaLnBrk="1" hangingPunct="1"/>
            <a:r>
              <a:rPr lang="en-US" altLang="ko-KR" sz="1600" dirty="0">
                <a:solidFill>
                  <a:schemeClr val="tx1"/>
                </a:solidFill>
                <a:cs typeface="Arial" panose="020B0604020202020204" pitchFamily="34" charset="0"/>
              </a:rPr>
              <a:t>Date</a:t>
            </a:r>
          </a:p>
          <a:p>
            <a:pPr algn="ctr" eaLnBrk="1" hangingPunct="1"/>
            <a:endParaRPr lang="en-US" altLang="ko-KR" sz="1600" dirty="0">
              <a:solidFill>
                <a:schemeClr val="tx1"/>
              </a:solidFill>
              <a:cs typeface="Arial" panose="020B0604020202020204" pitchFamily="34" charset="0"/>
            </a:endParaRPr>
          </a:p>
          <a:p>
            <a:pPr algn="ctr" eaLnBrk="1" hangingPunct="1"/>
            <a:r>
              <a:rPr lang="en-US" altLang="ko-KR" sz="1600" b="1" dirty="0">
                <a:solidFill>
                  <a:schemeClr val="tx1"/>
                </a:solidFill>
                <a:cs typeface="Arial" panose="020B0604020202020204" pitchFamily="34" charset="0"/>
              </a:rPr>
              <a:t>Name</a:t>
            </a:r>
          </a:p>
          <a:p>
            <a:pPr algn="ctr" eaLnBrk="1" hangingPunct="1"/>
            <a:endParaRPr lang="en-US" altLang="ko-KR" sz="1600" dirty="0">
              <a:solidFill>
                <a:schemeClr val="tx1"/>
              </a:solidFill>
              <a:cs typeface="Arial" panose="020B0604020202020204" pitchFamily="34" charset="0"/>
            </a:endParaRPr>
          </a:p>
          <a:p>
            <a:pPr algn="ctr" eaLnBrk="1" hangingPunct="1"/>
            <a:r>
              <a:rPr lang="en-US" altLang="ko-KR" sz="1600" dirty="0">
                <a:solidFill>
                  <a:schemeClr val="tx1"/>
                </a:solidFill>
                <a:cs typeface="Arial" panose="020B0604020202020204" pitchFamily="34" charset="0"/>
              </a:rPr>
              <a:t>Network &amp; Database Lab</a:t>
            </a:r>
          </a:p>
        </p:txBody>
      </p:sp>
      <p:sp>
        <p:nvSpPr>
          <p:cNvPr id="21" name="제목 1">
            <a:extLst>
              <a:ext uri="{FF2B5EF4-FFF2-40B4-BE49-F238E27FC236}">
                <a16:creationId xmlns:a16="http://schemas.microsoft.com/office/drawing/2014/main" id="{7D7DE6D6-5CC2-48F3-827C-D585EF9CB9D4}"/>
              </a:ext>
            </a:extLst>
          </p:cNvPr>
          <p:cNvSpPr txBox="1">
            <a:spLocks/>
          </p:cNvSpPr>
          <p:nvPr userDrawn="1"/>
        </p:nvSpPr>
        <p:spPr>
          <a:xfrm>
            <a:off x="1577752" y="1476286"/>
            <a:ext cx="9036496" cy="1752599"/>
          </a:xfrm>
          <a:prstGeom prst="rect">
            <a:avLst/>
          </a:prstGeom>
        </p:spPr>
        <p:txBody>
          <a:bodyPr vert="horz" anchor="t" anchorCtr="0">
            <a:normAutofit/>
          </a:bodyPr>
          <a:lstStyle>
            <a:lvl1pPr algn="l" rtl="0" eaLnBrk="1" latinLnBrk="1" hangingPunct="1">
              <a:spcBef>
                <a:spcPct val="0"/>
              </a:spcBef>
              <a:buNone/>
              <a:defRPr kumimoji="0" sz="4000" kern="1200">
                <a:solidFill>
                  <a:schemeClr val="tx2"/>
                </a:solidFill>
                <a:latin typeface="+mj-lt"/>
                <a:ea typeface="+mj-ea"/>
                <a:cs typeface="+mj-cs"/>
              </a:defRPr>
            </a:lvl1pPr>
          </a:lstStyle>
          <a:p>
            <a:pPr algn="ctr"/>
            <a:br>
              <a:rPr lang="en-US" altLang="ko-KR" sz="2800" cap="small" dirty="0">
                <a:solidFill>
                  <a:schemeClr val="bg1"/>
                </a:solidFill>
                <a:latin typeface="+mn-lt"/>
                <a:ea typeface="+mn-ea"/>
                <a:cs typeface="Arial" panose="020B0604020202020204" pitchFamily="34" charset="0"/>
              </a:rPr>
            </a:br>
            <a:br>
              <a:rPr lang="en-US" altLang="ko-KR" sz="2800" cap="small" dirty="0">
                <a:solidFill>
                  <a:schemeClr val="bg1"/>
                </a:solidFill>
                <a:latin typeface="+mn-lt"/>
                <a:ea typeface="+mn-ea"/>
                <a:cs typeface="Arial" panose="020B0604020202020204" pitchFamily="34" charset="0"/>
              </a:rPr>
            </a:br>
            <a:endParaRPr lang="ko-KR" altLang="en-US" sz="2800" b="1" cap="small" dirty="0">
              <a:solidFill>
                <a:schemeClr val="bg1"/>
              </a:solidFill>
              <a:latin typeface="+mn-lt"/>
              <a:ea typeface="+mn-ea"/>
              <a:cs typeface="Arial" panose="020B0604020202020204" pitchFamily="34" charset="0"/>
            </a:endParaRPr>
          </a:p>
        </p:txBody>
      </p:sp>
    </p:spTree>
    <p:extLst>
      <p:ext uri="{BB962C8B-B14F-4D97-AF65-F5344CB8AC3E}">
        <p14:creationId xmlns:p14="http://schemas.microsoft.com/office/powerpoint/2010/main" val="16551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a:latin typeface="+mj-lt"/>
              </a:defRPr>
            </a:lvl1pPr>
          </a:lstStyle>
          <a:p>
            <a:r>
              <a:rPr kumimoji="0" lang="en-US" altLang="ko-KR" dirty="0"/>
              <a:t>Edit master title style</a:t>
            </a:r>
            <a:endParaRPr kumimoji="0" lang="en-US" dirty="0"/>
          </a:p>
        </p:txBody>
      </p:sp>
      <p:sp>
        <p:nvSpPr>
          <p:cNvPr id="3" name="세로 텍스트 개체 틀 2"/>
          <p:cNvSpPr>
            <a:spLocks noGrp="1"/>
          </p:cNvSpPr>
          <p:nvPr>
            <p:ph type="body" orient="vert" idx="1" hasCustomPrompt="1"/>
          </p:nvPr>
        </p:nvSpPr>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6" name="슬라이드 번호 개체 틀 5"/>
          <p:cNvSpPr>
            <a:spLocks noGrp="1"/>
          </p:cNvSpPr>
          <p:nvPr>
            <p:ph type="sldNum" sz="quarter" idx="12"/>
          </p:nvPr>
        </p:nvSpPr>
        <p:spPr/>
        <p:txBody>
          <a:bodyPr/>
          <a:lstStyle>
            <a:lvl1pPr>
              <a:defRPr>
                <a:latin typeface="+mj-lt"/>
              </a:defRPr>
            </a:lvl1pPr>
          </a:lstStyle>
          <a:p>
            <a:pPr>
              <a:defRPr/>
            </a:pPr>
            <a:fld id="{1D230AAC-BC6F-4A7B-81DE-EFA3CD0C09EA}" type="slidenum">
              <a:rPr lang="ko-KR" altLang="en-US" smtClean="0"/>
              <a:pPr>
                <a:defRPr/>
              </a:pPr>
              <a:t>‹#›</a:t>
            </a:fld>
            <a:endParaRPr lang="ko-KR" altLang="en-US"/>
          </a:p>
        </p:txBody>
      </p:sp>
      <p:sp>
        <p:nvSpPr>
          <p:cNvPr id="4" name="날짜 개체 틀 3"/>
          <p:cNvSpPr>
            <a:spLocks noGrp="1"/>
          </p:cNvSpPr>
          <p:nvPr>
            <p:ph type="dt" sz="half" idx="10"/>
          </p:nvPr>
        </p:nvSpPr>
        <p:spPr>
          <a:xfrm>
            <a:off x="8782048" y="612648"/>
            <a:ext cx="1276352" cy="457200"/>
          </a:xfrm>
          <a:prstGeom prst="rect">
            <a:avLst/>
          </a:prstGeom>
        </p:spPr>
        <p:txBody>
          <a:bodyPr/>
          <a:lstStyle>
            <a:lvl1pPr latinLnBrk="0">
              <a:defRPr>
                <a:latin typeface="+mj-lt"/>
              </a:defRPr>
            </a:lvl1pPr>
          </a:lstStyle>
          <a:p>
            <a:fld id="{C6496F9C-568E-48C1-8896-9EF091A5C903}" type="datetime1">
              <a:rPr lang="en-US" smtClean="0"/>
              <a:pPr/>
              <a:t>8/26/2024</a:t>
            </a:fld>
            <a:endParaRPr lang="en-US" dirty="0"/>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Tree>
    <p:extLst>
      <p:ext uri="{BB962C8B-B14F-4D97-AF65-F5344CB8AC3E}">
        <p14:creationId xmlns:p14="http://schemas.microsoft.com/office/powerpoint/2010/main" val="932385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세로 제목 1"/>
          <p:cNvSpPr>
            <a:spLocks noGrp="1"/>
          </p:cNvSpPr>
          <p:nvPr>
            <p:ph type="title" orient="vert" hasCustomPrompt="1"/>
          </p:nvPr>
        </p:nvSpPr>
        <p:spPr>
          <a:xfrm>
            <a:off x="9042400" y="1143000"/>
            <a:ext cx="2540000" cy="5486400"/>
          </a:xfrm>
        </p:spPr>
        <p:txBody>
          <a:bodyPr vert="eaVert"/>
          <a:lstStyle>
            <a:lvl1pPr>
              <a:defRPr>
                <a:latin typeface="+mj-lt"/>
              </a:defRPr>
            </a:lvl1pPr>
          </a:lstStyle>
          <a:p>
            <a:r>
              <a:rPr kumimoji="0" lang="en-US" altLang="ko-KR" dirty="0"/>
              <a:t>Edit master title style</a:t>
            </a:r>
            <a:endParaRPr kumimoji="0" lang="en-US" dirty="0"/>
          </a:p>
        </p:txBody>
      </p:sp>
      <p:sp>
        <p:nvSpPr>
          <p:cNvPr id="3" name="세로 텍스트 개체 틀 2"/>
          <p:cNvSpPr>
            <a:spLocks noGrp="1"/>
          </p:cNvSpPr>
          <p:nvPr>
            <p:ph type="body" orient="vert" idx="1" hasCustomPrompt="1"/>
          </p:nvPr>
        </p:nvSpPr>
        <p:spPr>
          <a:xfrm>
            <a:off x="609600" y="1143000"/>
            <a:ext cx="8331200" cy="5486400"/>
          </a:xfrm>
        </p:spPr>
        <p:txBody>
          <a:bodyPr vert="eaVert"/>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4" name="날짜 개체 틀 3"/>
          <p:cNvSpPr>
            <a:spLocks noGrp="1"/>
          </p:cNvSpPr>
          <p:nvPr>
            <p:ph type="dt" sz="half" idx="10"/>
          </p:nvPr>
        </p:nvSpPr>
        <p:spPr>
          <a:xfrm>
            <a:off x="8782048" y="612648"/>
            <a:ext cx="1276352" cy="457200"/>
          </a:xfrm>
          <a:prstGeom prst="rect">
            <a:avLst/>
          </a:prstGeom>
        </p:spPr>
        <p:txBody>
          <a:bodyPr/>
          <a:lstStyle>
            <a:lvl1pPr latinLnBrk="0">
              <a:defRPr>
                <a:latin typeface="+mj-lt"/>
              </a:defRPr>
            </a:lvl1pPr>
          </a:lstStyle>
          <a:p>
            <a:fld id="{2932DA65-114C-4C24-8911-5E67EFA61AE1}" type="datetime1">
              <a:rPr lang="en-US" smtClean="0"/>
              <a:pPr/>
              <a:t>8/26/2024</a:t>
            </a:fld>
            <a:endParaRPr lang="en-US" dirty="0"/>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
        <p:nvSpPr>
          <p:cNvPr id="6" name="슬라이드 번호 개체 틀 5"/>
          <p:cNvSpPr>
            <a:spLocks noGrp="1"/>
          </p:cNvSpPr>
          <p:nvPr>
            <p:ph type="sldNum" sz="quarter" idx="12"/>
          </p:nvPr>
        </p:nvSpPr>
        <p:spPr/>
        <p:txBody>
          <a:bodyPr/>
          <a:lstStyle>
            <a:lvl1pPr>
              <a:defRPr>
                <a:latin typeface="+mj-lt"/>
              </a:defRPr>
            </a:lvl1pPr>
          </a:lstStyle>
          <a:p>
            <a:pPr>
              <a:defRPr/>
            </a:pPr>
            <a:fld id="{79E502D9-7A43-4D52-B672-EC77E1E028FA}" type="slidenum">
              <a:rPr lang="ko-KR" altLang="en-US" smtClean="0"/>
              <a:pPr>
                <a:defRPr/>
              </a:pPr>
              <a:t>‹#›</a:t>
            </a:fld>
            <a:endParaRPr lang="ko-KR" altLang="en-US"/>
          </a:p>
        </p:txBody>
      </p:sp>
    </p:spTree>
    <p:extLst>
      <p:ext uri="{BB962C8B-B14F-4D97-AF65-F5344CB8AC3E}">
        <p14:creationId xmlns:p14="http://schemas.microsoft.com/office/powerpoint/2010/main" val="384415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3" name="직사각형 27">
            <a:extLst>
              <a:ext uri="{FF2B5EF4-FFF2-40B4-BE49-F238E27FC236}">
                <a16:creationId xmlns:a16="http://schemas.microsoft.com/office/drawing/2014/main" id="{A09FAA46-1E7B-E25C-AA60-A201E3095EA1}"/>
              </a:ext>
            </a:extLst>
          </p:cNvPr>
          <p:cNvSpPr/>
          <p:nvPr userDrawn="1"/>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44" name="직사각형 28">
            <a:extLst>
              <a:ext uri="{FF2B5EF4-FFF2-40B4-BE49-F238E27FC236}">
                <a16:creationId xmlns:a16="http://schemas.microsoft.com/office/drawing/2014/main" id="{63A6FD9B-6507-A0FA-48BF-E7451AEDD55B}"/>
              </a:ext>
            </a:extLst>
          </p:cNvPr>
          <p:cNvSpPr/>
          <p:nvPr userDrawn="1"/>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45" name="직사각형 29">
            <a:extLst>
              <a:ext uri="{FF2B5EF4-FFF2-40B4-BE49-F238E27FC236}">
                <a16:creationId xmlns:a16="http://schemas.microsoft.com/office/drawing/2014/main" id="{31A0A97A-292E-1134-17B2-A5A120C00221}"/>
              </a:ext>
            </a:extLst>
          </p:cNvPr>
          <p:cNvSpPr/>
          <p:nvPr userDrawn="1"/>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46" name="직사각형 30">
            <a:extLst>
              <a:ext uri="{FF2B5EF4-FFF2-40B4-BE49-F238E27FC236}">
                <a16:creationId xmlns:a16="http://schemas.microsoft.com/office/drawing/2014/main" id="{9E12BD46-9E4C-A7BC-CE3D-4DE5B45FF484}"/>
              </a:ext>
            </a:extLst>
          </p:cNvPr>
          <p:cNvSpPr/>
          <p:nvPr userDrawn="1"/>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47" name="직사각형 31">
            <a:extLst>
              <a:ext uri="{FF2B5EF4-FFF2-40B4-BE49-F238E27FC236}">
                <a16:creationId xmlns:a16="http://schemas.microsoft.com/office/drawing/2014/main" id="{3A460C1E-259C-BDDA-C9ED-D16762D474E6}"/>
              </a:ext>
            </a:extLst>
          </p:cNvPr>
          <p:cNvSpPr/>
          <p:nvPr userDrawn="1"/>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useBgFill="1">
        <p:nvSpPr>
          <p:cNvPr id="48" name="모서리가 둥근 직사각형 32">
            <a:extLst>
              <a:ext uri="{FF2B5EF4-FFF2-40B4-BE49-F238E27FC236}">
                <a16:creationId xmlns:a16="http://schemas.microsoft.com/office/drawing/2014/main" id="{1966A40F-8438-8584-B4E8-D6579805B85C}"/>
              </a:ext>
            </a:extLst>
          </p:cNvPr>
          <p:cNvSpPr/>
          <p:nvPr userDrawn="1"/>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useBgFill="1">
        <p:nvSpPr>
          <p:cNvPr id="49" name="모서리가 둥근 직사각형 33">
            <a:extLst>
              <a:ext uri="{FF2B5EF4-FFF2-40B4-BE49-F238E27FC236}">
                <a16:creationId xmlns:a16="http://schemas.microsoft.com/office/drawing/2014/main" id="{99FA1F60-1881-5668-8E58-5A8AB3DFE1DA}"/>
              </a:ext>
            </a:extLst>
          </p:cNvPr>
          <p:cNvSpPr/>
          <p:nvPr userDrawn="1"/>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50" name="직사각형 34">
            <a:extLst>
              <a:ext uri="{FF2B5EF4-FFF2-40B4-BE49-F238E27FC236}">
                <a16:creationId xmlns:a16="http://schemas.microsoft.com/office/drawing/2014/main" id="{093A4570-3AF2-DC97-948E-B74949A933D2}"/>
              </a:ext>
            </a:extLst>
          </p:cNvPr>
          <p:cNvSpPr/>
          <p:nvPr userDrawn="1"/>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mj-lt"/>
            </a:endParaRPr>
          </a:p>
        </p:txBody>
      </p:sp>
      <p:sp>
        <p:nvSpPr>
          <p:cNvPr id="51" name="직사각형 35">
            <a:extLst>
              <a:ext uri="{FF2B5EF4-FFF2-40B4-BE49-F238E27FC236}">
                <a16:creationId xmlns:a16="http://schemas.microsoft.com/office/drawing/2014/main" id="{13FF7E33-74B7-49CD-B404-ABE322E1750E}"/>
              </a:ext>
            </a:extLst>
          </p:cNvPr>
          <p:cNvSpPr/>
          <p:nvPr userDrawn="1"/>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mj-lt"/>
            </a:endParaRPr>
          </a:p>
        </p:txBody>
      </p:sp>
      <p:sp>
        <p:nvSpPr>
          <p:cNvPr id="52" name="직사각형 36">
            <a:extLst>
              <a:ext uri="{FF2B5EF4-FFF2-40B4-BE49-F238E27FC236}">
                <a16:creationId xmlns:a16="http://schemas.microsoft.com/office/drawing/2014/main" id="{340D5EBB-3363-2866-8283-D121A1E0662D}"/>
              </a:ext>
            </a:extLst>
          </p:cNvPr>
          <p:cNvSpPr/>
          <p:nvPr userDrawn="1"/>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53" name="직사각형 37">
            <a:extLst>
              <a:ext uri="{FF2B5EF4-FFF2-40B4-BE49-F238E27FC236}">
                <a16:creationId xmlns:a16="http://schemas.microsoft.com/office/drawing/2014/main" id="{954369E3-EBDA-2321-2219-7ADB33A01F5E}"/>
              </a:ext>
            </a:extLst>
          </p:cNvPr>
          <p:cNvSpPr/>
          <p:nvPr userDrawn="1"/>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54" name="직사각형 38">
            <a:extLst>
              <a:ext uri="{FF2B5EF4-FFF2-40B4-BE49-F238E27FC236}">
                <a16:creationId xmlns:a16="http://schemas.microsoft.com/office/drawing/2014/main" id="{F3594DB3-8161-7F30-7EFC-8C1D53789721}"/>
              </a:ext>
            </a:extLst>
          </p:cNvPr>
          <p:cNvSpPr/>
          <p:nvPr userDrawn="1"/>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latin typeface="+mj-lt"/>
            </a:endParaRPr>
          </a:p>
        </p:txBody>
      </p:sp>
      <p:sp>
        <p:nvSpPr>
          <p:cNvPr id="55" name="직사각형 39">
            <a:extLst>
              <a:ext uri="{FF2B5EF4-FFF2-40B4-BE49-F238E27FC236}">
                <a16:creationId xmlns:a16="http://schemas.microsoft.com/office/drawing/2014/main" id="{C32C2D5C-33ED-2F99-44F2-EC74256A0F76}"/>
              </a:ext>
            </a:extLst>
          </p:cNvPr>
          <p:cNvSpPr/>
          <p:nvPr userDrawn="1"/>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mj-lt"/>
            </a:endParaRPr>
          </a:p>
        </p:txBody>
      </p:sp>
      <p:sp>
        <p:nvSpPr>
          <p:cNvPr id="56" name="제목 개체 틀 21">
            <a:extLst>
              <a:ext uri="{FF2B5EF4-FFF2-40B4-BE49-F238E27FC236}">
                <a16:creationId xmlns:a16="http://schemas.microsoft.com/office/drawing/2014/main" id="{64FC6DD1-304F-FB58-C43C-35E3A18B7251}"/>
              </a:ext>
            </a:extLst>
          </p:cNvPr>
          <p:cNvSpPr>
            <a:spLocks noGrp="1"/>
          </p:cNvSpPr>
          <p:nvPr>
            <p:ph type="title"/>
          </p:nvPr>
        </p:nvSpPr>
        <p:spPr>
          <a:xfrm>
            <a:off x="609600" y="571106"/>
            <a:ext cx="10972800" cy="1066800"/>
          </a:xfrm>
          <a:prstGeom prst="rect">
            <a:avLst/>
          </a:prstGeom>
        </p:spPr>
        <p:txBody>
          <a:bodyPr vert="horz" anchor="ctr">
            <a:normAutofit/>
          </a:bodyPr>
          <a:lstStyle>
            <a:lvl1pPr latinLnBrk="0">
              <a:defRPr>
                <a:latin typeface="+mj-lt"/>
              </a:defRPr>
            </a:lvl1pPr>
          </a:lstStyle>
          <a:p>
            <a:r>
              <a:rPr kumimoji="0" lang="en-US" altLang="ko-KR" dirty="0"/>
              <a:t>Edit master title style</a:t>
            </a:r>
            <a:endParaRPr kumimoji="0" lang="en-US" dirty="0"/>
          </a:p>
        </p:txBody>
      </p:sp>
      <p:sp>
        <p:nvSpPr>
          <p:cNvPr id="57" name="텍스트 개체 틀 12">
            <a:extLst>
              <a:ext uri="{FF2B5EF4-FFF2-40B4-BE49-F238E27FC236}">
                <a16:creationId xmlns:a16="http://schemas.microsoft.com/office/drawing/2014/main" id="{F1BE2946-E498-F547-B8F4-B2FCD07338EA}"/>
              </a:ext>
            </a:extLst>
          </p:cNvPr>
          <p:cNvSpPr>
            <a:spLocks noGrp="1"/>
          </p:cNvSpPr>
          <p:nvPr>
            <p:ph idx="1"/>
          </p:nvPr>
        </p:nvSpPr>
        <p:spPr>
          <a:xfrm>
            <a:off x="609600" y="1674482"/>
            <a:ext cx="10972800" cy="4900054"/>
          </a:xfrm>
          <a:prstGeom prst="rect">
            <a:avLst/>
          </a:prstGeom>
        </p:spPr>
        <p:txBody>
          <a:bodyPr vert="horz">
            <a:normAutofit/>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58" name="슬라이드 번호 개체 틀 22">
            <a:extLst>
              <a:ext uri="{FF2B5EF4-FFF2-40B4-BE49-F238E27FC236}">
                <a16:creationId xmlns:a16="http://schemas.microsoft.com/office/drawing/2014/main" id="{10FE8B1A-0D66-F173-A3A0-0B88E1AAE803}"/>
              </a:ext>
            </a:extLst>
          </p:cNvPr>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latin typeface="+mj-lt"/>
                <a:cs typeface="Times New Roman" panose="02020603050405020304" pitchFamily="18" charset="0"/>
              </a:defRPr>
            </a:lvl1pPr>
          </a:lstStyle>
          <a:p>
            <a:pPr>
              <a:defRPr/>
            </a:pPr>
            <a:fld id="{76950E27-4FE2-40CE-B401-D86AD36FFBE8}" type="slidenum">
              <a:rPr lang="ko-KR" altLang="en-US" smtClean="0"/>
              <a:pPr>
                <a:defRPr/>
              </a:pPr>
              <a:t>‹#›</a:t>
            </a:fld>
            <a:endParaRPr lang="ko-KR" altLang="en-US" dirty="0"/>
          </a:p>
        </p:txBody>
      </p:sp>
      <p:sp>
        <p:nvSpPr>
          <p:cNvPr id="4" name="날짜 개체 틀 3"/>
          <p:cNvSpPr>
            <a:spLocks noGrp="1"/>
          </p:cNvSpPr>
          <p:nvPr>
            <p:ph type="dt" sz="half" idx="10"/>
          </p:nvPr>
        </p:nvSpPr>
        <p:spPr>
          <a:xfrm>
            <a:off x="8782048" y="612648"/>
            <a:ext cx="1276352" cy="457200"/>
          </a:xfrm>
          <a:prstGeom prst="rect">
            <a:avLst/>
          </a:prstGeom>
        </p:spPr>
        <p:txBody>
          <a:bodyPr/>
          <a:lstStyle>
            <a:lvl1pPr latinLnBrk="0">
              <a:defRPr>
                <a:latin typeface="+mj-lt"/>
              </a:defRPr>
            </a:lvl1pPr>
          </a:lstStyle>
          <a:p>
            <a:fld id="{32690DE9-4B61-4004-A305-511E62918943}" type="datetime1">
              <a:rPr lang="en-US" smtClean="0"/>
              <a:pPr/>
              <a:t>8/26/2024</a:t>
            </a:fld>
            <a:endParaRPr lang="en-US" dirty="0"/>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Tree>
    <p:extLst>
      <p:ext uri="{BB962C8B-B14F-4D97-AF65-F5344CB8AC3E}">
        <p14:creationId xmlns:p14="http://schemas.microsoft.com/office/powerpoint/2010/main" val="2229102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latin typeface="+mj-lt"/>
              </a:defRPr>
            </a:lvl1pPr>
          </a:lstStyle>
          <a:p>
            <a:r>
              <a:rPr kumimoji="0" lang="en-US" altLang="ko-KR" dirty="0"/>
              <a:t>Edit master title style</a:t>
            </a:r>
            <a:endParaRPr kumimoji="0" lang="en-US" dirty="0"/>
          </a:p>
        </p:txBody>
      </p:sp>
      <p:sp>
        <p:nvSpPr>
          <p:cNvPr id="3" name="텍스트 개체 틀 2"/>
          <p:cNvSpPr>
            <a:spLocks noGrp="1"/>
          </p:cNvSpPr>
          <p:nvPr>
            <p:ph type="body" idx="1" hasCustomPrompt="1"/>
          </p:nvPr>
        </p:nvSpPr>
        <p:spPr>
          <a:xfrm>
            <a:off x="963084" y="3367088"/>
            <a:ext cx="10363200" cy="1509712"/>
          </a:xfrm>
        </p:spPr>
        <p:txBody>
          <a:bodyPr anchor="t"/>
          <a:lstStyle>
            <a:lvl1pPr marL="45720" indent="0">
              <a:buNone/>
              <a:defRPr sz="2100" b="0">
                <a:solidFill>
                  <a:schemeClr val="tx2"/>
                </a:solidFill>
                <a:latin typeface="+mj-l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ko-KR" dirty="0"/>
              <a:t>Edit the master text style</a:t>
            </a:r>
            <a:endParaRPr kumimoji="0" lang="ko-KR" altLang="en-US" dirty="0"/>
          </a:p>
        </p:txBody>
      </p:sp>
      <p:sp>
        <p:nvSpPr>
          <p:cNvPr id="4" name="날짜 개체 틀 3"/>
          <p:cNvSpPr>
            <a:spLocks noGrp="1"/>
          </p:cNvSpPr>
          <p:nvPr>
            <p:ph type="dt" sz="half" idx="10"/>
          </p:nvPr>
        </p:nvSpPr>
        <p:spPr>
          <a:xfrm>
            <a:off x="8782048" y="612648"/>
            <a:ext cx="1276352" cy="457200"/>
          </a:xfrm>
          <a:prstGeom prst="rect">
            <a:avLst/>
          </a:prstGeom>
        </p:spPr>
        <p:txBody>
          <a:bodyPr/>
          <a:lstStyle>
            <a:lvl1pPr latinLnBrk="0">
              <a:defRPr>
                <a:latin typeface="+mj-lt"/>
              </a:defRPr>
            </a:lvl1pPr>
          </a:lstStyle>
          <a:p>
            <a:fld id="{6E3E2714-14AE-4BAB-990A-B17ABD7221A3}" type="datetime1">
              <a:rPr lang="en-US" smtClean="0"/>
              <a:pPr/>
              <a:t>8/26/2024</a:t>
            </a:fld>
            <a:endParaRPr lang="en-US" dirty="0"/>
          </a:p>
        </p:txBody>
      </p:sp>
      <p:sp>
        <p:nvSpPr>
          <p:cNvPr id="5" name="바닥글 개체 틀 4"/>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
        <p:nvSpPr>
          <p:cNvPr id="6" name="슬라이드 번호 개체 틀 5"/>
          <p:cNvSpPr>
            <a:spLocks noGrp="1"/>
          </p:cNvSpPr>
          <p:nvPr>
            <p:ph type="sldNum" sz="quarter" idx="12"/>
          </p:nvPr>
        </p:nvSpPr>
        <p:spPr/>
        <p:txBody>
          <a:bodyPr/>
          <a:lstStyle>
            <a:lvl1pPr>
              <a:defRPr>
                <a:latin typeface="+mj-lt"/>
              </a:defRPr>
            </a:lvl1pPr>
          </a:lstStyle>
          <a:p>
            <a:pPr>
              <a:defRPr/>
            </a:pPr>
            <a:fld id="{AD6C95A6-CF97-4146-AB8E-96F77D4E81FA}" type="slidenum">
              <a:rPr lang="ko-KR" altLang="en-US" smtClean="0"/>
              <a:pPr>
                <a:defRPr/>
              </a:pPr>
              <a:t>‹#›</a:t>
            </a:fld>
            <a:endParaRPr lang="ko-KR" altLang="en-US"/>
          </a:p>
        </p:txBody>
      </p:sp>
    </p:spTree>
    <p:extLst>
      <p:ext uri="{BB962C8B-B14F-4D97-AF65-F5344CB8AC3E}">
        <p14:creationId xmlns:p14="http://schemas.microsoft.com/office/powerpoint/2010/main" val="166891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pieces of content">
    <p:spTree>
      <p:nvGrpSpPr>
        <p:cNvPr id="1" name=""/>
        <p:cNvGrpSpPr/>
        <p:nvPr/>
      </p:nvGrpSpPr>
      <p:grpSpPr>
        <a:xfrm>
          <a:off x="0" y="0"/>
          <a:ext cx="0" cy="0"/>
          <a:chOff x="0" y="0"/>
          <a:chExt cx="0" cy="0"/>
        </a:xfrm>
      </p:grpSpPr>
      <p:sp>
        <p:nvSpPr>
          <p:cNvPr id="2" name="제목 1"/>
          <p:cNvSpPr>
            <a:spLocks noGrp="1"/>
          </p:cNvSpPr>
          <p:nvPr>
            <p:ph type="title" hasCustomPrompt="1"/>
          </p:nvPr>
        </p:nvSpPr>
        <p:spPr/>
        <p:txBody>
          <a:bodyPr/>
          <a:lstStyle>
            <a:lvl1pPr>
              <a:defRPr>
                <a:latin typeface="+mj-lt"/>
              </a:defRPr>
            </a:lvl1pPr>
          </a:lstStyle>
          <a:p>
            <a:r>
              <a:rPr kumimoji="0" lang="en-US" altLang="ko-KR" dirty="0"/>
              <a:t>Edit master title style</a:t>
            </a:r>
            <a:endParaRPr kumimoji="0" lang="en-US" dirty="0"/>
          </a:p>
        </p:txBody>
      </p:sp>
      <p:sp>
        <p:nvSpPr>
          <p:cNvPr id="3" name="내용 개체 틀 2"/>
          <p:cNvSpPr>
            <a:spLocks noGrp="1"/>
          </p:cNvSpPr>
          <p:nvPr>
            <p:ph sz="half" idx="1" hasCustomPrompt="1"/>
          </p:nvPr>
        </p:nvSpPr>
        <p:spPr>
          <a:xfrm>
            <a:off x="609600" y="1840980"/>
            <a:ext cx="5384800" cy="4525963"/>
          </a:xfrm>
        </p:spPr>
        <p:txBody>
          <a:bodyPr/>
          <a:lstStyle>
            <a:lvl1pPr>
              <a:defRPr sz="2000">
                <a:latin typeface="+mj-lt"/>
              </a:defRPr>
            </a:lvl1pPr>
            <a:lvl2pPr>
              <a:defRPr sz="1900">
                <a:latin typeface="+mj-lt"/>
              </a:defRPr>
            </a:lvl2pPr>
            <a:lvl3pPr>
              <a:defRPr sz="1800">
                <a:latin typeface="+mj-lt"/>
              </a:defRPr>
            </a:lvl3pPr>
            <a:lvl4pPr>
              <a:defRPr sz="1800">
                <a:latin typeface="+mj-lt"/>
              </a:defRPr>
            </a:lvl4pPr>
            <a:lvl5pPr>
              <a:defRPr sz="1800">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4" name="내용 개체 틀 3"/>
          <p:cNvSpPr>
            <a:spLocks noGrp="1"/>
          </p:cNvSpPr>
          <p:nvPr>
            <p:ph sz="half" idx="2" hasCustomPrompt="1"/>
          </p:nvPr>
        </p:nvSpPr>
        <p:spPr>
          <a:xfrm>
            <a:off x="6197600" y="1840980"/>
            <a:ext cx="5384800" cy="4525963"/>
          </a:xfrm>
        </p:spPr>
        <p:txBody>
          <a:bodyPr/>
          <a:lstStyle>
            <a:lvl1pPr>
              <a:defRPr sz="2000">
                <a:latin typeface="+mj-lt"/>
              </a:defRPr>
            </a:lvl1pPr>
            <a:lvl2pPr>
              <a:defRPr sz="1900">
                <a:latin typeface="+mj-lt"/>
              </a:defRPr>
            </a:lvl2pPr>
            <a:lvl3pPr>
              <a:defRPr sz="1800">
                <a:latin typeface="+mj-lt"/>
              </a:defRPr>
            </a:lvl3pPr>
            <a:lvl4pPr>
              <a:defRPr sz="1800">
                <a:latin typeface="+mj-lt"/>
              </a:defRPr>
            </a:lvl4pPr>
            <a:lvl5pPr>
              <a:defRPr sz="1800">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7" name="슬라이드 번호 개체 틀 6"/>
          <p:cNvSpPr>
            <a:spLocks noGrp="1"/>
          </p:cNvSpPr>
          <p:nvPr>
            <p:ph type="sldNum" sz="quarter" idx="12"/>
          </p:nvPr>
        </p:nvSpPr>
        <p:spPr/>
        <p:txBody>
          <a:bodyPr/>
          <a:lstStyle>
            <a:lvl1pPr>
              <a:defRPr>
                <a:latin typeface="+mj-lt"/>
              </a:defRPr>
            </a:lvl1pPr>
          </a:lstStyle>
          <a:p>
            <a:pPr>
              <a:defRPr/>
            </a:pPr>
            <a:fld id="{13DC7F5B-F962-40C3-829D-4B5967626AD1}" type="slidenum">
              <a:rPr lang="ko-KR" altLang="en-US" smtClean="0"/>
              <a:pPr>
                <a:defRPr/>
              </a:pPr>
              <a:t>‹#›</a:t>
            </a:fld>
            <a:endParaRPr lang="ko-KR" altLang="en-US"/>
          </a:p>
        </p:txBody>
      </p:sp>
    </p:spTree>
    <p:extLst>
      <p:ext uri="{BB962C8B-B14F-4D97-AF65-F5344CB8AC3E}">
        <p14:creationId xmlns:p14="http://schemas.microsoft.com/office/powerpoint/2010/main" val="191657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508000" y="892834"/>
            <a:ext cx="11176000" cy="1069848"/>
          </a:xfrm>
        </p:spPr>
        <p:txBody>
          <a:bodyPr anchor="ctr"/>
          <a:lstStyle>
            <a:lvl1pPr>
              <a:defRPr sz="4000" b="0" i="0" cap="none" baseline="0">
                <a:latin typeface="+mj-lt"/>
              </a:defRPr>
            </a:lvl1pPr>
          </a:lstStyle>
          <a:p>
            <a:r>
              <a:rPr kumimoji="0" lang="en-US" altLang="ko-KR" dirty="0"/>
              <a:t>Edit master title style</a:t>
            </a:r>
            <a:endParaRPr kumimoji="0" lang="en-US" dirty="0"/>
          </a:p>
        </p:txBody>
      </p:sp>
      <p:sp>
        <p:nvSpPr>
          <p:cNvPr id="3" name="텍스트 개체 틀 2"/>
          <p:cNvSpPr>
            <a:spLocks noGrp="1"/>
          </p:cNvSpPr>
          <p:nvPr>
            <p:ph type="body" idx="1" hasCustomPrompt="1"/>
          </p:nvPr>
        </p:nvSpPr>
        <p:spPr>
          <a:xfrm>
            <a:off x="508000" y="1994804"/>
            <a:ext cx="5388864"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latin typeface="+mj-l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ko-KR" dirty="0"/>
              <a:t>Edit the master text style</a:t>
            </a:r>
            <a:endParaRPr kumimoji="0" lang="ko-KR" altLang="en-US" dirty="0"/>
          </a:p>
        </p:txBody>
      </p:sp>
      <p:sp>
        <p:nvSpPr>
          <p:cNvPr id="4" name="텍스트 개체 틀 3"/>
          <p:cNvSpPr>
            <a:spLocks noGrp="1"/>
          </p:cNvSpPr>
          <p:nvPr>
            <p:ph type="body" sz="half" idx="3" hasCustomPrompt="1"/>
          </p:nvPr>
        </p:nvSpPr>
        <p:spPr>
          <a:xfrm>
            <a:off x="6294968" y="1994804"/>
            <a:ext cx="5389033"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latin typeface="+mj-l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ko-KR" dirty="0"/>
              <a:t>Edit the master text style</a:t>
            </a:r>
            <a:endParaRPr kumimoji="0" lang="ko-KR" altLang="en-US" dirty="0"/>
          </a:p>
        </p:txBody>
      </p:sp>
      <p:sp>
        <p:nvSpPr>
          <p:cNvPr id="5" name="내용 개체 틀 4"/>
          <p:cNvSpPr>
            <a:spLocks noGrp="1"/>
          </p:cNvSpPr>
          <p:nvPr>
            <p:ph sz="quarter" idx="2" hasCustomPrompt="1"/>
          </p:nvPr>
        </p:nvSpPr>
        <p:spPr>
          <a:xfrm>
            <a:off x="508000" y="2458353"/>
            <a:ext cx="5388864" cy="3886200"/>
          </a:xfrm>
        </p:spPr>
        <p:txBody>
          <a:bodyPr/>
          <a:lstStyle>
            <a:lvl1pPr>
              <a:defRPr sz="20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6" name="내용 개체 틀 5"/>
          <p:cNvSpPr>
            <a:spLocks noGrp="1"/>
          </p:cNvSpPr>
          <p:nvPr>
            <p:ph sz="quarter" idx="4" hasCustomPrompt="1"/>
          </p:nvPr>
        </p:nvSpPr>
        <p:spPr>
          <a:xfrm>
            <a:off x="6291073" y="2458353"/>
            <a:ext cx="5389033" cy="3886200"/>
          </a:xfrm>
        </p:spPr>
        <p:txBody>
          <a:bodyPr/>
          <a:lstStyle>
            <a:lvl1pPr>
              <a:defRPr sz="20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27" name="슬라이드 번호 개체 틀 26"/>
          <p:cNvSpPr>
            <a:spLocks noGrp="1"/>
          </p:cNvSpPr>
          <p:nvPr>
            <p:ph type="sldNum" sz="quarter" idx="11"/>
          </p:nvPr>
        </p:nvSpPr>
        <p:spPr/>
        <p:txBody>
          <a:bodyPr rtlCol="0"/>
          <a:lstStyle>
            <a:lvl1pPr>
              <a:defRPr>
                <a:latin typeface="+mj-lt"/>
              </a:defRPr>
            </a:lvl1pPr>
          </a:lstStyle>
          <a:p>
            <a:pPr>
              <a:defRPr/>
            </a:pPr>
            <a:fld id="{502D7DA1-6C17-4183-B11F-95DBCE05D473}" type="slidenum">
              <a:rPr lang="ko-KR" altLang="en-US" smtClean="0"/>
              <a:pPr>
                <a:defRPr/>
              </a:pPr>
              <a:t>‹#›</a:t>
            </a:fld>
            <a:endParaRPr lang="ko-KR" altLang="en-US"/>
          </a:p>
        </p:txBody>
      </p:sp>
    </p:spTree>
    <p:extLst>
      <p:ext uri="{BB962C8B-B14F-4D97-AF65-F5344CB8AC3E}">
        <p14:creationId xmlns:p14="http://schemas.microsoft.com/office/powerpoint/2010/main" val="676601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09600" y="1143000"/>
            <a:ext cx="10972800" cy="1069848"/>
          </a:xfrm>
        </p:spPr>
        <p:txBody>
          <a:bodyPr anchor="ctr"/>
          <a:lstStyle>
            <a:lvl1pPr>
              <a:defRPr sz="4000">
                <a:solidFill>
                  <a:schemeClr val="tx2"/>
                </a:solidFill>
                <a:latin typeface="+mj-lt"/>
              </a:defRPr>
            </a:lvl1pPr>
          </a:lstStyle>
          <a:p>
            <a:r>
              <a:rPr kumimoji="0" lang="en-US" altLang="ko-KR" dirty="0"/>
              <a:t>Edit master title style</a:t>
            </a:r>
            <a:endParaRPr kumimoji="0" lang="en-US" dirty="0"/>
          </a:p>
        </p:txBody>
      </p:sp>
      <p:sp>
        <p:nvSpPr>
          <p:cNvPr id="3" name="날짜 개체 틀 2"/>
          <p:cNvSpPr>
            <a:spLocks noGrp="1"/>
          </p:cNvSpPr>
          <p:nvPr>
            <p:ph type="dt" sz="half" idx="10"/>
          </p:nvPr>
        </p:nvSpPr>
        <p:spPr>
          <a:xfrm>
            <a:off x="8778240" y="612648"/>
            <a:ext cx="1276352" cy="457200"/>
          </a:xfrm>
          <a:prstGeom prst="rect">
            <a:avLst/>
          </a:prstGeom>
        </p:spPr>
        <p:txBody>
          <a:bodyPr/>
          <a:lstStyle>
            <a:lvl1pPr latinLnBrk="0">
              <a:defRPr>
                <a:latin typeface="+mj-lt"/>
              </a:defRPr>
            </a:lvl1pPr>
          </a:lstStyle>
          <a:p>
            <a:fld id="{CA714542-5791-4F18-9912-69B5419C690A}" type="datetime1">
              <a:rPr lang="en-US" smtClean="0"/>
              <a:pPr/>
              <a:t>8/26/2024</a:t>
            </a:fld>
            <a:endParaRPr lang="en-US" dirty="0"/>
          </a:p>
        </p:txBody>
      </p:sp>
      <p:sp>
        <p:nvSpPr>
          <p:cNvPr id="4" name="바닥글 개체 틀 3"/>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
        <p:nvSpPr>
          <p:cNvPr id="5" name="슬라이드 번호 개체 틀 4"/>
          <p:cNvSpPr>
            <a:spLocks noGrp="1"/>
          </p:cNvSpPr>
          <p:nvPr>
            <p:ph type="sldNum" sz="quarter" idx="12"/>
          </p:nvPr>
        </p:nvSpPr>
        <p:spPr>
          <a:xfrm>
            <a:off x="10899648" y="2272"/>
            <a:ext cx="1016000" cy="365760"/>
          </a:xfrm>
        </p:spPr>
        <p:txBody>
          <a:bodyPr/>
          <a:lstStyle>
            <a:lvl1pPr>
              <a:defRPr>
                <a:latin typeface="+mj-lt"/>
              </a:defRPr>
            </a:lvl1pPr>
          </a:lstStyle>
          <a:p>
            <a:pPr>
              <a:defRPr/>
            </a:pPr>
            <a:fld id="{5B7A9DCD-2275-47EF-878E-4073C7F73880}" type="slidenum">
              <a:rPr lang="ko-KR" altLang="en-US" smtClean="0"/>
              <a:pPr>
                <a:defRPr/>
              </a:pPr>
              <a:t>‹#›</a:t>
            </a:fld>
            <a:endParaRPr lang="ko-KR" altLang="en-US"/>
          </a:p>
        </p:txBody>
      </p:sp>
    </p:spTree>
    <p:extLst>
      <p:ext uri="{BB962C8B-B14F-4D97-AF65-F5344CB8AC3E}">
        <p14:creationId xmlns:p14="http://schemas.microsoft.com/office/powerpoint/2010/main" val="3526832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creen">
    <p:spTree>
      <p:nvGrpSpPr>
        <p:cNvPr id="1" name=""/>
        <p:cNvGrpSpPr/>
        <p:nvPr/>
      </p:nvGrpSpPr>
      <p:grpSpPr>
        <a:xfrm>
          <a:off x="0" y="0"/>
          <a:ext cx="0" cy="0"/>
          <a:chOff x="0" y="0"/>
          <a:chExt cx="0" cy="0"/>
        </a:xfrm>
      </p:grpSpPr>
      <p:sp>
        <p:nvSpPr>
          <p:cNvPr id="2" name="날짜 개체 틀 1"/>
          <p:cNvSpPr>
            <a:spLocks noGrp="1"/>
          </p:cNvSpPr>
          <p:nvPr>
            <p:ph type="dt" sz="half" idx="10"/>
          </p:nvPr>
        </p:nvSpPr>
        <p:spPr>
          <a:xfrm>
            <a:off x="8782048" y="612648"/>
            <a:ext cx="1276352" cy="457200"/>
          </a:xfrm>
          <a:prstGeom prst="rect">
            <a:avLst/>
          </a:prstGeom>
        </p:spPr>
        <p:txBody>
          <a:bodyPr/>
          <a:lstStyle>
            <a:lvl1pPr latinLnBrk="0">
              <a:defRPr>
                <a:latin typeface="+mj-lt"/>
              </a:defRPr>
            </a:lvl1pPr>
          </a:lstStyle>
          <a:p>
            <a:fld id="{2B098F67-0B95-4F2F-A5CA-926CF37E75AB}" type="datetime1">
              <a:rPr lang="en-US" smtClean="0"/>
              <a:pPr/>
              <a:t>8/26/2024</a:t>
            </a:fld>
            <a:endParaRPr lang="en-US" dirty="0"/>
          </a:p>
        </p:txBody>
      </p:sp>
      <p:sp>
        <p:nvSpPr>
          <p:cNvPr id="3" name="바닥글 개체 틀 2"/>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
        <p:nvSpPr>
          <p:cNvPr id="4" name="슬라이드 번호 개체 틀 3"/>
          <p:cNvSpPr>
            <a:spLocks noGrp="1"/>
          </p:cNvSpPr>
          <p:nvPr>
            <p:ph type="sldNum" sz="quarter" idx="12"/>
          </p:nvPr>
        </p:nvSpPr>
        <p:spPr/>
        <p:txBody>
          <a:bodyPr/>
          <a:lstStyle>
            <a:lvl1pPr>
              <a:defRPr>
                <a:latin typeface="+mj-lt"/>
              </a:defRPr>
            </a:lvl1pPr>
          </a:lstStyle>
          <a:p>
            <a:pPr>
              <a:defRPr/>
            </a:pPr>
            <a:fld id="{93F2EE75-8FD8-4179-93D8-139C0ECCF2F9}" type="slidenum">
              <a:rPr lang="ko-KR" altLang="en-US" smtClean="0"/>
              <a:pPr>
                <a:defRPr/>
              </a:pPr>
              <a:t>‹#›</a:t>
            </a:fld>
            <a:endParaRPr lang="ko-KR" altLang="en-US"/>
          </a:p>
        </p:txBody>
      </p:sp>
    </p:spTree>
    <p:extLst>
      <p:ext uri="{BB962C8B-B14F-4D97-AF65-F5344CB8AC3E}">
        <p14:creationId xmlns:p14="http://schemas.microsoft.com/office/powerpoint/2010/main" val="1902335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aptioned content">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137995" y="776460"/>
            <a:ext cx="4511040" cy="877824"/>
          </a:xfrm>
        </p:spPr>
        <p:txBody>
          <a:bodyPr anchor="b"/>
          <a:lstStyle>
            <a:lvl1pPr algn="l">
              <a:buNone/>
              <a:defRPr sz="1800" b="1">
                <a:latin typeface="+mj-lt"/>
              </a:defRPr>
            </a:lvl1pPr>
          </a:lstStyle>
          <a:p>
            <a:r>
              <a:rPr kumimoji="0" lang="en-US" altLang="ko-KR" dirty="0"/>
              <a:t>Edit master title style</a:t>
            </a:r>
            <a:endParaRPr kumimoji="0" lang="en-US" dirty="0"/>
          </a:p>
        </p:txBody>
      </p:sp>
      <p:sp>
        <p:nvSpPr>
          <p:cNvPr id="3" name="텍스트 개체 틀 2"/>
          <p:cNvSpPr>
            <a:spLocks noGrp="1"/>
          </p:cNvSpPr>
          <p:nvPr>
            <p:ph type="body" idx="2" hasCustomPrompt="1"/>
          </p:nvPr>
        </p:nvSpPr>
        <p:spPr>
          <a:xfrm>
            <a:off x="7137995" y="1716657"/>
            <a:ext cx="4511040" cy="4911790"/>
          </a:xfrm>
        </p:spPr>
        <p:txBody>
          <a:bodyPr/>
          <a:lstStyle>
            <a:lvl1pPr marL="9144" indent="0">
              <a:buNone/>
              <a:defRPr sz="1400">
                <a:latin typeface="+mj-lt"/>
              </a:defRPr>
            </a:lvl1pPr>
            <a:lvl2pPr>
              <a:buNone/>
              <a:defRPr sz="1200"/>
            </a:lvl2pPr>
            <a:lvl3pPr>
              <a:buNone/>
              <a:defRPr sz="1000"/>
            </a:lvl3pPr>
            <a:lvl4pPr>
              <a:buNone/>
              <a:defRPr sz="900"/>
            </a:lvl4pPr>
            <a:lvl5pPr>
              <a:buNone/>
              <a:defRPr sz="900"/>
            </a:lvl5pPr>
          </a:lstStyle>
          <a:p>
            <a:pPr lvl="0" eaLnBrk="1" latinLnBrk="0" hangingPunct="1"/>
            <a:r>
              <a:rPr kumimoji="0" lang="en-US" altLang="ko-KR" dirty="0"/>
              <a:t>Edit the master text style</a:t>
            </a:r>
            <a:endParaRPr kumimoji="0" lang="ko-KR" altLang="en-US" dirty="0"/>
          </a:p>
        </p:txBody>
      </p:sp>
      <p:sp>
        <p:nvSpPr>
          <p:cNvPr id="4" name="내용 개체 틀 3"/>
          <p:cNvSpPr>
            <a:spLocks noGrp="1"/>
          </p:cNvSpPr>
          <p:nvPr>
            <p:ph sz="half" idx="1" hasCustomPrompt="1"/>
          </p:nvPr>
        </p:nvSpPr>
        <p:spPr>
          <a:xfrm>
            <a:off x="203200" y="776287"/>
            <a:ext cx="6803136" cy="5852160"/>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7" name="슬라이드 번호 개체 틀 6"/>
          <p:cNvSpPr>
            <a:spLocks noGrp="1"/>
          </p:cNvSpPr>
          <p:nvPr>
            <p:ph type="sldNum" sz="quarter" idx="12"/>
          </p:nvPr>
        </p:nvSpPr>
        <p:spPr/>
        <p:txBody>
          <a:bodyPr/>
          <a:lstStyle>
            <a:lvl1pPr>
              <a:defRPr>
                <a:latin typeface="+mj-lt"/>
              </a:defRPr>
            </a:lvl1pPr>
          </a:lstStyle>
          <a:p>
            <a:pPr>
              <a:defRPr/>
            </a:pPr>
            <a:fld id="{81726C5C-6D9B-4068-A2BF-16865BCF239F}" type="slidenum">
              <a:rPr lang="ko-KR" altLang="en-US" smtClean="0"/>
              <a:pPr>
                <a:defRPr/>
              </a:pPr>
              <a:t>‹#›</a:t>
            </a:fld>
            <a:endParaRPr lang="ko-KR" altLang="en-US"/>
          </a:p>
        </p:txBody>
      </p:sp>
    </p:spTree>
    <p:extLst>
      <p:ext uri="{BB962C8B-B14F-4D97-AF65-F5344CB8AC3E}">
        <p14:creationId xmlns:p14="http://schemas.microsoft.com/office/powerpoint/2010/main" val="10691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7253913" y="1109161"/>
            <a:ext cx="782404" cy="4681637"/>
          </a:xfrm>
        </p:spPr>
        <p:txBody>
          <a:bodyPr vert="vert270" lIns="45720" tIns="0" rIns="45720" anchor="t"/>
          <a:lstStyle>
            <a:lvl1pPr algn="ctr">
              <a:buNone/>
              <a:defRPr sz="2000" b="1">
                <a:latin typeface="+mj-lt"/>
              </a:defRPr>
            </a:lvl1pPr>
          </a:lstStyle>
          <a:p>
            <a:r>
              <a:rPr kumimoji="0" lang="en-US" altLang="ko-KR" dirty="0"/>
              <a:t>Edit master title style</a:t>
            </a:r>
            <a:endParaRPr kumimoji="0" lang="en-US" dirty="0"/>
          </a:p>
        </p:txBody>
      </p:sp>
      <p:sp>
        <p:nvSpPr>
          <p:cNvPr id="3" name="그림 개체 틀 2"/>
          <p:cNvSpPr>
            <a:spLocks noGrp="1"/>
          </p:cNvSpPr>
          <p:nvPr>
            <p:ph type="pic" idx="1" hasCustomPrompt="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latinLnBrk="0">
              <a:buNone/>
              <a:defRPr sz="3200">
                <a:latin typeface="+mj-lt"/>
              </a:defRPr>
            </a:lvl1pPr>
          </a:lstStyle>
          <a:p>
            <a:r>
              <a:rPr kumimoji="0" lang="en-US" altLang="ko-KR" dirty="0"/>
              <a:t>Click the icon to add a picture</a:t>
            </a:r>
            <a:endParaRPr kumimoji="0" lang="en-US" dirty="0"/>
          </a:p>
        </p:txBody>
      </p:sp>
      <p:sp>
        <p:nvSpPr>
          <p:cNvPr id="4" name="텍스트 개체 틀 3"/>
          <p:cNvSpPr>
            <a:spLocks noGrp="1"/>
          </p:cNvSpPr>
          <p:nvPr>
            <p:ph type="body" sz="half" idx="2" hasCustomPrompt="1"/>
          </p:nvPr>
        </p:nvSpPr>
        <p:spPr>
          <a:xfrm>
            <a:off x="8117924" y="3274309"/>
            <a:ext cx="3454400" cy="2516489"/>
          </a:xfrm>
        </p:spPr>
        <p:txBody>
          <a:bodyPr lIns="0" tIns="0" rIns="45720" anchor="t"/>
          <a:lstStyle>
            <a:lvl1pPr marL="0" indent="0">
              <a:lnSpc>
                <a:spcPct val="100000"/>
              </a:lnSpc>
              <a:spcBef>
                <a:spcPts val="0"/>
              </a:spcBef>
              <a:buFontTx/>
              <a:buNone/>
              <a:defRPr sz="1300">
                <a:latin typeface="+mj-lt"/>
              </a:defRPr>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ltLang="ko-KR" dirty="0"/>
              <a:t>Edit the master text style</a:t>
            </a:r>
            <a:endParaRPr kumimoji="0" lang="ko-KR" altLang="en-US" dirty="0"/>
          </a:p>
        </p:txBody>
      </p:sp>
      <p:sp>
        <p:nvSpPr>
          <p:cNvPr id="5" name="날짜 개체 틀 4"/>
          <p:cNvSpPr>
            <a:spLocks noGrp="1"/>
          </p:cNvSpPr>
          <p:nvPr>
            <p:ph type="dt" sz="half" idx="10"/>
          </p:nvPr>
        </p:nvSpPr>
        <p:spPr>
          <a:xfrm>
            <a:off x="8782048" y="612648"/>
            <a:ext cx="1276352" cy="457200"/>
          </a:xfrm>
          <a:prstGeom prst="rect">
            <a:avLst/>
          </a:prstGeom>
        </p:spPr>
        <p:txBody>
          <a:bodyPr/>
          <a:lstStyle>
            <a:lvl1pPr latinLnBrk="0">
              <a:defRPr>
                <a:latin typeface="+mj-lt"/>
              </a:defRPr>
            </a:lvl1pPr>
          </a:lstStyle>
          <a:p>
            <a:fld id="{F2F91421-39FC-47DA-A8EB-0F62BFC05F30}" type="datetime1">
              <a:rPr lang="en-US" smtClean="0"/>
              <a:pPr/>
              <a:t>8/26/2024</a:t>
            </a:fld>
            <a:endParaRPr lang="en-US" dirty="0"/>
          </a:p>
        </p:txBody>
      </p:sp>
      <p:sp>
        <p:nvSpPr>
          <p:cNvPr id="6" name="바닥글 개체 틀 5"/>
          <p:cNvSpPr>
            <a:spLocks noGrp="1"/>
          </p:cNvSpPr>
          <p:nvPr>
            <p:ph type="ftr" sz="quarter" idx="11"/>
          </p:nvPr>
        </p:nvSpPr>
        <p:spPr>
          <a:xfrm>
            <a:off x="7010400" y="612648"/>
            <a:ext cx="1767840" cy="457200"/>
          </a:xfrm>
          <a:prstGeom prst="rect">
            <a:avLst/>
          </a:prstGeom>
        </p:spPr>
        <p:txBody>
          <a:bodyPr/>
          <a:lstStyle>
            <a:lvl1pPr latinLnBrk="0">
              <a:defRPr>
                <a:latin typeface="+mj-lt"/>
              </a:defRPr>
            </a:lvl1pPr>
          </a:lstStyle>
          <a:p>
            <a:r>
              <a:rPr lang="en-US" dirty="0"/>
              <a:t>s</a:t>
            </a:r>
          </a:p>
        </p:txBody>
      </p:sp>
      <p:sp>
        <p:nvSpPr>
          <p:cNvPr id="7" name="슬라이드 번호 개체 틀 6"/>
          <p:cNvSpPr>
            <a:spLocks noGrp="1"/>
          </p:cNvSpPr>
          <p:nvPr>
            <p:ph type="sldNum" sz="quarter" idx="12"/>
          </p:nvPr>
        </p:nvSpPr>
        <p:spPr/>
        <p:txBody>
          <a:bodyPr/>
          <a:lstStyle>
            <a:lvl1pPr>
              <a:defRPr>
                <a:latin typeface="+mj-lt"/>
              </a:defRPr>
            </a:lvl1pPr>
          </a:lstStyle>
          <a:p>
            <a:pPr>
              <a:defRPr/>
            </a:pPr>
            <a:fld id="{A95630A1-2EDA-4BE8-B876-86F9F4215A79}" type="slidenum">
              <a:rPr lang="ko-KR" altLang="en-US" smtClean="0"/>
              <a:pPr>
                <a:defRPr/>
              </a:pPr>
              <a:t>‹#›</a:t>
            </a:fld>
            <a:endParaRPr lang="ko-KR" altLang="en-US"/>
          </a:p>
        </p:txBody>
      </p:sp>
    </p:spTree>
    <p:extLst>
      <p:ext uri="{BB962C8B-B14F-4D97-AF65-F5344CB8AC3E}">
        <p14:creationId xmlns:p14="http://schemas.microsoft.com/office/powerpoint/2010/main" val="304643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8" name="직사각형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직사각형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직사각형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직사각형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직사각형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모서리가 둥근 직사각형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모서리가 둥근 직사각형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직사각형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직사각형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직사각형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직사각형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직사각형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직사각형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제목 개체 틀 21"/>
          <p:cNvSpPr>
            <a:spLocks noGrp="1"/>
          </p:cNvSpPr>
          <p:nvPr>
            <p:ph type="title"/>
          </p:nvPr>
        </p:nvSpPr>
        <p:spPr>
          <a:xfrm>
            <a:off x="609600" y="571106"/>
            <a:ext cx="10972800" cy="1066800"/>
          </a:xfrm>
          <a:prstGeom prst="rect">
            <a:avLst/>
          </a:prstGeom>
        </p:spPr>
        <p:txBody>
          <a:bodyPr vert="horz" anchor="ctr">
            <a:normAutofit/>
          </a:bodyPr>
          <a:lstStyle/>
          <a:p>
            <a:r>
              <a:rPr kumimoji="0" lang="en-US" altLang="ko-KR" dirty="0"/>
              <a:t>Edit master title style</a:t>
            </a:r>
            <a:endParaRPr kumimoji="0" lang="en-US" dirty="0"/>
          </a:p>
        </p:txBody>
      </p:sp>
      <p:sp>
        <p:nvSpPr>
          <p:cNvPr id="13" name="텍스트 개체 틀 12"/>
          <p:cNvSpPr>
            <a:spLocks noGrp="1"/>
          </p:cNvSpPr>
          <p:nvPr>
            <p:ph type="body" idx="1"/>
          </p:nvPr>
        </p:nvSpPr>
        <p:spPr>
          <a:xfrm>
            <a:off x="609600" y="1674482"/>
            <a:ext cx="10972800" cy="4900054"/>
          </a:xfrm>
          <a:prstGeom prst="rect">
            <a:avLst/>
          </a:prstGeom>
        </p:spPr>
        <p:txBody>
          <a:bodyPr vert="horz">
            <a:normAutofit/>
          </a:bodyPr>
          <a:lstStyle/>
          <a:p>
            <a:pPr lvl="0" eaLnBrk="1" latinLnBrk="0" hangingPunct="1"/>
            <a:r>
              <a:rPr kumimoji="0" lang="en-US" altLang="ko-KR" dirty="0"/>
              <a:t>Edit the master text style</a:t>
            </a:r>
            <a:endParaRPr kumimoji="0" lang="ko-KR" altLang="en-US" dirty="0"/>
          </a:p>
          <a:p>
            <a:pPr lvl="1" eaLnBrk="1" latinLnBrk="0" hangingPunct="1"/>
            <a:r>
              <a:rPr kumimoji="0" lang="en-US" altLang="ko-KR" dirty="0"/>
              <a:t>Second level</a:t>
            </a:r>
            <a:endParaRPr kumimoji="0" lang="ko-KR" altLang="en-US" dirty="0"/>
          </a:p>
          <a:p>
            <a:pPr lvl="2" eaLnBrk="1" latinLnBrk="0" hangingPunct="1"/>
            <a:r>
              <a:rPr kumimoji="0" lang="en-US" altLang="ko-KR" dirty="0"/>
              <a:t>Third level</a:t>
            </a:r>
            <a:endParaRPr kumimoji="0" lang="ko-KR" altLang="en-US" dirty="0"/>
          </a:p>
          <a:p>
            <a:pPr lvl="3" eaLnBrk="1" latinLnBrk="0" hangingPunct="1"/>
            <a:r>
              <a:rPr kumimoji="0" lang="en-US" altLang="ko-KR" dirty="0"/>
              <a:t>Fourth level</a:t>
            </a:r>
            <a:endParaRPr kumimoji="0" lang="ko-KR" altLang="en-US" dirty="0"/>
          </a:p>
          <a:p>
            <a:pPr lvl="4" eaLnBrk="1" latinLnBrk="0" hangingPunct="1"/>
            <a:r>
              <a:rPr kumimoji="0" lang="en-US" dirty="0"/>
              <a:t>Fifth level</a:t>
            </a:r>
          </a:p>
        </p:txBody>
      </p:sp>
      <p:sp>
        <p:nvSpPr>
          <p:cNvPr id="23" name="슬라이드 번호 개체 틀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latin typeface="Times New Roman" panose="02020603050405020304" pitchFamily="18" charset="0"/>
                <a:cs typeface="Times New Roman" panose="02020603050405020304" pitchFamily="18" charset="0"/>
              </a:defRPr>
            </a:lvl1pPr>
          </a:lstStyle>
          <a:p>
            <a:pPr>
              <a:defRPr/>
            </a:pPr>
            <a:fld id="{76950E27-4FE2-40CE-B401-D86AD36FFBE8}" type="slidenum">
              <a:rPr lang="ko-KR" altLang="en-US" smtClean="0"/>
              <a:pPr>
                <a:defRPr/>
              </a:pPr>
              <a:t>‹#›</a:t>
            </a:fld>
            <a:endParaRPr lang="ko-KR" altLang="en-US" dirty="0"/>
          </a:p>
        </p:txBody>
      </p:sp>
      <p:sp>
        <p:nvSpPr>
          <p:cNvPr id="20" name="TextBox 19"/>
          <p:cNvSpPr txBox="1"/>
          <p:nvPr userDrawn="1"/>
        </p:nvSpPr>
        <p:spPr>
          <a:xfrm>
            <a:off x="196813" y="6493261"/>
            <a:ext cx="1933543" cy="276999"/>
          </a:xfrm>
          <a:prstGeom prst="rect">
            <a:avLst/>
          </a:prstGeom>
          <a:noFill/>
        </p:spPr>
        <p:txBody>
          <a:bodyPr wrap="none" rtlCol="0">
            <a:spAutoFit/>
          </a:bodyPr>
          <a:lstStyle/>
          <a:p>
            <a:r>
              <a:rPr lang="fr-FR" altLang="ko-KR" sz="1200" dirty="0">
                <a:latin typeface="+mn-lt"/>
              </a:rPr>
              <a:t>Network &amp; Database Lab.</a:t>
            </a:r>
            <a:endParaRPr lang="ko-KR" altLang="en-US" sz="1200" dirty="0">
              <a:latin typeface="+mn-lt"/>
            </a:endParaRPr>
          </a:p>
        </p:txBody>
      </p:sp>
      <p:sp>
        <p:nvSpPr>
          <p:cNvPr id="21" name="TextBox 20"/>
          <p:cNvSpPr txBox="1"/>
          <p:nvPr userDrawn="1"/>
        </p:nvSpPr>
        <p:spPr>
          <a:xfrm>
            <a:off x="9347143" y="6493261"/>
            <a:ext cx="2686761" cy="276999"/>
          </a:xfrm>
          <a:prstGeom prst="rect">
            <a:avLst/>
          </a:prstGeom>
          <a:noFill/>
        </p:spPr>
        <p:txBody>
          <a:bodyPr wrap="none" rtlCol="0">
            <a:spAutoFit/>
          </a:bodyPr>
          <a:lstStyle/>
          <a:p>
            <a:r>
              <a:rPr lang="en-US" altLang="ko-KR" sz="1200" dirty="0">
                <a:latin typeface="+mn-lt"/>
              </a:rPr>
              <a:t>Chungbuk National University, Korea</a:t>
            </a:r>
            <a:endParaRPr lang="ko-KR" altLang="en-US" sz="1200" dirty="0">
              <a:latin typeface="+mn-lt"/>
            </a:endParaRPr>
          </a:p>
        </p:txBody>
      </p:sp>
    </p:spTree>
    <p:extLst>
      <p:ext uri="{BB962C8B-B14F-4D97-AF65-F5344CB8AC3E}">
        <p14:creationId xmlns:p14="http://schemas.microsoft.com/office/powerpoint/2010/main" val="3061730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000" kern="1200">
          <a:solidFill>
            <a:schemeClr val="tx2"/>
          </a:solidFill>
          <a:latin typeface="Times New Roman" panose="02020603050405020304" pitchFamily="18" charset="0"/>
          <a:ea typeface="+mj-ea"/>
          <a:cs typeface="Times New Roman" panose="02020603050405020304" pitchFamily="18" charset="0"/>
        </a:defRPr>
      </a:lvl1pPr>
    </p:titleStyle>
    <p:bodyStyle>
      <a:lvl1pPr marL="365760" indent="-256032" algn="l" rtl="0" eaLnBrk="1" latinLnBrk="1" hangingPunct="1">
        <a:spcBef>
          <a:spcPts val="300"/>
        </a:spcBef>
        <a:buClr>
          <a:schemeClr val="accent3"/>
        </a:buClr>
        <a:buFont typeface="Georgia"/>
        <a:buChar char="•"/>
        <a:defRPr kumimoji="0" sz="2800" kern="1200">
          <a:solidFill>
            <a:schemeClr val="tx1"/>
          </a:solidFill>
          <a:latin typeface="Times New Roman" panose="02020603050405020304" pitchFamily="18" charset="0"/>
          <a:ea typeface="+mn-ea"/>
          <a:cs typeface="Times New Roman" panose="02020603050405020304" pitchFamily="18" charset="0"/>
        </a:defRPr>
      </a:lvl1pPr>
      <a:lvl2pPr marL="658368" indent="-246888" algn="l" rtl="0" eaLnBrk="1" latinLnBrk="1" hangingPunct="1">
        <a:spcBef>
          <a:spcPts val="300"/>
        </a:spcBef>
        <a:buClr>
          <a:schemeClr val="accent2"/>
        </a:buClr>
        <a:buFont typeface="Georgia"/>
        <a:buChar char="▫"/>
        <a:defRPr kumimoji="0" sz="2600" kern="1200">
          <a:solidFill>
            <a:schemeClr val="accent2"/>
          </a:solidFill>
          <a:latin typeface="Times New Roman" panose="02020603050405020304" pitchFamily="18" charset="0"/>
          <a:ea typeface="+mn-ea"/>
          <a:cs typeface="Times New Roman" panose="02020603050405020304" pitchFamily="18" charset="0"/>
        </a:defRPr>
      </a:lvl2pPr>
      <a:lvl3pPr marL="923544" indent="-219456" algn="l" rtl="0" eaLnBrk="1" latinLnBrk="1" hangingPunct="1">
        <a:spcBef>
          <a:spcPts val="300"/>
        </a:spcBef>
        <a:buClr>
          <a:schemeClr val="accent1"/>
        </a:buClr>
        <a:buFont typeface="Wingdings 2"/>
        <a:buChar char=""/>
        <a:defRPr kumimoji="0" sz="2400" kern="1200">
          <a:solidFill>
            <a:schemeClr val="accent1"/>
          </a:solidFill>
          <a:latin typeface="Times New Roman" panose="02020603050405020304" pitchFamily="18" charset="0"/>
          <a:ea typeface="+mn-ea"/>
          <a:cs typeface="Times New Roman" panose="02020603050405020304" pitchFamily="18" charset="0"/>
        </a:defRPr>
      </a:lvl3pPr>
      <a:lvl4pPr marL="1179576" indent="-201168" algn="l" rtl="0" eaLnBrk="1" latinLnBrk="1" hangingPunct="1">
        <a:spcBef>
          <a:spcPts val="300"/>
        </a:spcBef>
        <a:buClr>
          <a:schemeClr val="accent1"/>
        </a:buClr>
        <a:buFont typeface="Wingdings 2"/>
        <a:buChar char=""/>
        <a:defRPr kumimoji="0" sz="2200" kern="1200">
          <a:solidFill>
            <a:schemeClr val="accent1"/>
          </a:solidFill>
          <a:latin typeface="Times New Roman" panose="02020603050405020304" pitchFamily="18" charset="0"/>
          <a:ea typeface="+mn-ea"/>
          <a:cs typeface="Times New Roman" panose="02020603050405020304" pitchFamily="18" charset="0"/>
        </a:defRPr>
      </a:lvl4pPr>
      <a:lvl5pPr marL="1389888" indent="-182880" algn="l" rtl="0" eaLnBrk="1" latinLnBrk="1" hangingPunct="1">
        <a:spcBef>
          <a:spcPts val="300"/>
        </a:spcBef>
        <a:buClr>
          <a:schemeClr val="accent3"/>
        </a:buClr>
        <a:buFont typeface="Georgia"/>
        <a:buChar char="▫"/>
        <a:defRPr kumimoji="0" sz="2000" kern="1200">
          <a:solidFill>
            <a:schemeClr val="accent3"/>
          </a:solidFill>
          <a:latin typeface="Times New Roman" panose="02020603050405020304" pitchFamily="18" charset="0"/>
          <a:ea typeface="+mn-ea"/>
          <a:cs typeface="Times New Roman" panose="02020603050405020304" pitchFamily="18" charset="0"/>
        </a:defRPr>
      </a:lvl5pPr>
      <a:lvl6pPr marL="1609344" indent="-182880" algn="l" rtl="0" eaLnBrk="1" latinLnBrk="1"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1"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1"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1"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1" hangingPunct="1">
        <a:defRPr kumimoji="0" kern="1200">
          <a:solidFill>
            <a:schemeClr val="tx1"/>
          </a:solidFill>
          <a:latin typeface="+mn-lt"/>
          <a:ea typeface="+mn-ea"/>
          <a:cs typeface="+mn-cs"/>
        </a:defRPr>
      </a:lvl1pPr>
      <a:lvl2pPr marL="457200" algn="l" rtl="0" eaLnBrk="1" latinLnBrk="1" hangingPunct="1">
        <a:defRPr kumimoji="0" kern="1200">
          <a:solidFill>
            <a:schemeClr val="tx1"/>
          </a:solidFill>
          <a:latin typeface="+mn-lt"/>
          <a:ea typeface="+mn-ea"/>
          <a:cs typeface="+mn-cs"/>
        </a:defRPr>
      </a:lvl2pPr>
      <a:lvl3pPr marL="914400" algn="l" rtl="0" eaLnBrk="1" latinLnBrk="1" hangingPunct="1">
        <a:defRPr kumimoji="0" kern="1200">
          <a:solidFill>
            <a:schemeClr val="tx1"/>
          </a:solidFill>
          <a:latin typeface="+mn-lt"/>
          <a:ea typeface="+mn-ea"/>
          <a:cs typeface="+mn-cs"/>
        </a:defRPr>
      </a:lvl3pPr>
      <a:lvl4pPr marL="1371600" algn="l" rtl="0" eaLnBrk="1" latinLnBrk="1" hangingPunct="1">
        <a:defRPr kumimoji="0" kern="1200">
          <a:solidFill>
            <a:schemeClr val="tx1"/>
          </a:solidFill>
          <a:latin typeface="+mn-lt"/>
          <a:ea typeface="+mn-ea"/>
          <a:cs typeface="+mn-cs"/>
        </a:defRPr>
      </a:lvl4pPr>
      <a:lvl5pPr marL="1828800" algn="l" rtl="0" eaLnBrk="1" latinLnBrk="1" hangingPunct="1">
        <a:defRPr kumimoji="0" kern="1200">
          <a:solidFill>
            <a:schemeClr val="tx1"/>
          </a:solidFill>
          <a:latin typeface="+mn-lt"/>
          <a:ea typeface="+mn-ea"/>
          <a:cs typeface="+mn-cs"/>
        </a:defRPr>
      </a:lvl5pPr>
      <a:lvl6pPr marL="2286000" algn="l" rtl="0" eaLnBrk="1" latinLnBrk="1" hangingPunct="1">
        <a:defRPr kumimoji="0" kern="1200">
          <a:solidFill>
            <a:schemeClr val="tx1"/>
          </a:solidFill>
          <a:latin typeface="+mn-lt"/>
          <a:ea typeface="+mn-ea"/>
          <a:cs typeface="+mn-cs"/>
        </a:defRPr>
      </a:lvl6pPr>
      <a:lvl7pPr marL="2743200" algn="l" rtl="0" eaLnBrk="1" latinLnBrk="1" hangingPunct="1">
        <a:defRPr kumimoji="0" kern="1200">
          <a:solidFill>
            <a:schemeClr val="tx1"/>
          </a:solidFill>
          <a:latin typeface="+mn-lt"/>
          <a:ea typeface="+mn-ea"/>
          <a:cs typeface="+mn-cs"/>
        </a:defRPr>
      </a:lvl7pPr>
      <a:lvl8pPr marL="3200400" algn="l" rtl="0" eaLnBrk="1" latinLnBrk="1" hangingPunct="1">
        <a:defRPr kumimoji="0" kern="1200">
          <a:solidFill>
            <a:schemeClr val="tx1"/>
          </a:solidFill>
          <a:latin typeface="+mn-lt"/>
          <a:ea typeface="+mn-ea"/>
          <a:cs typeface="+mn-cs"/>
        </a:defRPr>
      </a:lvl8pPr>
      <a:lvl9pPr marL="3657600" algn="l" rtl="0" eaLnBrk="1" latinLnBrk="1"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75EDAB-8D02-F513-B49D-C0F9E65A8106}"/>
              </a:ext>
            </a:extLst>
          </p:cNvPr>
          <p:cNvSpPr>
            <a:spLocks noGrp="1"/>
          </p:cNvSpPr>
          <p:nvPr>
            <p:ph type="sldNum" sz="quarter" idx="12"/>
          </p:nvPr>
        </p:nvSpPr>
        <p:spPr/>
        <p:txBody>
          <a:bodyPr/>
          <a:lstStyle/>
          <a:p>
            <a:pPr>
              <a:defRPr/>
            </a:pPr>
            <a:fld id="{6DA3DDA5-F5CD-4C77-92B0-9E9481F14846}" type="slidenum">
              <a:rPr lang="ko-KR" altLang="en-US" smtClean="0"/>
              <a:pPr>
                <a:defRPr/>
              </a:pPr>
              <a:t>1</a:t>
            </a:fld>
            <a:endParaRPr lang="ko-KR" altLang="en-US"/>
          </a:p>
        </p:txBody>
      </p:sp>
      <p:sp>
        <p:nvSpPr>
          <p:cNvPr id="3" name="Subtitle 2">
            <a:extLst>
              <a:ext uri="{FF2B5EF4-FFF2-40B4-BE49-F238E27FC236}">
                <a16:creationId xmlns:a16="http://schemas.microsoft.com/office/drawing/2014/main" id="{18F8A68E-48E4-04CE-9C65-3C3E5DCDC881}"/>
              </a:ext>
            </a:extLst>
          </p:cNvPr>
          <p:cNvSpPr>
            <a:spLocks noGrp="1"/>
          </p:cNvSpPr>
          <p:nvPr>
            <p:ph type="subTitle" idx="1"/>
          </p:nvPr>
        </p:nvSpPr>
        <p:spPr/>
        <p:txBody>
          <a:bodyPr/>
          <a:lstStyle/>
          <a:p>
            <a:pPr algn="ctr"/>
            <a:r>
              <a:rPr lang="en-US" dirty="0"/>
              <a:t>Presenter: Delin Meng</a:t>
            </a:r>
          </a:p>
          <a:p>
            <a:pPr algn="ctr"/>
            <a:r>
              <a:rPr lang="en-US" dirty="0"/>
              <a:t>Date: 8/1/2024</a:t>
            </a:r>
          </a:p>
          <a:p>
            <a:pPr algn="ctr"/>
            <a:r>
              <a:rPr lang="en-US" dirty="0"/>
              <a:t>Network &amp; Database Lab.</a:t>
            </a:r>
          </a:p>
          <a:p>
            <a:pPr algn="ctr"/>
            <a:r>
              <a:rPr lang="en-US" dirty="0"/>
              <a:t>Chungbuk National University </a:t>
            </a:r>
          </a:p>
        </p:txBody>
      </p:sp>
      <p:sp>
        <p:nvSpPr>
          <p:cNvPr id="4" name="TextBox 3">
            <a:extLst>
              <a:ext uri="{FF2B5EF4-FFF2-40B4-BE49-F238E27FC236}">
                <a16:creationId xmlns:a16="http://schemas.microsoft.com/office/drawing/2014/main" id="{10759D70-1705-79A0-AA76-9E669589AABF}"/>
              </a:ext>
            </a:extLst>
          </p:cNvPr>
          <p:cNvSpPr txBox="1"/>
          <p:nvPr/>
        </p:nvSpPr>
        <p:spPr>
          <a:xfrm>
            <a:off x="156754" y="997565"/>
            <a:ext cx="11933646" cy="2554545"/>
          </a:xfrm>
          <a:prstGeom prst="rect">
            <a:avLst/>
          </a:prstGeom>
          <a:noFill/>
        </p:spPr>
        <p:txBody>
          <a:bodyPr wrap="square" rtlCol="0">
            <a:spAutoFit/>
          </a:bodyPr>
          <a:lstStyle/>
          <a:p>
            <a:pPr algn="ctr" latinLnBrk="0"/>
            <a:r>
              <a:rPr lang="en-US" altLang="zh-CN" sz="4000" b="1" dirty="0">
                <a:solidFill>
                  <a:schemeClr val="bg1"/>
                </a:solidFill>
                <a:latin typeface="+mj-lt"/>
              </a:rPr>
              <a:t>Python Practices at Level 2</a:t>
            </a:r>
          </a:p>
          <a:p>
            <a:pPr algn="ctr" latinLnBrk="0"/>
            <a:r>
              <a:rPr lang="en-US" altLang="zh-CN" sz="4000" b="1" dirty="0">
                <a:solidFill>
                  <a:schemeClr val="bg1"/>
                </a:solidFill>
                <a:latin typeface="+mj-lt"/>
              </a:rPr>
              <a:t> </a:t>
            </a:r>
          </a:p>
          <a:p>
            <a:pPr algn="ctr" latinLnBrk="0"/>
            <a:r>
              <a:rPr lang="en-US" altLang="zh-CN" sz="4000" b="1" dirty="0">
                <a:solidFill>
                  <a:schemeClr val="bg1"/>
                </a:solidFill>
                <a:latin typeface="+mj-lt"/>
              </a:rPr>
              <a:t>First Ground</a:t>
            </a:r>
          </a:p>
          <a:p>
            <a:pPr algn="ctr" latinLnBrk="0"/>
            <a:r>
              <a:rPr lang="en-US" altLang="zh-CN" sz="4000" b="1" dirty="0">
                <a:solidFill>
                  <a:schemeClr val="bg1"/>
                </a:solidFill>
                <a:latin typeface="+mj-lt"/>
              </a:rPr>
              <a:t>Practice 1 ~ 10</a:t>
            </a:r>
          </a:p>
        </p:txBody>
      </p:sp>
    </p:spTree>
    <p:extLst>
      <p:ext uri="{BB962C8B-B14F-4D97-AF65-F5344CB8AC3E}">
        <p14:creationId xmlns:p14="http://schemas.microsoft.com/office/powerpoint/2010/main" val="1776824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A122-4B45-229D-20CE-11787DBED03E}"/>
              </a:ext>
            </a:extLst>
          </p:cNvPr>
          <p:cNvSpPr>
            <a:spLocks noGrp="1"/>
          </p:cNvSpPr>
          <p:nvPr>
            <p:ph type="title"/>
          </p:nvPr>
        </p:nvSpPr>
        <p:spPr/>
        <p:txBody>
          <a:bodyPr/>
          <a:lstStyle/>
          <a:p>
            <a:r>
              <a:rPr lang="en-US" dirty="0"/>
              <a:t>Practice 9 Change one line</a:t>
            </a:r>
          </a:p>
        </p:txBody>
      </p:sp>
      <p:sp>
        <p:nvSpPr>
          <p:cNvPr id="3" name="Text Placeholder 2">
            <a:extLst>
              <a:ext uri="{FF2B5EF4-FFF2-40B4-BE49-F238E27FC236}">
                <a16:creationId xmlns:a16="http://schemas.microsoft.com/office/drawing/2014/main" id="{9FA93F5D-781C-13BB-179B-280452DBC3EC}"/>
              </a:ext>
            </a:extLst>
          </p:cNvPr>
          <p:cNvSpPr>
            <a:spLocks noGrp="1"/>
          </p:cNvSpPr>
          <p:nvPr>
            <p:ph type="body" idx="2"/>
          </p:nvPr>
        </p:nvSpPr>
        <p:spPr/>
        <p:txBody>
          <a:bodyPr/>
          <a:lstStyle/>
          <a:p>
            <a:pPr latinLnBrk="0"/>
            <a:r>
              <a:rPr lang="en-US" dirty="0"/>
              <a:t>You want to remove consecutive duplicate characters from a given string. For example, if the string "</a:t>
            </a:r>
            <a:r>
              <a:rPr lang="en-US" dirty="0" err="1"/>
              <a:t>senteeeencccccceeee</a:t>
            </a:r>
            <a:r>
              <a:rPr lang="en-US" dirty="0"/>
              <a:t>" is given, the result should be "sentence.“</a:t>
            </a:r>
          </a:p>
          <a:p>
            <a:pPr latinLnBrk="0"/>
            <a:endParaRPr lang="en-US" dirty="0"/>
          </a:p>
          <a:p>
            <a:pPr latinLnBrk="0"/>
            <a:r>
              <a:rPr lang="en-US" dirty="0"/>
              <a:t>You wrote a solution function that takes a string characters consisting of lowercase English alphabets as its parameter and returns the string after removing consecutive duplicate characters. However, part of the code is incorrect, so it doesn't work properly. Please modify one line in the given code to ensure it works correctly for all inputs.</a:t>
            </a:r>
          </a:p>
        </p:txBody>
      </p:sp>
      <p:sp>
        <p:nvSpPr>
          <p:cNvPr id="5" name="Slide Number Placeholder 4">
            <a:extLst>
              <a:ext uri="{FF2B5EF4-FFF2-40B4-BE49-F238E27FC236}">
                <a16:creationId xmlns:a16="http://schemas.microsoft.com/office/drawing/2014/main" id="{69E1A445-3BA6-1005-0D02-F0B0711A7CD4}"/>
              </a:ext>
            </a:extLst>
          </p:cNvPr>
          <p:cNvSpPr>
            <a:spLocks noGrp="1"/>
          </p:cNvSpPr>
          <p:nvPr>
            <p:ph type="sldNum" sz="quarter" idx="12"/>
          </p:nvPr>
        </p:nvSpPr>
        <p:spPr/>
        <p:txBody>
          <a:bodyPr/>
          <a:lstStyle/>
          <a:p>
            <a:pPr>
              <a:defRPr/>
            </a:pPr>
            <a:fld id="{81726C5C-6D9B-4068-A2BF-16865BCF239F}" type="slidenum">
              <a:rPr lang="ko-KR" altLang="en-US" smtClean="0"/>
              <a:pPr>
                <a:defRPr/>
              </a:pPr>
              <a:t>10</a:t>
            </a:fld>
            <a:endParaRPr lang="ko-KR" altLang="en-US"/>
          </a:p>
        </p:txBody>
      </p:sp>
      <p:pic>
        <p:nvPicPr>
          <p:cNvPr id="14" name="Content Placeholder 7">
            <a:extLst>
              <a:ext uri="{FF2B5EF4-FFF2-40B4-BE49-F238E27FC236}">
                <a16:creationId xmlns:a16="http://schemas.microsoft.com/office/drawing/2014/main" id="{29C1F36D-72D9-4104-5DBE-606CE32AC376}"/>
              </a:ext>
            </a:extLst>
          </p:cNvPr>
          <p:cNvPicPr>
            <a:picLocks noChangeAspect="1"/>
          </p:cNvPicPr>
          <p:nvPr/>
        </p:nvPicPr>
        <p:blipFill>
          <a:blip r:embed="rId3"/>
          <a:stretch>
            <a:fillRect/>
          </a:stretch>
        </p:blipFill>
        <p:spPr>
          <a:xfrm>
            <a:off x="203200" y="2303580"/>
            <a:ext cx="6802438" cy="2796941"/>
          </a:xfrm>
          <a:prstGeom prst="rect">
            <a:avLst/>
          </a:prstGeom>
        </p:spPr>
      </p:pic>
      <p:sp>
        <p:nvSpPr>
          <p:cNvPr id="15" name="Rectangle 14">
            <a:extLst>
              <a:ext uri="{FF2B5EF4-FFF2-40B4-BE49-F238E27FC236}">
                <a16:creationId xmlns:a16="http://schemas.microsoft.com/office/drawing/2014/main" id="{52E24077-4E61-D987-B9F4-066A76393349}"/>
              </a:ext>
            </a:extLst>
          </p:cNvPr>
          <p:cNvSpPr/>
          <p:nvPr/>
        </p:nvSpPr>
        <p:spPr>
          <a:xfrm>
            <a:off x="470262" y="2899955"/>
            <a:ext cx="2360023"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28028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8E57-40D7-7410-28BB-D5C353E5116C}"/>
              </a:ext>
            </a:extLst>
          </p:cNvPr>
          <p:cNvSpPr>
            <a:spLocks noGrp="1"/>
          </p:cNvSpPr>
          <p:nvPr>
            <p:ph type="title"/>
          </p:nvPr>
        </p:nvSpPr>
        <p:spPr/>
        <p:txBody>
          <a:bodyPr/>
          <a:lstStyle/>
          <a:p>
            <a:r>
              <a:rPr lang="en-US" dirty="0"/>
              <a:t>Practice 10 Change one line</a:t>
            </a:r>
          </a:p>
        </p:txBody>
      </p:sp>
      <p:sp>
        <p:nvSpPr>
          <p:cNvPr id="3" name="Text Placeholder 2">
            <a:extLst>
              <a:ext uri="{FF2B5EF4-FFF2-40B4-BE49-F238E27FC236}">
                <a16:creationId xmlns:a16="http://schemas.microsoft.com/office/drawing/2014/main" id="{A47F033B-A830-C835-4FF0-84FF3FB7F998}"/>
              </a:ext>
            </a:extLst>
          </p:cNvPr>
          <p:cNvSpPr>
            <a:spLocks noGrp="1"/>
          </p:cNvSpPr>
          <p:nvPr>
            <p:ph type="body" idx="2"/>
          </p:nvPr>
        </p:nvSpPr>
        <p:spPr/>
        <p:txBody>
          <a:bodyPr/>
          <a:lstStyle/>
          <a:p>
            <a:pPr latinLnBrk="0"/>
            <a:r>
              <a:rPr lang="en-US" dirty="0"/>
              <a:t>The average is the value obtained by dividing the sum of data by the number of data points. We want to calculate the average of a list of natural numbers and determine how many numbers in the list are less than or equal to the average.</a:t>
            </a:r>
          </a:p>
          <a:p>
            <a:pPr latinLnBrk="0"/>
            <a:endParaRPr lang="en-US" dirty="0"/>
          </a:p>
          <a:p>
            <a:pPr latinLnBrk="0"/>
            <a:r>
              <a:rPr lang="en-US" dirty="0"/>
              <a:t>For example, if the given list is [1, 2, 3, 4, 5, 6, 7, 8, 9, 10], the average is 5.5, so there are 5 values in the list that are less than or equal to the average.</a:t>
            </a:r>
          </a:p>
          <a:p>
            <a:pPr latinLnBrk="0"/>
            <a:endParaRPr lang="en-US" dirty="0"/>
          </a:p>
          <a:p>
            <a:pPr latinLnBrk="0"/>
            <a:r>
              <a:rPr lang="en-US" dirty="0"/>
              <a:t>You wrote a solution function that takes a list data containing natural numbers as a parameter and returns the number of values in the list that are less than or equal to the average. However, part of the code is incorrect, so it does not work properly for some inputs. Please modify one line of the code to ensure it works correctly for all inputs.</a:t>
            </a:r>
          </a:p>
        </p:txBody>
      </p:sp>
      <p:sp>
        <p:nvSpPr>
          <p:cNvPr id="5" name="Slide Number Placeholder 4">
            <a:extLst>
              <a:ext uri="{FF2B5EF4-FFF2-40B4-BE49-F238E27FC236}">
                <a16:creationId xmlns:a16="http://schemas.microsoft.com/office/drawing/2014/main" id="{80C89936-CED6-5036-8D4C-B84C7246AE90}"/>
              </a:ext>
            </a:extLst>
          </p:cNvPr>
          <p:cNvSpPr>
            <a:spLocks noGrp="1"/>
          </p:cNvSpPr>
          <p:nvPr>
            <p:ph type="sldNum" sz="quarter" idx="12"/>
          </p:nvPr>
        </p:nvSpPr>
        <p:spPr/>
        <p:txBody>
          <a:bodyPr/>
          <a:lstStyle/>
          <a:p>
            <a:pPr>
              <a:defRPr/>
            </a:pPr>
            <a:fld id="{81726C5C-6D9B-4068-A2BF-16865BCF239F}" type="slidenum">
              <a:rPr lang="ko-KR" altLang="en-US" smtClean="0"/>
              <a:pPr>
                <a:defRPr/>
              </a:pPr>
              <a:t>11</a:t>
            </a:fld>
            <a:endParaRPr lang="ko-KR" altLang="en-US"/>
          </a:p>
        </p:txBody>
      </p:sp>
      <p:pic>
        <p:nvPicPr>
          <p:cNvPr id="10" name="Content Placeholder 8">
            <a:extLst>
              <a:ext uri="{FF2B5EF4-FFF2-40B4-BE49-F238E27FC236}">
                <a16:creationId xmlns:a16="http://schemas.microsoft.com/office/drawing/2014/main" id="{D450419A-D3EA-36C1-DDA7-67A0D69017A9}"/>
              </a:ext>
            </a:extLst>
          </p:cNvPr>
          <p:cNvPicPr>
            <a:picLocks noChangeAspect="1"/>
          </p:cNvPicPr>
          <p:nvPr/>
        </p:nvPicPr>
        <p:blipFill>
          <a:blip r:embed="rId3"/>
          <a:stretch>
            <a:fillRect/>
          </a:stretch>
        </p:blipFill>
        <p:spPr>
          <a:xfrm>
            <a:off x="203200" y="1598381"/>
            <a:ext cx="6802438" cy="4207338"/>
          </a:xfrm>
          <a:prstGeom prst="rect">
            <a:avLst/>
          </a:prstGeom>
        </p:spPr>
      </p:pic>
      <p:sp>
        <p:nvSpPr>
          <p:cNvPr id="11" name="Rectangle 10">
            <a:extLst>
              <a:ext uri="{FF2B5EF4-FFF2-40B4-BE49-F238E27FC236}">
                <a16:creationId xmlns:a16="http://schemas.microsoft.com/office/drawing/2014/main" id="{57F66FBF-8ACB-5777-BFE2-E700E5A95EC0}"/>
              </a:ext>
            </a:extLst>
          </p:cNvPr>
          <p:cNvSpPr/>
          <p:nvPr/>
        </p:nvSpPr>
        <p:spPr>
          <a:xfrm>
            <a:off x="435428" y="2037805"/>
            <a:ext cx="1776548"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7880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louds forming the word q and a&#10;&#10;Description automatically generated">
            <a:extLst>
              <a:ext uri="{FF2B5EF4-FFF2-40B4-BE49-F238E27FC236}">
                <a16:creationId xmlns:a16="http://schemas.microsoft.com/office/drawing/2014/main" id="{86934F1C-3B31-5EF2-026F-DC42178E462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1164" r="1" b="4762"/>
          <a:stretch/>
        </p:blipFill>
        <p:spPr>
          <a:xfrm>
            <a:off x="120650" y="693738"/>
            <a:ext cx="11590338" cy="5730875"/>
          </a:xfrm>
          <a:noFill/>
        </p:spPr>
      </p:pic>
      <p:sp>
        <p:nvSpPr>
          <p:cNvPr id="4" name="Slide Number Placeholder 3" hidden="1">
            <a:extLst>
              <a:ext uri="{FF2B5EF4-FFF2-40B4-BE49-F238E27FC236}">
                <a16:creationId xmlns:a16="http://schemas.microsoft.com/office/drawing/2014/main" id="{972883A8-E0BD-6E37-FD5E-2640837C7514}"/>
              </a:ext>
            </a:extLst>
          </p:cNvPr>
          <p:cNvSpPr>
            <a:spLocks noGrp="1"/>
          </p:cNvSpPr>
          <p:nvPr>
            <p:ph type="sldNum" sz="quarter" idx="4"/>
          </p:nvPr>
        </p:nvSpPr>
        <p:spPr/>
        <p:txBody>
          <a:bodyPr/>
          <a:lstStyle/>
          <a:p>
            <a:pPr>
              <a:spcAft>
                <a:spcPts val="600"/>
              </a:spcAft>
              <a:defRPr/>
            </a:pPr>
            <a:fld id="{76950E27-4FE2-40CE-B401-D86AD36FFBE8}" type="slidenum">
              <a:rPr lang="ko-KR" altLang="en-US" smtClean="0"/>
              <a:pPr>
                <a:spcAft>
                  <a:spcPts val="600"/>
                </a:spcAft>
                <a:defRPr/>
              </a:pPr>
              <a:t>12</a:t>
            </a:fld>
            <a:endParaRPr lang="ko-KR" altLang="en-US"/>
          </a:p>
        </p:txBody>
      </p:sp>
    </p:spTree>
    <p:extLst>
      <p:ext uri="{BB962C8B-B14F-4D97-AF65-F5344CB8AC3E}">
        <p14:creationId xmlns:p14="http://schemas.microsoft.com/office/powerpoint/2010/main" val="14916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02747A-1C74-C74F-AD76-A3651FCAF5BC}"/>
              </a:ext>
            </a:extLst>
          </p:cNvPr>
          <p:cNvSpPr>
            <a:spLocks noGrp="1"/>
          </p:cNvSpPr>
          <p:nvPr>
            <p:ph type="title"/>
          </p:nvPr>
        </p:nvSpPr>
        <p:spPr>
          <a:xfrm>
            <a:off x="7137995" y="776460"/>
            <a:ext cx="4511040" cy="877824"/>
          </a:xfrm>
        </p:spPr>
        <p:txBody>
          <a:bodyPr anchor="b">
            <a:normAutofit/>
          </a:bodyPr>
          <a:lstStyle/>
          <a:p>
            <a:r>
              <a:rPr lang="en-US" dirty="0"/>
              <a:t>Practice 1: </a:t>
            </a:r>
            <a:r>
              <a:rPr lang="ko-KR" altLang="en-US" dirty="0"/>
              <a:t>编写函数</a:t>
            </a:r>
            <a:endParaRPr lang="en-US" dirty="0"/>
          </a:p>
        </p:txBody>
      </p:sp>
      <p:sp>
        <p:nvSpPr>
          <p:cNvPr id="15" name="Text Placeholder 2">
            <a:extLst>
              <a:ext uri="{FF2B5EF4-FFF2-40B4-BE49-F238E27FC236}">
                <a16:creationId xmlns:a16="http://schemas.microsoft.com/office/drawing/2014/main" id="{C06A5A21-DEC4-E314-C4A4-E22C35815AA8}"/>
              </a:ext>
            </a:extLst>
          </p:cNvPr>
          <p:cNvSpPr>
            <a:spLocks noGrp="1"/>
          </p:cNvSpPr>
          <p:nvPr>
            <p:ph type="body" idx="2"/>
          </p:nvPr>
        </p:nvSpPr>
        <p:spPr>
          <a:xfrm>
            <a:off x="7137995" y="1716657"/>
            <a:ext cx="4511040" cy="4911790"/>
          </a:xfrm>
        </p:spPr>
        <p:txBody>
          <a:bodyPr/>
          <a:lstStyle/>
          <a:p>
            <a:pPr latinLnBrk="0"/>
            <a:r>
              <a:rPr lang="zh-CN" altLang="en-US" dirty="0"/>
              <a:t>在学校，为了订购团体</a:t>
            </a:r>
            <a:r>
              <a:rPr lang="en-US" altLang="zh-CN" dirty="0"/>
              <a:t>T</a:t>
            </a:r>
            <a:r>
              <a:rPr lang="zh-CN" altLang="en-US" dirty="0"/>
              <a:t>恤，调查了每个学生希望的</a:t>
            </a:r>
            <a:r>
              <a:rPr lang="en-US" altLang="zh-CN" dirty="0"/>
              <a:t>T</a:t>
            </a:r>
            <a:r>
              <a:rPr lang="zh-CN" altLang="en-US" dirty="0"/>
              <a:t>恤尺寸。可以选择的</a:t>
            </a:r>
            <a:r>
              <a:rPr lang="en-US" altLang="zh-CN" dirty="0"/>
              <a:t>T</a:t>
            </a:r>
            <a:r>
              <a:rPr lang="zh-CN" altLang="en-US" dirty="0"/>
              <a:t>恤尺寸按照从小到大的顺序分别是 </a:t>
            </a:r>
            <a:r>
              <a:rPr lang="en-US" altLang="zh-CN" dirty="0"/>
              <a:t>"XS"</a:t>
            </a:r>
            <a:r>
              <a:rPr lang="zh-CN" altLang="en-US" dirty="0"/>
              <a:t>、</a:t>
            </a:r>
            <a:r>
              <a:rPr lang="en-US" altLang="zh-CN" dirty="0"/>
              <a:t>"S"</a:t>
            </a:r>
            <a:r>
              <a:rPr lang="zh-CN" altLang="en-US" dirty="0"/>
              <a:t>、</a:t>
            </a:r>
            <a:r>
              <a:rPr lang="en-US" altLang="zh-CN" dirty="0"/>
              <a:t>"M"</a:t>
            </a:r>
            <a:r>
              <a:rPr lang="zh-CN" altLang="en-US" dirty="0"/>
              <a:t>、</a:t>
            </a:r>
            <a:r>
              <a:rPr lang="en-US" altLang="zh-CN" dirty="0"/>
              <a:t>"L"</a:t>
            </a:r>
            <a:r>
              <a:rPr lang="zh-CN" altLang="en-US" dirty="0"/>
              <a:t>、</a:t>
            </a:r>
            <a:r>
              <a:rPr lang="en-US" altLang="zh-CN" dirty="0"/>
              <a:t>"XL"</a:t>
            </a:r>
            <a:r>
              <a:rPr lang="zh-CN" altLang="en-US" dirty="0"/>
              <a:t>、</a:t>
            </a:r>
            <a:r>
              <a:rPr lang="en-US" altLang="zh-CN" dirty="0"/>
              <a:t>"XXL"</a:t>
            </a:r>
            <a:r>
              <a:rPr lang="zh-CN" altLang="en-US" dirty="0"/>
              <a:t>，总共有</a:t>
            </a:r>
            <a:r>
              <a:rPr lang="en-US" altLang="zh-CN" dirty="0"/>
              <a:t>6</a:t>
            </a:r>
            <a:r>
              <a:rPr lang="zh-CN" altLang="en-US" dirty="0"/>
              <a:t>种类型。</a:t>
            </a:r>
            <a:endParaRPr lang="en-US" altLang="zh-CN" dirty="0"/>
          </a:p>
          <a:p>
            <a:pPr latinLnBrk="0"/>
            <a:endParaRPr lang="en-US" altLang="zh-CN" dirty="0"/>
          </a:p>
          <a:p>
            <a:pPr latinLnBrk="0"/>
            <a:r>
              <a:rPr lang="zh-CN" altLang="en-US" dirty="0"/>
              <a:t>给定一个列表 </a:t>
            </a:r>
            <a:r>
              <a:rPr lang="en-US" altLang="zh-CN" dirty="0" err="1"/>
              <a:t>shirt_size</a:t>
            </a:r>
            <a:r>
              <a:rPr lang="zh-CN" altLang="en-US" dirty="0"/>
              <a:t>，其中包含了每个学生希望的</a:t>
            </a:r>
            <a:r>
              <a:rPr lang="en-US" altLang="zh-CN" dirty="0"/>
              <a:t>T</a:t>
            </a:r>
            <a:r>
              <a:rPr lang="zh-CN" altLang="en-US" dirty="0"/>
              <a:t>恤尺寸的调查结果，完成函数 </a:t>
            </a:r>
            <a:r>
              <a:rPr lang="en-US" altLang="zh-CN" dirty="0"/>
              <a:t>solution</a:t>
            </a:r>
            <a:r>
              <a:rPr lang="zh-CN" altLang="en-US" dirty="0"/>
              <a:t>，以返回每种尺寸需要多少件</a:t>
            </a:r>
            <a:r>
              <a:rPr lang="en-US" altLang="zh-CN" dirty="0"/>
              <a:t>T</a:t>
            </a:r>
            <a:r>
              <a:rPr lang="zh-CN" altLang="en-US" dirty="0"/>
              <a:t>恤，按照尺寸从小到大的顺序排列。</a:t>
            </a:r>
            <a:endParaRPr lang="en-US" dirty="0"/>
          </a:p>
        </p:txBody>
      </p:sp>
      <p:pic>
        <p:nvPicPr>
          <p:cNvPr id="9" name="Content Placeholder 8" descr="A screenshot of a computer code&#10;&#10;Description automatically generated">
            <a:extLst>
              <a:ext uri="{FF2B5EF4-FFF2-40B4-BE49-F238E27FC236}">
                <a16:creationId xmlns:a16="http://schemas.microsoft.com/office/drawing/2014/main" id="{169DC7E1-69A3-3CAC-5783-2E7B19CDF90C}"/>
              </a:ext>
            </a:extLst>
          </p:cNvPr>
          <p:cNvPicPr>
            <a:picLocks noGrp="1" noChangeAspect="1"/>
          </p:cNvPicPr>
          <p:nvPr>
            <p:ph sz="half" idx="1"/>
          </p:nvPr>
        </p:nvPicPr>
        <p:blipFill>
          <a:blip r:embed="rId3"/>
          <a:stretch>
            <a:fillRect/>
          </a:stretch>
        </p:blipFill>
        <p:spPr>
          <a:xfrm>
            <a:off x="203200" y="812863"/>
            <a:ext cx="6803136" cy="5779008"/>
          </a:xfrm>
          <a:noFill/>
        </p:spPr>
      </p:pic>
      <p:sp>
        <p:nvSpPr>
          <p:cNvPr id="4" name="Slide Number Placeholder 3">
            <a:extLst>
              <a:ext uri="{FF2B5EF4-FFF2-40B4-BE49-F238E27FC236}">
                <a16:creationId xmlns:a16="http://schemas.microsoft.com/office/drawing/2014/main" id="{5F9F443D-A3E9-112C-FD4F-2612F31D5F50}"/>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76950E27-4FE2-40CE-B401-D86AD36FFBE8}" type="slidenum">
              <a:rPr lang="ko-KR" altLang="en-US" smtClean="0"/>
              <a:pPr>
                <a:spcAft>
                  <a:spcPts val="600"/>
                </a:spcAft>
                <a:defRPr/>
              </a:pPr>
              <a:t>13</a:t>
            </a:fld>
            <a:endParaRPr lang="ko-KR" altLang="en-US"/>
          </a:p>
        </p:txBody>
      </p:sp>
      <p:sp>
        <p:nvSpPr>
          <p:cNvPr id="2" name="Rectangle 1">
            <a:extLst>
              <a:ext uri="{FF2B5EF4-FFF2-40B4-BE49-F238E27FC236}">
                <a16:creationId xmlns:a16="http://schemas.microsoft.com/office/drawing/2014/main" id="{941E0882-0B5B-3573-F119-61D4009E5ACA}"/>
              </a:ext>
            </a:extLst>
          </p:cNvPr>
          <p:cNvSpPr/>
          <p:nvPr/>
        </p:nvSpPr>
        <p:spPr>
          <a:xfrm>
            <a:off x="522514" y="2595154"/>
            <a:ext cx="4650377" cy="1332412"/>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05681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D049E89-DD16-FA5B-B52F-8CE644ABCF35}"/>
              </a:ext>
            </a:extLst>
          </p:cNvPr>
          <p:cNvSpPr>
            <a:spLocks noGrp="1"/>
          </p:cNvSpPr>
          <p:nvPr>
            <p:ph type="title"/>
          </p:nvPr>
        </p:nvSpPr>
        <p:spPr>
          <a:xfrm>
            <a:off x="7137995" y="776460"/>
            <a:ext cx="4511040" cy="877824"/>
          </a:xfrm>
        </p:spPr>
        <p:txBody>
          <a:bodyPr anchor="b">
            <a:normAutofit/>
          </a:bodyPr>
          <a:lstStyle/>
          <a:p>
            <a:r>
              <a:rPr lang="en-US" dirty="0"/>
              <a:t>Practice 2 </a:t>
            </a:r>
            <a:r>
              <a:rPr lang="ko-KR" altLang="en-US" dirty="0"/>
              <a:t>编写函数</a:t>
            </a:r>
            <a:endParaRPr lang="en-US" dirty="0"/>
          </a:p>
        </p:txBody>
      </p:sp>
      <p:sp>
        <p:nvSpPr>
          <p:cNvPr id="23" name="Text Placeholder 2">
            <a:extLst>
              <a:ext uri="{FF2B5EF4-FFF2-40B4-BE49-F238E27FC236}">
                <a16:creationId xmlns:a16="http://schemas.microsoft.com/office/drawing/2014/main" id="{D34C1DE5-7A71-A23F-0192-3499D5D36A54}"/>
              </a:ext>
            </a:extLst>
          </p:cNvPr>
          <p:cNvSpPr>
            <a:spLocks noGrp="1"/>
          </p:cNvSpPr>
          <p:nvPr>
            <p:ph type="body" idx="2"/>
          </p:nvPr>
        </p:nvSpPr>
        <p:spPr>
          <a:xfrm>
            <a:off x="7137995" y="1716657"/>
            <a:ext cx="4511040" cy="4911790"/>
          </a:xfrm>
        </p:spPr>
        <p:txBody>
          <a:bodyPr/>
          <a:lstStyle/>
          <a:p>
            <a:pPr latinLnBrk="0"/>
            <a:r>
              <a:rPr lang="zh-CN" altLang="en-US" dirty="0"/>
              <a:t>一家购物中心根据会员等级提供折扣服务。 会员等级对应的折扣率如下： </a:t>
            </a:r>
            <a:endParaRPr lang="en-US" altLang="zh-CN" dirty="0"/>
          </a:p>
          <a:p>
            <a:pPr latinLnBrk="0"/>
            <a:r>
              <a:rPr lang="en-US" altLang="zh-CN" dirty="0"/>
              <a:t>(S = </a:t>
            </a:r>
            <a:r>
              <a:rPr lang="zh-CN" altLang="en-US" dirty="0"/>
              <a:t>银牌会员</a:t>
            </a:r>
            <a:r>
              <a:rPr lang="en-US" altLang="zh-CN" dirty="0"/>
              <a:t>, G = </a:t>
            </a:r>
            <a:r>
              <a:rPr lang="zh-CN" altLang="en-US" dirty="0"/>
              <a:t>金牌会员</a:t>
            </a:r>
            <a:r>
              <a:rPr lang="en-US" altLang="zh-CN" dirty="0"/>
              <a:t>, V = VIP)</a:t>
            </a:r>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r>
              <a:rPr lang="zh-CN" altLang="en-US" dirty="0"/>
              <a:t>给定商品的价格 </a:t>
            </a:r>
            <a:r>
              <a:rPr lang="en-US" altLang="zh-CN" dirty="0"/>
              <a:t>price </a:t>
            </a:r>
            <a:r>
              <a:rPr lang="zh-CN" altLang="en-US" dirty="0"/>
              <a:t>和购买者的会员等级字符串 </a:t>
            </a:r>
            <a:r>
              <a:rPr lang="en-US" altLang="zh-CN" dirty="0"/>
              <a:t>grade </a:t>
            </a:r>
            <a:r>
              <a:rPr lang="zh-CN" altLang="en-US" dirty="0"/>
              <a:t>作为参数，完成函数 </a:t>
            </a:r>
            <a:r>
              <a:rPr lang="en-US" altLang="zh-CN" dirty="0"/>
              <a:t>solution</a:t>
            </a:r>
            <a:r>
              <a:rPr lang="zh-CN" altLang="en-US" dirty="0"/>
              <a:t>，返回应用折扣服务后的价格。</a:t>
            </a:r>
            <a:endParaRPr lang="en-US" dirty="0"/>
          </a:p>
        </p:txBody>
      </p:sp>
      <p:pic>
        <p:nvPicPr>
          <p:cNvPr id="11" name="Content Placeholder 10" descr="A screenshot of a computer code&#10;&#10;Description automatically generated">
            <a:extLst>
              <a:ext uri="{FF2B5EF4-FFF2-40B4-BE49-F238E27FC236}">
                <a16:creationId xmlns:a16="http://schemas.microsoft.com/office/drawing/2014/main" id="{2695F29C-F5FC-88B6-8460-6D86F6E76B98}"/>
              </a:ext>
            </a:extLst>
          </p:cNvPr>
          <p:cNvPicPr>
            <a:picLocks noGrp="1" noChangeAspect="1"/>
          </p:cNvPicPr>
          <p:nvPr>
            <p:ph sz="half" idx="1"/>
          </p:nvPr>
        </p:nvPicPr>
        <p:blipFill>
          <a:blip r:embed="rId3"/>
          <a:stretch>
            <a:fillRect/>
          </a:stretch>
        </p:blipFill>
        <p:spPr>
          <a:xfrm>
            <a:off x="638760" y="432241"/>
            <a:ext cx="4415246" cy="6425759"/>
          </a:xfrm>
          <a:noFill/>
        </p:spPr>
      </p:pic>
      <p:sp>
        <p:nvSpPr>
          <p:cNvPr id="5" name="Slide Number Placeholder 4">
            <a:extLst>
              <a:ext uri="{FF2B5EF4-FFF2-40B4-BE49-F238E27FC236}">
                <a16:creationId xmlns:a16="http://schemas.microsoft.com/office/drawing/2014/main" id="{1A1D52F5-88AD-9DAC-16E0-2254E24E0D2F}"/>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14</a:t>
            </a:fld>
            <a:endParaRPr lang="ko-KR" altLang="en-US"/>
          </a:p>
        </p:txBody>
      </p:sp>
      <p:graphicFrame>
        <p:nvGraphicFramePr>
          <p:cNvPr id="3" name="Table 2">
            <a:extLst>
              <a:ext uri="{FF2B5EF4-FFF2-40B4-BE49-F238E27FC236}">
                <a16:creationId xmlns:a16="http://schemas.microsoft.com/office/drawing/2014/main" id="{3FCD7406-813B-DE98-7D7D-01AE3A3A4DEE}"/>
              </a:ext>
            </a:extLst>
          </p:cNvPr>
          <p:cNvGraphicFramePr>
            <a:graphicFrameLocks noGrp="1"/>
          </p:cNvGraphicFramePr>
          <p:nvPr>
            <p:extLst>
              <p:ext uri="{D42A27DB-BD31-4B8C-83A1-F6EECF244321}">
                <p14:modId xmlns:p14="http://schemas.microsoft.com/office/powerpoint/2010/main" val="2382620128"/>
              </p:ext>
            </p:extLst>
          </p:nvPr>
        </p:nvGraphicFramePr>
        <p:xfrm>
          <a:off x="8206246" y="2687320"/>
          <a:ext cx="2374537" cy="1483360"/>
        </p:xfrm>
        <a:graphic>
          <a:graphicData uri="http://schemas.openxmlformats.org/drawingml/2006/table">
            <a:tbl>
              <a:tblPr firstRow="1" bandRow="1">
                <a:tableStyleId>{5C22544A-7EE6-4342-B048-85BDC9FD1C3A}</a:tableStyleId>
              </a:tblPr>
              <a:tblGrid>
                <a:gridCol w="786821">
                  <a:extLst>
                    <a:ext uri="{9D8B030D-6E8A-4147-A177-3AD203B41FA5}">
                      <a16:colId xmlns:a16="http://schemas.microsoft.com/office/drawing/2014/main" val="1261199562"/>
                    </a:ext>
                  </a:extLst>
                </a:gridCol>
                <a:gridCol w="1587716">
                  <a:extLst>
                    <a:ext uri="{9D8B030D-6E8A-4147-A177-3AD203B41FA5}">
                      <a16:colId xmlns:a16="http://schemas.microsoft.com/office/drawing/2014/main" val="837582741"/>
                    </a:ext>
                  </a:extLst>
                </a:gridCol>
              </a:tblGrid>
              <a:tr h="370840">
                <a:tc>
                  <a:txBody>
                    <a:bodyPr/>
                    <a:lstStyle/>
                    <a:p>
                      <a:r>
                        <a:rPr lang="en-US" dirty="0"/>
                        <a:t>Level</a:t>
                      </a:r>
                    </a:p>
                  </a:txBody>
                  <a:tcPr/>
                </a:tc>
                <a:tc>
                  <a:txBody>
                    <a:bodyPr/>
                    <a:lstStyle/>
                    <a:p>
                      <a:r>
                        <a:rPr lang="en-US" dirty="0"/>
                        <a:t>Discount Rate</a:t>
                      </a:r>
                    </a:p>
                  </a:txBody>
                  <a:tcPr/>
                </a:tc>
                <a:extLst>
                  <a:ext uri="{0D108BD9-81ED-4DB2-BD59-A6C34878D82A}">
                    <a16:rowId xmlns:a16="http://schemas.microsoft.com/office/drawing/2014/main" val="4049791202"/>
                  </a:ext>
                </a:extLst>
              </a:tr>
              <a:tr h="370840">
                <a:tc>
                  <a:txBody>
                    <a:bodyPr/>
                    <a:lstStyle/>
                    <a:p>
                      <a:r>
                        <a:rPr lang="en-US" dirty="0"/>
                        <a:t>S</a:t>
                      </a:r>
                    </a:p>
                  </a:txBody>
                  <a:tcPr/>
                </a:tc>
                <a:tc>
                  <a:txBody>
                    <a:bodyPr/>
                    <a:lstStyle/>
                    <a:p>
                      <a:r>
                        <a:rPr lang="en-US" dirty="0"/>
                        <a:t>5%</a:t>
                      </a:r>
                    </a:p>
                  </a:txBody>
                  <a:tcPr/>
                </a:tc>
                <a:extLst>
                  <a:ext uri="{0D108BD9-81ED-4DB2-BD59-A6C34878D82A}">
                    <a16:rowId xmlns:a16="http://schemas.microsoft.com/office/drawing/2014/main" val="2639599089"/>
                  </a:ext>
                </a:extLst>
              </a:tr>
              <a:tr h="370840">
                <a:tc>
                  <a:txBody>
                    <a:bodyPr/>
                    <a:lstStyle/>
                    <a:p>
                      <a:r>
                        <a:rPr lang="en-US" dirty="0"/>
                        <a:t>G</a:t>
                      </a:r>
                    </a:p>
                  </a:txBody>
                  <a:tcPr/>
                </a:tc>
                <a:tc>
                  <a:txBody>
                    <a:bodyPr/>
                    <a:lstStyle/>
                    <a:p>
                      <a:r>
                        <a:rPr lang="en-US" dirty="0"/>
                        <a:t>10%</a:t>
                      </a:r>
                    </a:p>
                  </a:txBody>
                  <a:tcPr/>
                </a:tc>
                <a:extLst>
                  <a:ext uri="{0D108BD9-81ED-4DB2-BD59-A6C34878D82A}">
                    <a16:rowId xmlns:a16="http://schemas.microsoft.com/office/drawing/2014/main" val="1928814807"/>
                  </a:ext>
                </a:extLst>
              </a:tr>
              <a:tr h="370840">
                <a:tc>
                  <a:txBody>
                    <a:bodyPr/>
                    <a:lstStyle/>
                    <a:p>
                      <a:r>
                        <a:rPr lang="en-US" dirty="0"/>
                        <a:t>V</a:t>
                      </a:r>
                    </a:p>
                  </a:txBody>
                  <a:tcPr/>
                </a:tc>
                <a:tc>
                  <a:txBody>
                    <a:bodyPr/>
                    <a:lstStyle/>
                    <a:p>
                      <a:r>
                        <a:rPr lang="en-US" dirty="0"/>
                        <a:t>15%</a:t>
                      </a:r>
                    </a:p>
                  </a:txBody>
                  <a:tcPr/>
                </a:tc>
                <a:extLst>
                  <a:ext uri="{0D108BD9-81ED-4DB2-BD59-A6C34878D82A}">
                    <a16:rowId xmlns:a16="http://schemas.microsoft.com/office/drawing/2014/main" val="464049406"/>
                  </a:ext>
                </a:extLst>
              </a:tr>
            </a:tbl>
          </a:graphicData>
        </a:graphic>
      </p:graphicFrame>
      <p:sp>
        <p:nvSpPr>
          <p:cNvPr id="2" name="Rectangle 1">
            <a:extLst>
              <a:ext uri="{FF2B5EF4-FFF2-40B4-BE49-F238E27FC236}">
                <a16:creationId xmlns:a16="http://schemas.microsoft.com/office/drawing/2014/main" id="{681679B0-68EB-295D-EFA5-6147917AA770}"/>
              </a:ext>
            </a:extLst>
          </p:cNvPr>
          <p:cNvSpPr/>
          <p:nvPr/>
        </p:nvSpPr>
        <p:spPr>
          <a:xfrm>
            <a:off x="862149" y="1480456"/>
            <a:ext cx="2429691" cy="1948543"/>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111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1242508-EB9F-5D11-EA26-8EDC24C6C638}"/>
              </a:ext>
            </a:extLst>
          </p:cNvPr>
          <p:cNvSpPr>
            <a:spLocks noGrp="1"/>
          </p:cNvSpPr>
          <p:nvPr>
            <p:ph type="title"/>
          </p:nvPr>
        </p:nvSpPr>
        <p:spPr>
          <a:xfrm>
            <a:off x="7137995" y="776460"/>
            <a:ext cx="4511040" cy="877824"/>
          </a:xfrm>
        </p:spPr>
        <p:txBody>
          <a:bodyPr/>
          <a:lstStyle/>
          <a:p>
            <a:r>
              <a:rPr lang="en-US" dirty="0"/>
              <a:t>Practice 3 </a:t>
            </a:r>
            <a:r>
              <a:rPr lang="ko-KR" altLang="en-US" dirty="0"/>
              <a:t>编写函数</a:t>
            </a:r>
            <a:endParaRPr lang="en-US" dirty="0"/>
          </a:p>
        </p:txBody>
      </p:sp>
      <p:sp>
        <p:nvSpPr>
          <p:cNvPr id="14" name="Text Placeholder 2">
            <a:extLst>
              <a:ext uri="{FF2B5EF4-FFF2-40B4-BE49-F238E27FC236}">
                <a16:creationId xmlns:a16="http://schemas.microsoft.com/office/drawing/2014/main" id="{DB686959-D550-D765-DC84-68B1691E89CE}"/>
              </a:ext>
            </a:extLst>
          </p:cNvPr>
          <p:cNvSpPr>
            <a:spLocks noGrp="1"/>
          </p:cNvSpPr>
          <p:nvPr>
            <p:ph type="body" idx="2"/>
          </p:nvPr>
        </p:nvSpPr>
        <p:spPr>
          <a:xfrm>
            <a:off x="7137995" y="1716657"/>
            <a:ext cx="4511040" cy="4911790"/>
          </a:xfrm>
        </p:spPr>
        <p:txBody>
          <a:bodyPr/>
          <a:lstStyle/>
          <a:p>
            <a:pPr latinLnBrk="0"/>
            <a:r>
              <a:rPr lang="zh-CN" altLang="en-US" dirty="0"/>
              <a:t>给定一个开始日期和一个结束日期，我们想要计算这两个日期之间相差多少天</a:t>
            </a:r>
            <a:r>
              <a:rPr lang="en-US" altLang="zh-CN" dirty="0"/>
              <a:t>(D-day)</a:t>
            </a:r>
            <a:r>
              <a:rPr lang="zh-CN" altLang="en-US" dirty="0"/>
              <a:t>。为此，程序结构简要地分为以下三个步骤编写。</a:t>
            </a:r>
            <a:r>
              <a:rPr lang="en-US" altLang="zh-CN" dirty="0"/>
              <a:t>(</a:t>
            </a:r>
            <a:r>
              <a:rPr lang="zh-CN" altLang="en-US" dirty="0"/>
              <a:t>注意：不考虑闰年</a:t>
            </a:r>
            <a:r>
              <a:rPr lang="en-US" altLang="zh-CN" dirty="0"/>
              <a:t>)</a:t>
            </a:r>
          </a:p>
          <a:p>
            <a:pPr latinLnBrk="0"/>
            <a:endParaRPr lang="en-US" dirty="0"/>
          </a:p>
          <a:p>
            <a:pPr latinLnBrk="0"/>
            <a:r>
              <a:rPr lang="zh-CN" altLang="en-US" dirty="0"/>
              <a:t>第</a:t>
            </a:r>
            <a:r>
              <a:rPr lang="en-US" altLang="zh-CN" dirty="0"/>
              <a:t>1</a:t>
            </a:r>
            <a:r>
              <a:rPr lang="zh-CN" altLang="en-US" dirty="0"/>
              <a:t>步</a:t>
            </a:r>
            <a:r>
              <a:rPr lang="en-US" altLang="zh-CN" dirty="0"/>
              <a:t>. </a:t>
            </a:r>
            <a:r>
              <a:rPr lang="zh-CN" altLang="en-US" dirty="0"/>
              <a:t>计算开始日期距离</a:t>
            </a:r>
            <a:r>
              <a:rPr lang="en-US" altLang="zh-CN" dirty="0"/>
              <a:t>1</a:t>
            </a:r>
            <a:r>
              <a:rPr lang="zh-CN" altLang="en-US" dirty="0"/>
              <a:t>月</a:t>
            </a:r>
            <a:r>
              <a:rPr lang="en-US" altLang="zh-CN" dirty="0"/>
              <a:t>1</a:t>
            </a:r>
            <a:r>
              <a:rPr lang="zh-CN" altLang="en-US" dirty="0"/>
              <a:t>日有多少天。 </a:t>
            </a:r>
            <a:endParaRPr lang="en-US" altLang="zh-CN" dirty="0"/>
          </a:p>
          <a:p>
            <a:pPr latinLnBrk="0"/>
            <a:r>
              <a:rPr lang="zh-CN" altLang="en-US" dirty="0"/>
              <a:t>第</a:t>
            </a:r>
            <a:r>
              <a:rPr lang="en-US" altLang="zh-CN" dirty="0"/>
              <a:t>2</a:t>
            </a:r>
            <a:r>
              <a:rPr lang="zh-CN" altLang="en-US" dirty="0"/>
              <a:t>步</a:t>
            </a:r>
            <a:r>
              <a:rPr lang="en-US" altLang="zh-CN" dirty="0"/>
              <a:t>. </a:t>
            </a:r>
            <a:r>
              <a:rPr lang="zh-CN" altLang="en-US" dirty="0"/>
              <a:t>计算结束日期距离</a:t>
            </a:r>
            <a:r>
              <a:rPr lang="en-US" altLang="zh-CN" dirty="0"/>
              <a:t>1</a:t>
            </a:r>
            <a:r>
              <a:rPr lang="zh-CN" altLang="en-US" dirty="0"/>
              <a:t>月</a:t>
            </a:r>
            <a:r>
              <a:rPr lang="en-US" altLang="zh-CN" dirty="0"/>
              <a:t>1</a:t>
            </a:r>
            <a:r>
              <a:rPr lang="zh-CN" altLang="en-US" dirty="0"/>
              <a:t>日有多少天。 </a:t>
            </a:r>
            <a:endParaRPr lang="en-US" altLang="zh-CN" dirty="0"/>
          </a:p>
          <a:p>
            <a:pPr latinLnBrk="0"/>
            <a:r>
              <a:rPr lang="zh-CN" altLang="en-US" dirty="0"/>
              <a:t>第</a:t>
            </a:r>
            <a:r>
              <a:rPr lang="en-US" altLang="zh-CN" dirty="0"/>
              <a:t>3</a:t>
            </a:r>
            <a:r>
              <a:rPr lang="zh-CN" altLang="en-US" dirty="0"/>
              <a:t>步</a:t>
            </a:r>
            <a:r>
              <a:rPr lang="en-US" altLang="zh-CN" dirty="0"/>
              <a:t>. </a:t>
            </a:r>
            <a:r>
              <a:rPr lang="zh-CN" altLang="en-US" dirty="0"/>
              <a:t>用第</a:t>
            </a:r>
            <a:r>
              <a:rPr lang="en-US" altLang="zh-CN" dirty="0"/>
              <a:t>2</a:t>
            </a:r>
            <a:r>
              <a:rPr lang="zh-CN" altLang="en-US" dirty="0"/>
              <a:t>步计算的天数减去第</a:t>
            </a:r>
            <a:r>
              <a:rPr lang="en-US" altLang="zh-CN" dirty="0"/>
              <a:t>1</a:t>
            </a:r>
            <a:r>
              <a:rPr lang="zh-CN" altLang="en-US" dirty="0"/>
              <a:t>步计算的天数。</a:t>
            </a:r>
            <a:endParaRPr lang="en-US" altLang="zh-CN" dirty="0"/>
          </a:p>
          <a:p>
            <a:pPr latinLnBrk="0"/>
            <a:endParaRPr lang="en-US" dirty="0"/>
          </a:p>
          <a:p>
            <a:pPr latinLnBrk="0"/>
            <a:r>
              <a:rPr lang="ko-KR" altLang="en-US" dirty="0"/>
              <a:t>给定表示开始日期的月份和日期的 </a:t>
            </a:r>
            <a:r>
              <a:rPr lang="en-US" dirty="0" err="1"/>
              <a:t>start_month</a:t>
            </a:r>
            <a:r>
              <a:rPr lang="en-US" dirty="0"/>
              <a:t> </a:t>
            </a:r>
            <a:r>
              <a:rPr lang="ko-KR" altLang="en-US" dirty="0"/>
              <a:t>和 </a:t>
            </a:r>
            <a:r>
              <a:rPr lang="en-US" dirty="0" err="1"/>
              <a:t>start_day</a:t>
            </a:r>
            <a:r>
              <a:rPr lang="en-US" dirty="0"/>
              <a:t>，</a:t>
            </a:r>
            <a:r>
              <a:rPr lang="ko-KR" altLang="en-US" dirty="0"/>
              <a:t>以及表示结束日期的月份和日期的 </a:t>
            </a:r>
            <a:r>
              <a:rPr lang="en-US" dirty="0" err="1"/>
              <a:t>end_month</a:t>
            </a:r>
            <a:r>
              <a:rPr lang="en-US" dirty="0"/>
              <a:t> </a:t>
            </a:r>
            <a:r>
              <a:rPr lang="ko-KR" altLang="en-US" dirty="0"/>
              <a:t>和 </a:t>
            </a:r>
            <a:r>
              <a:rPr lang="en-US" dirty="0" err="1"/>
              <a:t>end_day</a:t>
            </a:r>
            <a:r>
              <a:rPr lang="en-US" dirty="0"/>
              <a:t> </a:t>
            </a:r>
            <a:r>
              <a:rPr lang="ko-KR" altLang="en-US" dirty="0"/>
              <a:t>作为参数，我已经编写了 </a:t>
            </a:r>
            <a:r>
              <a:rPr lang="en-US" dirty="0"/>
              <a:t>solution </a:t>
            </a:r>
            <a:r>
              <a:rPr lang="ko-KR" altLang="en-US" dirty="0"/>
              <a:t>函数以返回开始日期和结束日期相差的天数。参考上述结构，我为重复的部分编写了一个名为 </a:t>
            </a:r>
            <a:r>
              <a:rPr lang="en-US" dirty="0" err="1"/>
              <a:t>func_a</a:t>
            </a:r>
            <a:r>
              <a:rPr lang="en-US" dirty="0"/>
              <a:t> </a:t>
            </a:r>
            <a:r>
              <a:rPr lang="ko-KR" altLang="en-US" dirty="0"/>
              <a:t>的函数。请填写空白处以确保代码能正确运行。</a:t>
            </a:r>
            <a:endParaRPr lang="en-US" dirty="0"/>
          </a:p>
        </p:txBody>
      </p:sp>
      <p:pic>
        <p:nvPicPr>
          <p:cNvPr id="7" name="Content Placeholder 6" descr="A screenshot of a computer program&#10;&#10;Description automatically generated">
            <a:extLst>
              <a:ext uri="{FF2B5EF4-FFF2-40B4-BE49-F238E27FC236}">
                <a16:creationId xmlns:a16="http://schemas.microsoft.com/office/drawing/2014/main" id="{D2EB0524-8915-0C12-8FCD-A91F55800D18}"/>
              </a:ext>
            </a:extLst>
          </p:cNvPr>
          <p:cNvPicPr>
            <a:picLocks noGrp="1" noChangeAspect="1"/>
          </p:cNvPicPr>
          <p:nvPr>
            <p:ph sz="half" idx="1"/>
          </p:nvPr>
        </p:nvPicPr>
        <p:blipFill>
          <a:blip r:embed="rId3"/>
          <a:stretch>
            <a:fillRect/>
          </a:stretch>
        </p:blipFill>
        <p:spPr>
          <a:xfrm>
            <a:off x="641255" y="776287"/>
            <a:ext cx="5927026" cy="5852160"/>
          </a:xfrm>
          <a:noFill/>
        </p:spPr>
      </p:pic>
      <p:sp>
        <p:nvSpPr>
          <p:cNvPr id="5" name="Slide Number Placeholder 4">
            <a:extLst>
              <a:ext uri="{FF2B5EF4-FFF2-40B4-BE49-F238E27FC236}">
                <a16:creationId xmlns:a16="http://schemas.microsoft.com/office/drawing/2014/main" id="{9E3D9447-69A9-2E4A-CCB5-6194FD24939B}"/>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15</a:t>
            </a:fld>
            <a:endParaRPr lang="ko-KR" altLang="en-US"/>
          </a:p>
        </p:txBody>
      </p:sp>
      <p:sp>
        <p:nvSpPr>
          <p:cNvPr id="2" name="Rectangle 1">
            <a:extLst>
              <a:ext uri="{FF2B5EF4-FFF2-40B4-BE49-F238E27FC236}">
                <a16:creationId xmlns:a16="http://schemas.microsoft.com/office/drawing/2014/main" id="{280943D4-189E-3E8A-DFD1-5560871688FA}"/>
              </a:ext>
            </a:extLst>
          </p:cNvPr>
          <p:cNvSpPr/>
          <p:nvPr/>
        </p:nvSpPr>
        <p:spPr>
          <a:xfrm>
            <a:off x="923108" y="1645231"/>
            <a:ext cx="2595155" cy="888619"/>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7258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E3F3DFD-B594-D901-F0B5-5E94871CC38D}"/>
              </a:ext>
            </a:extLst>
          </p:cNvPr>
          <p:cNvSpPr>
            <a:spLocks noGrp="1"/>
          </p:cNvSpPr>
          <p:nvPr>
            <p:ph type="title"/>
          </p:nvPr>
        </p:nvSpPr>
        <p:spPr>
          <a:xfrm>
            <a:off x="7137995" y="776460"/>
            <a:ext cx="4511040" cy="877824"/>
          </a:xfrm>
        </p:spPr>
        <p:txBody>
          <a:bodyPr/>
          <a:lstStyle/>
          <a:p>
            <a:r>
              <a:rPr lang="en-US" dirty="0"/>
              <a:t>Practice 4 </a:t>
            </a:r>
            <a:r>
              <a:rPr lang="ko-KR" altLang="en-US" dirty="0"/>
              <a:t>编写函数</a:t>
            </a:r>
            <a:endParaRPr lang="en-US" dirty="0"/>
          </a:p>
        </p:txBody>
      </p:sp>
      <p:sp>
        <p:nvSpPr>
          <p:cNvPr id="14" name="Text Placeholder 2">
            <a:extLst>
              <a:ext uri="{FF2B5EF4-FFF2-40B4-BE49-F238E27FC236}">
                <a16:creationId xmlns:a16="http://schemas.microsoft.com/office/drawing/2014/main" id="{B9C3F84C-54CA-B5D7-5389-D678643D4D99}"/>
              </a:ext>
            </a:extLst>
          </p:cNvPr>
          <p:cNvSpPr>
            <a:spLocks noGrp="1"/>
          </p:cNvSpPr>
          <p:nvPr>
            <p:ph type="body" idx="2"/>
          </p:nvPr>
        </p:nvSpPr>
        <p:spPr>
          <a:xfrm>
            <a:off x="7137995" y="1716657"/>
            <a:ext cx="4511040" cy="4911790"/>
          </a:xfrm>
        </p:spPr>
        <p:txBody>
          <a:bodyPr>
            <a:normAutofit/>
          </a:bodyPr>
          <a:lstStyle/>
          <a:p>
            <a:pPr latinLnBrk="0"/>
            <a:r>
              <a:rPr lang="zh-CN" altLang="en-US" dirty="0"/>
              <a:t>有一个包含自然数的列表。我们想找出这个列表中出现次数最多的数字是出现次数最少的数字的几倍。为此，我们编写了如下程序结构：</a:t>
            </a:r>
            <a:endParaRPr lang="en-US" altLang="zh-CN" dirty="0"/>
          </a:p>
          <a:p>
            <a:pPr latinLnBrk="0"/>
            <a:endParaRPr lang="en-US" dirty="0"/>
          </a:p>
          <a:p>
            <a:pPr latinLnBrk="0"/>
            <a:r>
              <a:rPr lang="zh-CN" altLang="en-US" dirty="0"/>
              <a:t>第</a:t>
            </a:r>
            <a:r>
              <a:rPr lang="en-US" altLang="zh-CN" dirty="0"/>
              <a:t>1</a:t>
            </a:r>
            <a:r>
              <a:rPr lang="zh-CN" altLang="en-US" dirty="0"/>
              <a:t>步</a:t>
            </a:r>
            <a:r>
              <a:rPr lang="en-US" altLang="zh-CN" dirty="0"/>
              <a:t>. </a:t>
            </a:r>
            <a:r>
              <a:rPr lang="zh-CN" altLang="en-US" dirty="0"/>
              <a:t>计算列表中每个自然数的出现次数。 </a:t>
            </a:r>
            <a:endParaRPr lang="en-US" altLang="zh-CN" dirty="0"/>
          </a:p>
          <a:p>
            <a:pPr latinLnBrk="0"/>
            <a:r>
              <a:rPr lang="zh-CN" altLang="en-US" dirty="0"/>
              <a:t>第</a:t>
            </a:r>
            <a:r>
              <a:rPr lang="en-US" altLang="zh-CN" dirty="0"/>
              <a:t>2</a:t>
            </a:r>
            <a:r>
              <a:rPr lang="zh-CN" altLang="en-US" dirty="0"/>
              <a:t>步</a:t>
            </a:r>
            <a:r>
              <a:rPr lang="en-US" altLang="zh-CN" dirty="0"/>
              <a:t>. </a:t>
            </a:r>
            <a:r>
              <a:rPr lang="zh-CN" altLang="en-US" dirty="0"/>
              <a:t>找出出现次数最多的数字的次数。 </a:t>
            </a:r>
            <a:endParaRPr lang="en-US" altLang="zh-CN" dirty="0"/>
          </a:p>
          <a:p>
            <a:pPr latinLnBrk="0"/>
            <a:r>
              <a:rPr lang="zh-CN" altLang="en-US" dirty="0"/>
              <a:t>第</a:t>
            </a:r>
            <a:r>
              <a:rPr lang="en-US" altLang="zh-CN" dirty="0"/>
              <a:t>3</a:t>
            </a:r>
            <a:r>
              <a:rPr lang="zh-CN" altLang="en-US" dirty="0"/>
              <a:t>步</a:t>
            </a:r>
            <a:r>
              <a:rPr lang="en-US" altLang="zh-CN" dirty="0"/>
              <a:t>. </a:t>
            </a:r>
            <a:r>
              <a:rPr lang="zh-CN" altLang="en-US" dirty="0"/>
              <a:t>找出出现次数最少的数字的次数。 </a:t>
            </a:r>
            <a:endParaRPr lang="en-US" altLang="zh-CN" dirty="0"/>
          </a:p>
          <a:p>
            <a:pPr latinLnBrk="0"/>
            <a:r>
              <a:rPr lang="zh-CN" altLang="en-US" dirty="0"/>
              <a:t>第</a:t>
            </a:r>
            <a:r>
              <a:rPr lang="en-US" altLang="zh-CN" dirty="0"/>
              <a:t>4</a:t>
            </a:r>
            <a:r>
              <a:rPr lang="zh-CN" altLang="en-US" dirty="0"/>
              <a:t>步</a:t>
            </a:r>
            <a:r>
              <a:rPr lang="en-US" altLang="zh-CN" dirty="0"/>
              <a:t>. </a:t>
            </a:r>
            <a:r>
              <a:rPr lang="zh-CN" altLang="en-US" dirty="0"/>
              <a:t>计算出现次数最多的数字是出现次数最少的数字的几倍。</a:t>
            </a:r>
            <a:endParaRPr lang="en-US" altLang="zh-CN" dirty="0"/>
          </a:p>
          <a:p>
            <a:pPr latinLnBrk="0"/>
            <a:endParaRPr lang="en-US" dirty="0"/>
          </a:p>
          <a:p>
            <a:pPr latinLnBrk="0"/>
            <a:r>
              <a:rPr lang="zh-CN" altLang="en-US" dirty="0"/>
              <a:t>在计算几倍时，只考虑整数部分，忽略小数部分。</a:t>
            </a:r>
            <a:endParaRPr lang="en-US" altLang="zh-CN" dirty="0"/>
          </a:p>
          <a:p>
            <a:pPr latinLnBrk="0"/>
            <a:r>
              <a:rPr lang="zh-CN" altLang="en-US" dirty="0"/>
              <a:t>给定一个包含自然数的列表 </a:t>
            </a:r>
            <a:r>
              <a:rPr lang="en-US" altLang="zh-CN" dirty="0" err="1"/>
              <a:t>arr</a:t>
            </a:r>
            <a:r>
              <a:rPr lang="en-US" altLang="zh-CN" dirty="0"/>
              <a:t> </a:t>
            </a:r>
            <a:r>
              <a:rPr lang="zh-CN" altLang="en-US" dirty="0"/>
              <a:t>作为参数，我们想编写 </a:t>
            </a:r>
            <a:r>
              <a:rPr lang="en-US" altLang="zh-CN" dirty="0"/>
              <a:t>solution </a:t>
            </a:r>
            <a:r>
              <a:rPr lang="zh-CN" altLang="en-US" dirty="0"/>
              <a:t>函数，以返回出现次数最多的数字是出现次数最少的数字的几倍。请参考上述结构，填写提供的 </a:t>
            </a:r>
            <a:r>
              <a:rPr lang="en-US" altLang="zh-CN" dirty="0" err="1"/>
              <a:t>func_a</a:t>
            </a:r>
            <a:r>
              <a:rPr lang="zh-CN" altLang="en-US" dirty="0"/>
              <a:t>、</a:t>
            </a:r>
            <a:r>
              <a:rPr lang="en-US" altLang="zh-CN" dirty="0" err="1"/>
              <a:t>func_b</a:t>
            </a:r>
            <a:r>
              <a:rPr lang="en-US" altLang="zh-CN" dirty="0"/>
              <a:t> </a:t>
            </a:r>
            <a:r>
              <a:rPr lang="zh-CN" altLang="en-US" dirty="0"/>
              <a:t>和 </a:t>
            </a:r>
            <a:r>
              <a:rPr lang="en-US" altLang="zh-CN" dirty="0" err="1"/>
              <a:t>func_c</a:t>
            </a:r>
            <a:r>
              <a:rPr lang="en-US" altLang="zh-CN" dirty="0"/>
              <a:t> </a:t>
            </a:r>
            <a:r>
              <a:rPr lang="zh-CN" altLang="en-US" dirty="0"/>
              <a:t>函数及其参数中的空白处，以确保代码能正确运行。</a:t>
            </a:r>
            <a:endParaRPr lang="en-US" dirty="0"/>
          </a:p>
        </p:txBody>
      </p:sp>
      <p:pic>
        <p:nvPicPr>
          <p:cNvPr id="7" name="Content Placeholder 6" descr="A screen shot of a computer program&#10;&#10;Description automatically generated">
            <a:extLst>
              <a:ext uri="{FF2B5EF4-FFF2-40B4-BE49-F238E27FC236}">
                <a16:creationId xmlns:a16="http://schemas.microsoft.com/office/drawing/2014/main" id="{40778E8E-C8C5-9D55-33B0-28A6FD75BDC3}"/>
              </a:ext>
            </a:extLst>
          </p:cNvPr>
          <p:cNvPicPr>
            <a:picLocks noGrp="1" noChangeAspect="1"/>
          </p:cNvPicPr>
          <p:nvPr>
            <p:ph sz="half" idx="1"/>
          </p:nvPr>
        </p:nvPicPr>
        <p:blipFill>
          <a:blip r:embed="rId3"/>
          <a:stretch>
            <a:fillRect/>
          </a:stretch>
        </p:blipFill>
        <p:spPr>
          <a:xfrm>
            <a:off x="1696123" y="776288"/>
            <a:ext cx="3816591" cy="5851525"/>
          </a:xfrm>
          <a:noFill/>
        </p:spPr>
      </p:pic>
      <p:sp>
        <p:nvSpPr>
          <p:cNvPr id="5" name="Slide Number Placeholder 4">
            <a:extLst>
              <a:ext uri="{FF2B5EF4-FFF2-40B4-BE49-F238E27FC236}">
                <a16:creationId xmlns:a16="http://schemas.microsoft.com/office/drawing/2014/main" id="{8281809A-E9C8-8440-AAC4-BD308556C01C}"/>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16</a:t>
            </a:fld>
            <a:endParaRPr lang="ko-KR" altLang="en-US"/>
          </a:p>
        </p:txBody>
      </p:sp>
      <p:sp>
        <p:nvSpPr>
          <p:cNvPr id="4" name="Rectangle 3">
            <a:extLst>
              <a:ext uri="{FF2B5EF4-FFF2-40B4-BE49-F238E27FC236}">
                <a16:creationId xmlns:a16="http://schemas.microsoft.com/office/drawing/2014/main" id="{18710EB0-CDAD-BD43-D42C-69ED90E7E0ED}"/>
              </a:ext>
            </a:extLst>
          </p:cNvPr>
          <p:cNvSpPr/>
          <p:nvPr/>
        </p:nvSpPr>
        <p:spPr>
          <a:xfrm>
            <a:off x="1942012" y="4362305"/>
            <a:ext cx="1698172" cy="671249"/>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6662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A84E35-E9A2-5683-5DCD-FF3253B3D071}"/>
              </a:ext>
            </a:extLst>
          </p:cNvPr>
          <p:cNvSpPr>
            <a:spLocks noGrp="1"/>
          </p:cNvSpPr>
          <p:nvPr>
            <p:ph type="title"/>
          </p:nvPr>
        </p:nvSpPr>
        <p:spPr>
          <a:xfrm>
            <a:off x="7137995" y="776460"/>
            <a:ext cx="4511040" cy="877824"/>
          </a:xfrm>
        </p:spPr>
        <p:txBody>
          <a:bodyPr/>
          <a:lstStyle/>
          <a:p>
            <a:r>
              <a:rPr lang="en-US" dirty="0"/>
              <a:t>Practice 5 </a:t>
            </a:r>
            <a:r>
              <a:rPr lang="ko-KR" altLang="en-US" dirty="0"/>
              <a:t>修改一行</a:t>
            </a:r>
            <a:endParaRPr lang="en-US" dirty="0"/>
          </a:p>
        </p:txBody>
      </p:sp>
      <p:sp>
        <p:nvSpPr>
          <p:cNvPr id="14" name="Text Placeholder 2">
            <a:extLst>
              <a:ext uri="{FF2B5EF4-FFF2-40B4-BE49-F238E27FC236}">
                <a16:creationId xmlns:a16="http://schemas.microsoft.com/office/drawing/2014/main" id="{74290B3B-2168-B591-C0B3-C59C61F5D1FA}"/>
              </a:ext>
            </a:extLst>
          </p:cNvPr>
          <p:cNvSpPr>
            <a:spLocks noGrp="1"/>
          </p:cNvSpPr>
          <p:nvPr>
            <p:ph type="body" idx="2"/>
          </p:nvPr>
        </p:nvSpPr>
        <p:spPr>
          <a:xfrm>
            <a:off x="7137995" y="1716657"/>
            <a:ext cx="4511040" cy="4911790"/>
          </a:xfrm>
        </p:spPr>
        <p:txBody>
          <a:bodyPr/>
          <a:lstStyle/>
          <a:p>
            <a:pPr latinLnBrk="0"/>
            <a:r>
              <a:rPr lang="zh-CN" altLang="en-US" dirty="0"/>
              <a:t>我们想要反转一个给定列表的顺序。</a:t>
            </a:r>
            <a:endParaRPr lang="en-US" altLang="zh-CN" dirty="0"/>
          </a:p>
          <a:p>
            <a:pPr latinLnBrk="0"/>
            <a:endParaRPr lang="en-US" altLang="zh-CN" dirty="0"/>
          </a:p>
          <a:p>
            <a:pPr latinLnBrk="0"/>
            <a:r>
              <a:rPr lang="zh-CN" altLang="en-US" dirty="0"/>
              <a:t>例如，如果给定的列表是 </a:t>
            </a:r>
            <a:r>
              <a:rPr lang="en-US" altLang="zh-CN" dirty="0"/>
              <a:t>[1, 4, 2, 3]</a:t>
            </a:r>
            <a:r>
              <a:rPr lang="zh-CN" altLang="en-US" dirty="0"/>
              <a:t>，反转后的列表将是 </a:t>
            </a:r>
            <a:r>
              <a:rPr lang="en-US" altLang="zh-CN" dirty="0"/>
              <a:t>[3, 2, 4, 1]</a:t>
            </a:r>
            <a:r>
              <a:rPr lang="zh-CN" altLang="en-US" dirty="0"/>
              <a:t>。</a:t>
            </a:r>
            <a:endParaRPr lang="en-US" altLang="zh-CN" dirty="0"/>
          </a:p>
          <a:p>
            <a:pPr latinLnBrk="0"/>
            <a:endParaRPr lang="en-US" altLang="zh-CN" dirty="0"/>
          </a:p>
          <a:p>
            <a:pPr latinLnBrk="0"/>
            <a:r>
              <a:rPr lang="zh-CN" altLang="en-US" dirty="0"/>
              <a:t>给定一个包含整数的列表 </a:t>
            </a:r>
            <a:r>
              <a:rPr lang="en-US" altLang="zh-CN" dirty="0" err="1"/>
              <a:t>arr</a:t>
            </a:r>
            <a:r>
              <a:rPr lang="en-US" altLang="zh-CN" dirty="0"/>
              <a:t> </a:t>
            </a:r>
            <a:r>
              <a:rPr lang="zh-CN" altLang="en-US" dirty="0"/>
              <a:t>作为参数，我们想编写 </a:t>
            </a:r>
            <a:r>
              <a:rPr lang="en-US" altLang="zh-CN" dirty="0"/>
              <a:t>solution </a:t>
            </a:r>
            <a:r>
              <a:rPr lang="zh-CN" altLang="en-US" dirty="0"/>
              <a:t>函数以反转 </a:t>
            </a:r>
            <a:r>
              <a:rPr lang="en-US" altLang="zh-CN" dirty="0" err="1"/>
              <a:t>arr</a:t>
            </a:r>
            <a:r>
              <a:rPr lang="en-US" altLang="zh-CN" dirty="0"/>
              <a:t> </a:t>
            </a:r>
            <a:r>
              <a:rPr lang="zh-CN" altLang="en-US" dirty="0"/>
              <a:t>并返回它。请填写空白处以完成整个代码。</a:t>
            </a:r>
            <a:endParaRPr lang="en-US" dirty="0"/>
          </a:p>
        </p:txBody>
      </p:sp>
      <p:pic>
        <p:nvPicPr>
          <p:cNvPr id="7" name="Content Placeholder 6" descr="A screenshot of a computer program&#10;&#10;Description automatically generated">
            <a:extLst>
              <a:ext uri="{FF2B5EF4-FFF2-40B4-BE49-F238E27FC236}">
                <a16:creationId xmlns:a16="http://schemas.microsoft.com/office/drawing/2014/main" id="{D3AFECB1-D202-40B2-24BB-474B749071CD}"/>
              </a:ext>
            </a:extLst>
          </p:cNvPr>
          <p:cNvPicPr>
            <a:picLocks noGrp="1" noChangeAspect="1"/>
          </p:cNvPicPr>
          <p:nvPr>
            <p:ph sz="half" idx="1"/>
          </p:nvPr>
        </p:nvPicPr>
        <p:blipFill>
          <a:blip r:embed="rId3"/>
          <a:stretch>
            <a:fillRect/>
          </a:stretch>
        </p:blipFill>
        <p:spPr>
          <a:xfrm>
            <a:off x="203200" y="1273753"/>
            <a:ext cx="6803136" cy="4857227"/>
          </a:xfrm>
          <a:noFill/>
        </p:spPr>
      </p:pic>
      <p:sp>
        <p:nvSpPr>
          <p:cNvPr id="5" name="Slide Number Placeholder 4">
            <a:extLst>
              <a:ext uri="{FF2B5EF4-FFF2-40B4-BE49-F238E27FC236}">
                <a16:creationId xmlns:a16="http://schemas.microsoft.com/office/drawing/2014/main" id="{8AB84A84-81BA-7401-B93F-73CAAF454AF1}"/>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17</a:t>
            </a:fld>
            <a:endParaRPr lang="ko-KR" altLang="en-US"/>
          </a:p>
        </p:txBody>
      </p:sp>
      <p:sp>
        <p:nvSpPr>
          <p:cNvPr id="2" name="Rectangle 1">
            <a:extLst>
              <a:ext uri="{FF2B5EF4-FFF2-40B4-BE49-F238E27FC236}">
                <a16:creationId xmlns:a16="http://schemas.microsoft.com/office/drawing/2014/main" id="{D9F3DC77-7144-E882-13DF-AA6950222FF5}"/>
              </a:ext>
            </a:extLst>
          </p:cNvPr>
          <p:cNvSpPr/>
          <p:nvPr/>
        </p:nvSpPr>
        <p:spPr>
          <a:xfrm>
            <a:off x="618309" y="2002283"/>
            <a:ext cx="2664822" cy="558038"/>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6676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8162-9E30-A64A-C06A-8F000AB7B4D1}"/>
              </a:ext>
            </a:extLst>
          </p:cNvPr>
          <p:cNvSpPr>
            <a:spLocks noGrp="1"/>
          </p:cNvSpPr>
          <p:nvPr>
            <p:ph type="title"/>
          </p:nvPr>
        </p:nvSpPr>
        <p:spPr>
          <a:xfrm>
            <a:off x="7137995" y="776460"/>
            <a:ext cx="4511040" cy="877824"/>
          </a:xfrm>
        </p:spPr>
        <p:txBody>
          <a:bodyPr anchor="b">
            <a:normAutofit/>
          </a:bodyPr>
          <a:lstStyle/>
          <a:p>
            <a:r>
              <a:rPr lang="en-US" dirty="0"/>
              <a:t>Practice 6 </a:t>
            </a:r>
            <a:r>
              <a:rPr lang="ko-KR" altLang="en-US" dirty="0"/>
              <a:t>修改一行</a:t>
            </a:r>
            <a:endParaRPr lang="en-US" dirty="0"/>
          </a:p>
        </p:txBody>
      </p:sp>
      <p:sp>
        <p:nvSpPr>
          <p:cNvPr id="12" name="Text Placeholder 2">
            <a:extLst>
              <a:ext uri="{FF2B5EF4-FFF2-40B4-BE49-F238E27FC236}">
                <a16:creationId xmlns:a16="http://schemas.microsoft.com/office/drawing/2014/main" id="{FAD4D0AA-EFE9-5E6E-424A-CFE5E07A7F80}"/>
              </a:ext>
            </a:extLst>
          </p:cNvPr>
          <p:cNvSpPr>
            <a:spLocks noGrp="1"/>
          </p:cNvSpPr>
          <p:nvPr>
            <p:ph type="body" idx="2"/>
          </p:nvPr>
        </p:nvSpPr>
        <p:spPr>
          <a:xfrm>
            <a:off x="7137995" y="1716657"/>
            <a:ext cx="4511040" cy="4911790"/>
          </a:xfrm>
        </p:spPr>
        <p:txBody>
          <a:bodyPr/>
          <a:lstStyle/>
          <a:p>
            <a:r>
              <a:rPr lang="en-US" altLang="zh-CN" dirty="0"/>
              <a:t>369</a:t>
            </a:r>
            <a:r>
              <a:rPr lang="zh-CN" altLang="en-US" dirty="0"/>
              <a:t>游戏是一个多人一起玩的游戏。游戏的规则如下：</a:t>
            </a:r>
            <a:endParaRPr lang="en-US" altLang="zh-CN" dirty="0"/>
          </a:p>
          <a:p>
            <a:endParaRPr lang="en-US" altLang="zh-CN" dirty="0"/>
          </a:p>
          <a:p>
            <a:r>
              <a:rPr lang="zh-CN" altLang="en-US" dirty="0"/>
              <a:t>从</a:t>
            </a:r>
            <a:r>
              <a:rPr lang="en-US" altLang="zh-CN" dirty="0"/>
              <a:t>1</a:t>
            </a:r>
            <a:r>
              <a:rPr lang="zh-CN" altLang="en-US" dirty="0"/>
              <a:t>开始。</a:t>
            </a:r>
            <a:endParaRPr lang="en-US" altLang="zh-CN" dirty="0"/>
          </a:p>
          <a:p>
            <a:r>
              <a:rPr lang="zh-CN" altLang="en-US" dirty="0"/>
              <a:t>每个人轮流说数字，每次递增</a:t>
            </a:r>
            <a:r>
              <a:rPr lang="en-US" altLang="zh-CN" dirty="0"/>
              <a:t>1</a:t>
            </a:r>
            <a:r>
              <a:rPr lang="zh-CN" altLang="en-US" dirty="0"/>
              <a:t>。</a:t>
            </a:r>
            <a:endParaRPr lang="en-US" altLang="zh-CN" dirty="0"/>
          </a:p>
          <a:p>
            <a:r>
              <a:rPr lang="zh-CN" altLang="en-US" dirty="0"/>
              <a:t>如果要说的数字包含</a:t>
            </a:r>
            <a:r>
              <a:rPr lang="en-US" altLang="zh-CN" dirty="0"/>
              <a:t>3</a:t>
            </a:r>
            <a:r>
              <a:rPr lang="zh-CN" altLang="en-US" dirty="0"/>
              <a:t>、</a:t>
            </a:r>
            <a:r>
              <a:rPr lang="en-US" altLang="zh-CN" dirty="0"/>
              <a:t>6</a:t>
            </a:r>
            <a:r>
              <a:rPr lang="zh-CN" altLang="en-US" dirty="0"/>
              <a:t>或</a:t>
            </a:r>
            <a:r>
              <a:rPr lang="en-US" altLang="zh-CN" dirty="0"/>
              <a:t>9</a:t>
            </a:r>
            <a:r>
              <a:rPr lang="zh-CN" altLang="en-US" dirty="0"/>
              <a:t>中的任意一个，则代替说出数字，用该数字中包含的</a:t>
            </a:r>
            <a:r>
              <a:rPr lang="en-US" altLang="zh-CN" dirty="0"/>
              <a:t>3</a:t>
            </a:r>
            <a:r>
              <a:rPr lang="zh-CN" altLang="en-US" dirty="0"/>
              <a:t>、</a:t>
            </a:r>
            <a:r>
              <a:rPr lang="en-US" altLang="zh-CN" dirty="0"/>
              <a:t>6</a:t>
            </a:r>
            <a:r>
              <a:rPr lang="zh-CN" altLang="en-US" dirty="0"/>
              <a:t>、</a:t>
            </a:r>
            <a:r>
              <a:rPr lang="en-US" altLang="zh-CN" dirty="0"/>
              <a:t>9</a:t>
            </a:r>
            <a:r>
              <a:rPr lang="zh-CN" altLang="en-US" dirty="0"/>
              <a:t>的个数拍手。</a:t>
            </a:r>
            <a:endParaRPr lang="en-US" altLang="zh-CN" dirty="0"/>
          </a:p>
          <a:p>
            <a:endParaRPr lang="en-US" altLang="zh-CN" dirty="0"/>
          </a:p>
          <a:p>
            <a:r>
              <a:rPr lang="zh-CN" altLang="en-US" dirty="0"/>
              <a:t>给定一个数字</a:t>
            </a:r>
            <a:r>
              <a:rPr lang="en-US" altLang="zh-CN" dirty="0"/>
              <a:t>number</a:t>
            </a:r>
            <a:r>
              <a:rPr lang="zh-CN" altLang="en-US" dirty="0"/>
              <a:t>作为参数，我们想编写一个</a:t>
            </a:r>
            <a:r>
              <a:rPr lang="en-US" altLang="zh-CN" dirty="0"/>
              <a:t>solution</a:t>
            </a:r>
            <a:r>
              <a:rPr lang="zh-CN" altLang="en-US" dirty="0"/>
              <a:t>函数，以返回从</a:t>
            </a:r>
            <a:r>
              <a:rPr lang="en-US" altLang="zh-CN" dirty="0"/>
              <a:t>1</a:t>
            </a:r>
            <a:r>
              <a:rPr lang="zh-CN" altLang="en-US" dirty="0"/>
              <a:t>到</a:t>
            </a:r>
            <a:r>
              <a:rPr lang="en-US" altLang="zh-CN" dirty="0"/>
              <a:t>number</a:t>
            </a:r>
            <a:r>
              <a:rPr lang="zh-CN" altLang="en-US" dirty="0"/>
              <a:t>正确进行</a:t>
            </a:r>
            <a:r>
              <a:rPr lang="en-US" altLang="zh-CN" dirty="0"/>
              <a:t>369</a:t>
            </a:r>
            <a:r>
              <a:rPr lang="zh-CN" altLang="en-US" dirty="0"/>
              <a:t>游戏时拍手的总次数。请填写空白处以完成整个代码。</a:t>
            </a:r>
            <a:endParaRPr lang="en-US" dirty="0"/>
          </a:p>
        </p:txBody>
      </p:sp>
      <p:pic>
        <p:nvPicPr>
          <p:cNvPr id="7" name="Content Placeholder 6">
            <a:extLst>
              <a:ext uri="{FF2B5EF4-FFF2-40B4-BE49-F238E27FC236}">
                <a16:creationId xmlns:a16="http://schemas.microsoft.com/office/drawing/2014/main" id="{C67628C1-BFDF-3A56-214E-888424B5AFE7}"/>
              </a:ext>
            </a:extLst>
          </p:cNvPr>
          <p:cNvPicPr>
            <a:picLocks noGrp="1" noChangeAspect="1"/>
          </p:cNvPicPr>
          <p:nvPr>
            <p:ph sz="half" idx="1"/>
          </p:nvPr>
        </p:nvPicPr>
        <p:blipFill>
          <a:blip r:embed="rId3"/>
          <a:stretch>
            <a:fillRect/>
          </a:stretch>
        </p:blipFill>
        <p:spPr>
          <a:xfrm>
            <a:off x="203200" y="2163157"/>
            <a:ext cx="6803136" cy="3078419"/>
          </a:xfrm>
          <a:noFill/>
        </p:spPr>
      </p:pic>
      <p:sp>
        <p:nvSpPr>
          <p:cNvPr id="5" name="Slide Number Placeholder 4">
            <a:extLst>
              <a:ext uri="{FF2B5EF4-FFF2-40B4-BE49-F238E27FC236}">
                <a16:creationId xmlns:a16="http://schemas.microsoft.com/office/drawing/2014/main" id="{9F3077D5-702D-303B-4316-28BB9B2BADBE}"/>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18</a:t>
            </a:fld>
            <a:endParaRPr lang="ko-KR" altLang="en-US"/>
          </a:p>
        </p:txBody>
      </p:sp>
      <p:sp>
        <p:nvSpPr>
          <p:cNvPr id="3" name="Rectangle 2">
            <a:extLst>
              <a:ext uri="{FF2B5EF4-FFF2-40B4-BE49-F238E27FC236}">
                <a16:creationId xmlns:a16="http://schemas.microsoft.com/office/drawing/2014/main" id="{F17E86B3-E4D1-8FA7-87C9-34F79496B549}"/>
              </a:ext>
            </a:extLst>
          </p:cNvPr>
          <p:cNvSpPr/>
          <p:nvPr/>
        </p:nvSpPr>
        <p:spPr>
          <a:xfrm>
            <a:off x="705394" y="2907974"/>
            <a:ext cx="1480457" cy="218404"/>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627282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0970-F080-A050-7E6C-A0F661880FE5}"/>
              </a:ext>
            </a:extLst>
          </p:cNvPr>
          <p:cNvSpPr>
            <a:spLocks noGrp="1"/>
          </p:cNvSpPr>
          <p:nvPr>
            <p:ph type="title"/>
          </p:nvPr>
        </p:nvSpPr>
        <p:spPr/>
        <p:txBody>
          <a:bodyPr/>
          <a:lstStyle/>
          <a:p>
            <a:r>
              <a:rPr lang="en-US" dirty="0"/>
              <a:t>Practice 7 </a:t>
            </a:r>
            <a:r>
              <a:rPr lang="ko-KR" altLang="en-US" dirty="0"/>
              <a:t>修改一行</a:t>
            </a:r>
            <a:endParaRPr lang="en-US" dirty="0"/>
          </a:p>
        </p:txBody>
      </p:sp>
      <p:sp>
        <p:nvSpPr>
          <p:cNvPr id="3" name="Text Placeholder 2">
            <a:extLst>
              <a:ext uri="{FF2B5EF4-FFF2-40B4-BE49-F238E27FC236}">
                <a16:creationId xmlns:a16="http://schemas.microsoft.com/office/drawing/2014/main" id="{E6FFAD77-F3B5-9E96-971F-4D3AAF239152}"/>
              </a:ext>
            </a:extLst>
          </p:cNvPr>
          <p:cNvSpPr>
            <a:spLocks noGrp="1"/>
          </p:cNvSpPr>
          <p:nvPr>
            <p:ph type="body" idx="2"/>
          </p:nvPr>
        </p:nvSpPr>
        <p:spPr/>
        <p:txBody>
          <a:bodyPr/>
          <a:lstStyle/>
          <a:p>
            <a:r>
              <a:rPr lang="zh-CN" altLang="en-US" dirty="0"/>
              <a:t>某大学提供不同级别的英语课程。初级英语课程仅对在托业考试中得分在</a:t>
            </a:r>
            <a:r>
              <a:rPr lang="en-US" altLang="zh-CN" dirty="0"/>
              <a:t>650</a:t>
            </a:r>
            <a:r>
              <a:rPr lang="zh-CN" altLang="en-US" dirty="0"/>
              <a:t>分到</a:t>
            </a:r>
            <a:r>
              <a:rPr lang="en-US" altLang="zh-CN" dirty="0"/>
              <a:t>800</a:t>
            </a:r>
            <a:r>
              <a:rPr lang="zh-CN" altLang="en-US" dirty="0"/>
              <a:t>分（含）之间的学生开放。当有</a:t>
            </a:r>
            <a:r>
              <a:rPr lang="en-US" altLang="zh-CN" dirty="0"/>
              <a:t>10</a:t>
            </a:r>
            <a:r>
              <a:rPr lang="zh-CN" altLang="en-US" dirty="0"/>
              <a:t>人申请初级英语课程时，我们想确认其中有多少人符合课程的要求。</a:t>
            </a:r>
            <a:endParaRPr lang="en-US" altLang="zh-CN" dirty="0"/>
          </a:p>
          <a:p>
            <a:endParaRPr lang="en-US" altLang="zh-CN" dirty="0"/>
          </a:p>
          <a:p>
            <a:r>
              <a:rPr lang="zh-CN" altLang="en-US" dirty="0"/>
              <a:t>给定一个包含申请者托业成绩的列表</a:t>
            </a:r>
            <a:r>
              <a:rPr lang="en-US" altLang="zh-CN" dirty="0"/>
              <a:t>scores</a:t>
            </a:r>
            <a:r>
              <a:rPr lang="zh-CN" altLang="en-US" dirty="0"/>
              <a:t>作为参数，编写一个</a:t>
            </a:r>
            <a:r>
              <a:rPr lang="en-US" altLang="zh-CN" dirty="0"/>
              <a:t>solution</a:t>
            </a:r>
            <a:r>
              <a:rPr lang="zh-CN" altLang="en-US" dirty="0"/>
              <a:t>函数，以返回符合要求的学生人数。然而，由于代码中有错误，对于某些输入，它无法正确工作。请修改代码中的一行，以确保它对所有输入都能正确运行。</a:t>
            </a:r>
            <a:endParaRPr lang="en-US" dirty="0"/>
          </a:p>
        </p:txBody>
      </p:sp>
      <p:pic>
        <p:nvPicPr>
          <p:cNvPr id="7" name="Content Placeholder 6">
            <a:extLst>
              <a:ext uri="{FF2B5EF4-FFF2-40B4-BE49-F238E27FC236}">
                <a16:creationId xmlns:a16="http://schemas.microsoft.com/office/drawing/2014/main" id="{94266E82-CEDD-92FE-7F72-11DAF8AE528D}"/>
              </a:ext>
            </a:extLst>
          </p:cNvPr>
          <p:cNvPicPr>
            <a:picLocks noGrp="1" noChangeAspect="1"/>
          </p:cNvPicPr>
          <p:nvPr>
            <p:ph sz="half" idx="1"/>
          </p:nvPr>
        </p:nvPicPr>
        <p:blipFill>
          <a:blip r:embed="rId3"/>
          <a:stretch>
            <a:fillRect/>
          </a:stretch>
        </p:blipFill>
        <p:spPr>
          <a:xfrm>
            <a:off x="203200" y="2376733"/>
            <a:ext cx="6802438" cy="2650635"/>
          </a:xfrm>
        </p:spPr>
      </p:pic>
      <p:sp>
        <p:nvSpPr>
          <p:cNvPr id="5" name="Slide Number Placeholder 4">
            <a:extLst>
              <a:ext uri="{FF2B5EF4-FFF2-40B4-BE49-F238E27FC236}">
                <a16:creationId xmlns:a16="http://schemas.microsoft.com/office/drawing/2014/main" id="{28BDD052-637C-A2FD-3C97-03EADE6A675B}"/>
              </a:ext>
            </a:extLst>
          </p:cNvPr>
          <p:cNvSpPr>
            <a:spLocks noGrp="1"/>
          </p:cNvSpPr>
          <p:nvPr>
            <p:ph type="sldNum" sz="quarter" idx="12"/>
          </p:nvPr>
        </p:nvSpPr>
        <p:spPr/>
        <p:txBody>
          <a:bodyPr/>
          <a:lstStyle/>
          <a:p>
            <a:pPr>
              <a:defRPr/>
            </a:pPr>
            <a:fld id="{81726C5C-6D9B-4068-A2BF-16865BCF239F}" type="slidenum">
              <a:rPr lang="ko-KR" altLang="en-US" smtClean="0"/>
              <a:pPr>
                <a:defRPr/>
              </a:pPr>
              <a:t>19</a:t>
            </a:fld>
            <a:endParaRPr lang="ko-KR" altLang="en-US"/>
          </a:p>
        </p:txBody>
      </p:sp>
      <p:sp>
        <p:nvSpPr>
          <p:cNvPr id="8" name="Rectangle 7">
            <a:extLst>
              <a:ext uri="{FF2B5EF4-FFF2-40B4-BE49-F238E27FC236}">
                <a16:creationId xmlns:a16="http://schemas.microsoft.com/office/drawing/2014/main" id="{C7097353-0C42-2675-1336-F573D4FB06EF}"/>
              </a:ext>
            </a:extLst>
          </p:cNvPr>
          <p:cNvSpPr/>
          <p:nvPr/>
        </p:nvSpPr>
        <p:spPr>
          <a:xfrm>
            <a:off x="696686" y="2942807"/>
            <a:ext cx="1750423" cy="331615"/>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76507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02747A-1C74-C74F-AD76-A3651FCAF5BC}"/>
              </a:ext>
            </a:extLst>
          </p:cNvPr>
          <p:cNvSpPr>
            <a:spLocks noGrp="1"/>
          </p:cNvSpPr>
          <p:nvPr>
            <p:ph type="title"/>
          </p:nvPr>
        </p:nvSpPr>
        <p:spPr>
          <a:xfrm>
            <a:off x="7137995" y="776460"/>
            <a:ext cx="4511040" cy="877824"/>
          </a:xfrm>
        </p:spPr>
        <p:txBody>
          <a:bodyPr anchor="b">
            <a:normAutofit/>
          </a:bodyPr>
          <a:lstStyle/>
          <a:p>
            <a:r>
              <a:rPr lang="en-US" dirty="0"/>
              <a:t>Practice 1 Write a function</a:t>
            </a:r>
          </a:p>
        </p:txBody>
      </p:sp>
      <p:sp>
        <p:nvSpPr>
          <p:cNvPr id="15" name="Text Placeholder 2">
            <a:extLst>
              <a:ext uri="{FF2B5EF4-FFF2-40B4-BE49-F238E27FC236}">
                <a16:creationId xmlns:a16="http://schemas.microsoft.com/office/drawing/2014/main" id="{C06A5A21-DEC4-E314-C4A4-E22C35815AA8}"/>
              </a:ext>
            </a:extLst>
          </p:cNvPr>
          <p:cNvSpPr>
            <a:spLocks noGrp="1"/>
          </p:cNvSpPr>
          <p:nvPr>
            <p:ph type="body" idx="2"/>
          </p:nvPr>
        </p:nvSpPr>
        <p:spPr>
          <a:xfrm>
            <a:off x="7137995" y="1716657"/>
            <a:ext cx="4511040" cy="4911790"/>
          </a:xfrm>
        </p:spPr>
        <p:txBody>
          <a:bodyPr/>
          <a:lstStyle/>
          <a:p>
            <a:pPr latinLnBrk="0"/>
            <a:r>
              <a:rPr lang="en-US" dirty="0"/>
              <a:t>At a school, they conducted a survey of the desired T-shirt sizes for each student to order group T-shirts. The available T-shirt sizes, in ascending order of size, are "XS", "S", "M", "L", "XL", and "XXL", a total of 6 types.</a:t>
            </a:r>
          </a:p>
          <a:p>
            <a:pPr latinLnBrk="0"/>
            <a:endParaRPr lang="en-US" dirty="0"/>
          </a:p>
          <a:p>
            <a:pPr latinLnBrk="0"/>
            <a:r>
              <a:rPr lang="en-US" dirty="0"/>
              <a:t>Given a list, </a:t>
            </a:r>
            <a:r>
              <a:rPr lang="en-US" dirty="0" err="1"/>
              <a:t>shirt_size</a:t>
            </a:r>
            <a:r>
              <a:rPr lang="en-US" dirty="0"/>
              <a:t>, which contains the results of the survey of each student's desired T-shirt size, complete the function solution to return a list of how many T-shirts are needed for each size in ascending order of size.</a:t>
            </a:r>
          </a:p>
        </p:txBody>
      </p:sp>
      <p:pic>
        <p:nvPicPr>
          <p:cNvPr id="9" name="Content Placeholder 8" descr="A screenshot of a computer code&#10;&#10;Description automatically generated">
            <a:extLst>
              <a:ext uri="{FF2B5EF4-FFF2-40B4-BE49-F238E27FC236}">
                <a16:creationId xmlns:a16="http://schemas.microsoft.com/office/drawing/2014/main" id="{169DC7E1-69A3-3CAC-5783-2E7B19CDF90C}"/>
              </a:ext>
            </a:extLst>
          </p:cNvPr>
          <p:cNvPicPr>
            <a:picLocks noGrp="1" noChangeAspect="1"/>
          </p:cNvPicPr>
          <p:nvPr>
            <p:ph sz="half" idx="1"/>
          </p:nvPr>
        </p:nvPicPr>
        <p:blipFill>
          <a:blip r:embed="rId3"/>
          <a:stretch>
            <a:fillRect/>
          </a:stretch>
        </p:blipFill>
        <p:spPr>
          <a:xfrm>
            <a:off x="203200" y="812863"/>
            <a:ext cx="6803136" cy="5779008"/>
          </a:xfrm>
          <a:noFill/>
        </p:spPr>
      </p:pic>
      <p:sp>
        <p:nvSpPr>
          <p:cNvPr id="4" name="Slide Number Placeholder 3">
            <a:extLst>
              <a:ext uri="{FF2B5EF4-FFF2-40B4-BE49-F238E27FC236}">
                <a16:creationId xmlns:a16="http://schemas.microsoft.com/office/drawing/2014/main" id="{5F9F443D-A3E9-112C-FD4F-2612F31D5F50}"/>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76950E27-4FE2-40CE-B401-D86AD36FFBE8}" type="slidenum">
              <a:rPr lang="ko-KR" altLang="en-US" smtClean="0"/>
              <a:pPr>
                <a:spcAft>
                  <a:spcPts val="600"/>
                </a:spcAft>
                <a:defRPr/>
              </a:pPr>
              <a:t>2</a:t>
            </a:fld>
            <a:endParaRPr lang="ko-KR" altLang="en-US"/>
          </a:p>
        </p:txBody>
      </p:sp>
      <p:sp>
        <p:nvSpPr>
          <p:cNvPr id="2" name="Rectangle 1">
            <a:extLst>
              <a:ext uri="{FF2B5EF4-FFF2-40B4-BE49-F238E27FC236}">
                <a16:creationId xmlns:a16="http://schemas.microsoft.com/office/drawing/2014/main" id="{2E34D5B3-C7AB-9591-8FAB-016A39A51995}"/>
              </a:ext>
            </a:extLst>
          </p:cNvPr>
          <p:cNvSpPr/>
          <p:nvPr/>
        </p:nvSpPr>
        <p:spPr>
          <a:xfrm>
            <a:off x="618307" y="2612570"/>
            <a:ext cx="4450081" cy="1314995"/>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6555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5335-C16D-C5F2-8D02-288D9AFFE43D}"/>
              </a:ext>
            </a:extLst>
          </p:cNvPr>
          <p:cNvSpPr>
            <a:spLocks noGrp="1"/>
          </p:cNvSpPr>
          <p:nvPr>
            <p:ph type="title"/>
          </p:nvPr>
        </p:nvSpPr>
        <p:spPr/>
        <p:txBody>
          <a:bodyPr/>
          <a:lstStyle/>
          <a:p>
            <a:r>
              <a:rPr lang="en-US" dirty="0"/>
              <a:t>Practice 8 </a:t>
            </a:r>
            <a:r>
              <a:rPr lang="ko-KR" altLang="en-US" dirty="0"/>
              <a:t>修改一行</a:t>
            </a:r>
            <a:endParaRPr lang="en-US" dirty="0"/>
          </a:p>
        </p:txBody>
      </p:sp>
      <p:sp>
        <p:nvSpPr>
          <p:cNvPr id="3" name="Text Placeholder 2">
            <a:extLst>
              <a:ext uri="{FF2B5EF4-FFF2-40B4-BE49-F238E27FC236}">
                <a16:creationId xmlns:a16="http://schemas.microsoft.com/office/drawing/2014/main" id="{140DDAEA-E581-7C26-3FD1-E7D7C8FBE790}"/>
              </a:ext>
            </a:extLst>
          </p:cNvPr>
          <p:cNvSpPr>
            <a:spLocks noGrp="1"/>
          </p:cNvSpPr>
          <p:nvPr>
            <p:ph type="body" idx="2"/>
          </p:nvPr>
        </p:nvSpPr>
        <p:spPr/>
        <p:txBody>
          <a:bodyPr/>
          <a:lstStyle/>
          <a:p>
            <a:pPr latinLnBrk="0"/>
            <a:r>
              <a:rPr lang="zh-CN" altLang="en-US" dirty="0"/>
              <a:t>回文是指从前往后读和从后往前读都相同的单词或句子。例如，</a:t>
            </a:r>
            <a:r>
              <a:rPr lang="en-US" altLang="zh-CN" dirty="0"/>
              <a:t>"racecar" </a:t>
            </a:r>
            <a:r>
              <a:rPr lang="zh-CN" altLang="en-US" dirty="0"/>
              <a:t>和 </a:t>
            </a:r>
            <a:r>
              <a:rPr lang="en-US" altLang="zh-CN" dirty="0"/>
              <a:t>"noon" </a:t>
            </a:r>
            <a:r>
              <a:rPr lang="zh-CN" altLang="en-US" dirty="0"/>
              <a:t>是回文单词。</a:t>
            </a:r>
            <a:endParaRPr lang="en-US" altLang="zh-CN" dirty="0"/>
          </a:p>
          <a:p>
            <a:pPr latinLnBrk="0"/>
            <a:endParaRPr lang="en-US" altLang="zh-CN" dirty="0"/>
          </a:p>
          <a:p>
            <a:pPr latinLnBrk="0"/>
            <a:r>
              <a:rPr lang="zh-CN" altLang="en-US" dirty="0"/>
              <a:t>你想检查一个由小写字母、空格 </a:t>
            </a:r>
            <a:r>
              <a:rPr lang="en-US" altLang="zh-CN" dirty="0"/>
              <a:t>(" ") </a:t>
            </a:r>
            <a:r>
              <a:rPr lang="zh-CN" altLang="en-US" dirty="0"/>
              <a:t>和句号 </a:t>
            </a:r>
            <a:r>
              <a:rPr lang="en-US" altLang="zh-CN" dirty="0"/>
              <a:t>(".") </a:t>
            </a:r>
            <a:r>
              <a:rPr lang="zh-CN" altLang="en-US" dirty="0"/>
              <a:t>组成的句子是否是回文句子。如果从句子中提取出的字母形成的单词是回文，那么这个句子就被认为是回文。例如，</a:t>
            </a:r>
            <a:r>
              <a:rPr lang="en-US" altLang="zh-CN" dirty="0"/>
              <a:t>"Never odd or even." </a:t>
            </a:r>
            <a:r>
              <a:rPr lang="zh-CN" altLang="en-US" dirty="0"/>
              <a:t>这个句子是回文。</a:t>
            </a:r>
            <a:endParaRPr lang="en-US" altLang="zh-CN" dirty="0"/>
          </a:p>
          <a:p>
            <a:pPr latinLnBrk="0"/>
            <a:endParaRPr lang="en-US" altLang="zh-CN" dirty="0"/>
          </a:p>
          <a:p>
            <a:pPr latinLnBrk="0"/>
            <a:r>
              <a:rPr lang="zh-CN" altLang="en-US" dirty="0"/>
              <a:t>你编写了一个 </a:t>
            </a:r>
            <a:r>
              <a:rPr lang="en-US" altLang="zh-CN" dirty="0"/>
              <a:t>solution </a:t>
            </a:r>
            <a:r>
              <a:rPr lang="zh-CN" altLang="en-US" dirty="0"/>
              <a:t>函数，用来判断给定的句子是否是回文，但代码中有一部分不正确，因此对于某些输入无法正确工作。请修改提供的代码中的一行，以确保它对所有输入都能正确工作。</a:t>
            </a:r>
            <a:endParaRPr lang="en-US" dirty="0"/>
          </a:p>
        </p:txBody>
      </p:sp>
      <p:sp>
        <p:nvSpPr>
          <p:cNvPr id="5" name="Slide Number Placeholder 4">
            <a:extLst>
              <a:ext uri="{FF2B5EF4-FFF2-40B4-BE49-F238E27FC236}">
                <a16:creationId xmlns:a16="http://schemas.microsoft.com/office/drawing/2014/main" id="{A23D1381-144C-B0CB-C21D-B531B48C730C}"/>
              </a:ext>
            </a:extLst>
          </p:cNvPr>
          <p:cNvSpPr>
            <a:spLocks noGrp="1"/>
          </p:cNvSpPr>
          <p:nvPr>
            <p:ph type="sldNum" sz="quarter" idx="12"/>
          </p:nvPr>
        </p:nvSpPr>
        <p:spPr/>
        <p:txBody>
          <a:bodyPr/>
          <a:lstStyle/>
          <a:p>
            <a:pPr>
              <a:defRPr/>
            </a:pPr>
            <a:fld id="{81726C5C-6D9B-4068-A2BF-16865BCF239F}" type="slidenum">
              <a:rPr lang="ko-KR" altLang="en-US" smtClean="0"/>
              <a:pPr>
                <a:defRPr/>
              </a:pPr>
              <a:t>20</a:t>
            </a:fld>
            <a:endParaRPr lang="ko-KR" altLang="en-US"/>
          </a:p>
        </p:txBody>
      </p:sp>
      <p:pic>
        <p:nvPicPr>
          <p:cNvPr id="9" name="Content Placeholder 8">
            <a:extLst>
              <a:ext uri="{FF2B5EF4-FFF2-40B4-BE49-F238E27FC236}">
                <a16:creationId xmlns:a16="http://schemas.microsoft.com/office/drawing/2014/main" id="{CB367DE3-114D-50C0-808D-5EE950956F06}"/>
              </a:ext>
            </a:extLst>
          </p:cNvPr>
          <p:cNvPicPr>
            <a:picLocks noGrp="1" noChangeAspect="1"/>
          </p:cNvPicPr>
          <p:nvPr>
            <p:ph sz="half" idx="1"/>
          </p:nvPr>
        </p:nvPicPr>
        <p:blipFill>
          <a:blip r:embed="rId3"/>
          <a:stretch>
            <a:fillRect/>
          </a:stretch>
        </p:blipFill>
        <p:spPr>
          <a:xfrm>
            <a:off x="203200" y="1451814"/>
            <a:ext cx="6802438" cy="4500472"/>
          </a:xfrm>
        </p:spPr>
      </p:pic>
      <p:sp>
        <p:nvSpPr>
          <p:cNvPr id="10" name="Rectangle 9">
            <a:extLst>
              <a:ext uri="{FF2B5EF4-FFF2-40B4-BE49-F238E27FC236}">
                <a16:creationId xmlns:a16="http://schemas.microsoft.com/office/drawing/2014/main" id="{3BF19ED9-C07E-344D-6B8E-6120507E6880}"/>
              </a:ext>
            </a:extLst>
          </p:cNvPr>
          <p:cNvSpPr/>
          <p:nvPr/>
        </p:nvSpPr>
        <p:spPr>
          <a:xfrm>
            <a:off x="696686" y="2037806"/>
            <a:ext cx="1828800" cy="330925"/>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128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A122-4B45-229D-20CE-11787DBED03E}"/>
              </a:ext>
            </a:extLst>
          </p:cNvPr>
          <p:cNvSpPr>
            <a:spLocks noGrp="1"/>
          </p:cNvSpPr>
          <p:nvPr>
            <p:ph type="title"/>
          </p:nvPr>
        </p:nvSpPr>
        <p:spPr/>
        <p:txBody>
          <a:bodyPr/>
          <a:lstStyle/>
          <a:p>
            <a:r>
              <a:rPr lang="en-US" dirty="0"/>
              <a:t>Practice 9 </a:t>
            </a:r>
            <a:r>
              <a:rPr lang="ko-KR" altLang="en-US" dirty="0"/>
              <a:t>修改一行</a:t>
            </a:r>
            <a:endParaRPr lang="en-US" dirty="0"/>
          </a:p>
        </p:txBody>
      </p:sp>
      <p:sp>
        <p:nvSpPr>
          <p:cNvPr id="3" name="Text Placeholder 2">
            <a:extLst>
              <a:ext uri="{FF2B5EF4-FFF2-40B4-BE49-F238E27FC236}">
                <a16:creationId xmlns:a16="http://schemas.microsoft.com/office/drawing/2014/main" id="{9FA93F5D-781C-13BB-179B-280452DBC3EC}"/>
              </a:ext>
            </a:extLst>
          </p:cNvPr>
          <p:cNvSpPr>
            <a:spLocks noGrp="1"/>
          </p:cNvSpPr>
          <p:nvPr>
            <p:ph type="body" idx="2"/>
          </p:nvPr>
        </p:nvSpPr>
        <p:spPr/>
        <p:txBody>
          <a:bodyPr/>
          <a:lstStyle/>
          <a:p>
            <a:pPr latinLnBrk="0"/>
            <a:r>
              <a:rPr lang="zh-CN" altLang="en-US" dirty="0"/>
              <a:t>你想从给定的字符串中删除连续重复的字符。例如，如果给定字符串为 </a:t>
            </a:r>
            <a:r>
              <a:rPr lang="en-US" altLang="zh-CN" dirty="0"/>
              <a:t>"</a:t>
            </a:r>
            <a:r>
              <a:rPr lang="en-US" altLang="zh-CN" dirty="0" err="1"/>
              <a:t>senteeeencccccceeee</a:t>
            </a:r>
            <a:r>
              <a:rPr lang="en-US" altLang="zh-CN" dirty="0"/>
              <a:t>"</a:t>
            </a:r>
            <a:r>
              <a:rPr lang="zh-CN" altLang="en-US" dirty="0"/>
              <a:t>，结果应该是 </a:t>
            </a:r>
            <a:r>
              <a:rPr lang="en-US" altLang="zh-CN" dirty="0"/>
              <a:t>"sentence"</a:t>
            </a:r>
            <a:r>
              <a:rPr lang="zh-CN" altLang="en-US" dirty="0"/>
              <a:t>。</a:t>
            </a:r>
            <a:endParaRPr lang="en-US" altLang="zh-CN" dirty="0"/>
          </a:p>
          <a:p>
            <a:pPr latinLnBrk="0"/>
            <a:endParaRPr lang="en-US" altLang="zh-CN" dirty="0"/>
          </a:p>
          <a:p>
            <a:pPr latinLnBrk="0"/>
            <a:r>
              <a:rPr lang="zh-CN" altLang="en-US" dirty="0"/>
              <a:t>你编写了一个 </a:t>
            </a:r>
            <a:r>
              <a:rPr lang="en-US" altLang="zh-CN" dirty="0"/>
              <a:t>solution </a:t>
            </a:r>
            <a:r>
              <a:rPr lang="zh-CN" altLang="en-US" dirty="0"/>
              <a:t>函数，该函数接收由小写英文字母组成的字符串 </a:t>
            </a:r>
            <a:r>
              <a:rPr lang="en-US" altLang="zh-CN" dirty="0"/>
              <a:t>characters </a:t>
            </a:r>
            <a:r>
              <a:rPr lang="zh-CN" altLang="en-US" dirty="0"/>
              <a:t>作为参数，并返回删除连续重复字符后的字符串。然而，代码中有部分错误，导致它无法正常工作。请修改代码中的一行，以确保它对所有输入都能正常工作。</a:t>
            </a:r>
            <a:endParaRPr lang="en-US" dirty="0"/>
          </a:p>
        </p:txBody>
      </p:sp>
      <p:sp>
        <p:nvSpPr>
          <p:cNvPr id="5" name="Slide Number Placeholder 4">
            <a:extLst>
              <a:ext uri="{FF2B5EF4-FFF2-40B4-BE49-F238E27FC236}">
                <a16:creationId xmlns:a16="http://schemas.microsoft.com/office/drawing/2014/main" id="{69E1A445-3BA6-1005-0D02-F0B0711A7CD4}"/>
              </a:ext>
            </a:extLst>
          </p:cNvPr>
          <p:cNvSpPr>
            <a:spLocks noGrp="1"/>
          </p:cNvSpPr>
          <p:nvPr>
            <p:ph type="sldNum" sz="quarter" idx="12"/>
          </p:nvPr>
        </p:nvSpPr>
        <p:spPr/>
        <p:txBody>
          <a:bodyPr/>
          <a:lstStyle/>
          <a:p>
            <a:pPr>
              <a:defRPr/>
            </a:pPr>
            <a:fld id="{81726C5C-6D9B-4068-A2BF-16865BCF239F}" type="slidenum">
              <a:rPr lang="ko-KR" altLang="en-US" smtClean="0"/>
              <a:pPr>
                <a:defRPr/>
              </a:pPr>
              <a:t>21</a:t>
            </a:fld>
            <a:endParaRPr lang="ko-KR" altLang="en-US"/>
          </a:p>
        </p:txBody>
      </p:sp>
      <p:pic>
        <p:nvPicPr>
          <p:cNvPr id="8" name="Content Placeholder 7">
            <a:extLst>
              <a:ext uri="{FF2B5EF4-FFF2-40B4-BE49-F238E27FC236}">
                <a16:creationId xmlns:a16="http://schemas.microsoft.com/office/drawing/2014/main" id="{2FCDB33E-D914-22A8-35EB-E5077E4635EC}"/>
              </a:ext>
            </a:extLst>
          </p:cNvPr>
          <p:cNvPicPr>
            <a:picLocks noGrp="1" noChangeAspect="1"/>
          </p:cNvPicPr>
          <p:nvPr>
            <p:ph sz="half" idx="1"/>
          </p:nvPr>
        </p:nvPicPr>
        <p:blipFill>
          <a:blip r:embed="rId3"/>
          <a:stretch>
            <a:fillRect/>
          </a:stretch>
        </p:blipFill>
        <p:spPr>
          <a:xfrm>
            <a:off x="203200" y="2303580"/>
            <a:ext cx="6802438" cy="2796941"/>
          </a:xfrm>
        </p:spPr>
      </p:pic>
      <p:sp>
        <p:nvSpPr>
          <p:cNvPr id="9" name="Rectangle 8">
            <a:extLst>
              <a:ext uri="{FF2B5EF4-FFF2-40B4-BE49-F238E27FC236}">
                <a16:creationId xmlns:a16="http://schemas.microsoft.com/office/drawing/2014/main" id="{B925510C-E297-5F23-D70C-A2369CB6A8ED}"/>
              </a:ext>
            </a:extLst>
          </p:cNvPr>
          <p:cNvSpPr/>
          <p:nvPr/>
        </p:nvSpPr>
        <p:spPr>
          <a:xfrm>
            <a:off x="426721" y="2899954"/>
            <a:ext cx="2342606" cy="287384"/>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225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8E57-40D7-7410-28BB-D5C353E5116C}"/>
              </a:ext>
            </a:extLst>
          </p:cNvPr>
          <p:cNvSpPr>
            <a:spLocks noGrp="1"/>
          </p:cNvSpPr>
          <p:nvPr>
            <p:ph type="title"/>
          </p:nvPr>
        </p:nvSpPr>
        <p:spPr/>
        <p:txBody>
          <a:bodyPr/>
          <a:lstStyle/>
          <a:p>
            <a:r>
              <a:rPr lang="en-US" dirty="0"/>
              <a:t>Practice 10 </a:t>
            </a:r>
            <a:r>
              <a:rPr lang="ko-KR" altLang="en-US" dirty="0"/>
              <a:t>修改一行</a:t>
            </a:r>
            <a:endParaRPr lang="en-US" dirty="0"/>
          </a:p>
        </p:txBody>
      </p:sp>
      <p:sp>
        <p:nvSpPr>
          <p:cNvPr id="3" name="Text Placeholder 2">
            <a:extLst>
              <a:ext uri="{FF2B5EF4-FFF2-40B4-BE49-F238E27FC236}">
                <a16:creationId xmlns:a16="http://schemas.microsoft.com/office/drawing/2014/main" id="{A47F033B-A830-C835-4FF0-84FF3FB7F998}"/>
              </a:ext>
            </a:extLst>
          </p:cNvPr>
          <p:cNvSpPr>
            <a:spLocks noGrp="1"/>
          </p:cNvSpPr>
          <p:nvPr>
            <p:ph type="body" idx="2"/>
          </p:nvPr>
        </p:nvSpPr>
        <p:spPr/>
        <p:txBody>
          <a:bodyPr/>
          <a:lstStyle/>
          <a:p>
            <a:pPr latinLnBrk="0"/>
            <a:r>
              <a:rPr lang="zh-CN" altLang="en-US" dirty="0"/>
              <a:t>平均数是指将数据的总和除以数据的数量所得的值。我们想要计算一个包含自然数的列表的平均值，并确定列表中有多少个数字小于或等于平均值。</a:t>
            </a:r>
            <a:endParaRPr lang="en-US" altLang="zh-CN" dirty="0"/>
          </a:p>
          <a:p>
            <a:pPr latinLnBrk="0"/>
            <a:endParaRPr lang="en-US" altLang="zh-CN" dirty="0"/>
          </a:p>
          <a:p>
            <a:pPr latinLnBrk="0"/>
            <a:r>
              <a:rPr lang="zh-CN" altLang="en-US" dirty="0"/>
              <a:t>例如，如果给定的列表是 </a:t>
            </a:r>
            <a:r>
              <a:rPr lang="en-US" altLang="zh-CN" dirty="0"/>
              <a:t>[1, 2, 3, 4, 5, 6, 7, 8, 9, 10]</a:t>
            </a:r>
            <a:r>
              <a:rPr lang="zh-CN" altLang="en-US" dirty="0"/>
              <a:t>，平均值是 </a:t>
            </a:r>
            <a:r>
              <a:rPr lang="en-US" altLang="zh-CN" dirty="0"/>
              <a:t>5.5</a:t>
            </a:r>
            <a:r>
              <a:rPr lang="zh-CN" altLang="en-US" dirty="0"/>
              <a:t>，所以列表中有 </a:t>
            </a:r>
            <a:r>
              <a:rPr lang="en-US" altLang="zh-CN" dirty="0"/>
              <a:t>5 </a:t>
            </a:r>
            <a:r>
              <a:rPr lang="zh-CN" altLang="en-US" dirty="0"/>
              <a:t>个值小于或等于平均值。</a:t>
            </a:r>
            <a:endParaRPr lang="en-US" altLang="zh-CN" dirty="0"/>
          </a:p>
          <a:p>
            <a:pPr latinLnBrk="0"/>
            <a:endParaRPr lang="en-US" altLang="zh-CN" dirty="0"/>
          </a:p>
          <a:p>
            <a:pPr latinLnBrk="0"/>
            <a:r>
              <a:rPr lang="zh-CN" altLang="en-US" dirty="0"/>
              <a:t>你编写了一个 </a:t>
            </a:r>
            <a:r>
              <a:rPr lang="en-US" altLang="zh-CN" dirty="0"/>
              <a:t>solution </a:t>
            </a:r>
            <a:r>
              <a:rPr lang="zh-CN" altLang="en-US" dirty="0"/>
              <a:t>函数，该函数接收包含自然数的列表 </a:t>
            </a:r>
            <a:r>
              <a:rPr lang="en-US" altLang="zh-CN" dirty="0"/>
              <a:t>data </a:t>
            </a:r>
            <a:r>
              <a:rPr lang="zh-CN" altLang="en-US" dirty="0"/>
              <a:t>作为参数，并返回列表中小于或等于平均值的值的个数。然而，代码中有部分错误，导致它对某些输入不能正确工作。请修改代码中的一行，以确保它对所有输入都能正确工作。</a:t>
            </a:r>
            <a:endParaRPr lang="en-US" dirty="0"/>
          </a:p>
        </p:txBody>
      </p:sp>
      <p:sp>
        <p:nvSpPr>
          <p:cNvPr id="5" name="Slide Number Placeholder 4">
            <a:extLst>
              <a:ext uri="{FF2B5EF4-FFF2-40B4-BE49-F238E27FC236}">
                <a16:creationId xmlns:a16="http://schemas.microsoft.com/office/drawing/2014/main" id="{80C89936-CED6-5036-8D4C-B84C7246AE90}"/>
              </a:ext>
            </a:extLst>
          </p:cNvPr>
          <p:cNvSpPr>
            <a:spLocks noGrp="1"/>
          </p:cNvSpPr>
          <p:nvPr>
            <p:ph type="sldNum" sz="quarter" idx="12"/>
          </p:nvPr>
        </p:nvSpPr>
        <p:spPr/>
        <p:txBody>
          <a:bodyPr/>
          <a:lstStyle/>
          <a:p>
            <a:pPr>
              <a:defRPr/>
            </a:pPr>
            <a:fld id="{81726C5C-6D9B-4068-A2BF-16865BCF239F}" type="slidenum">
              <a:rPr lang="ko-KR" altLang="en-US" smtClean="0"/>
              <a:pPr>
                <a:defRPr/>
              </a:pPr>
              <a:t>22</a:t>
            </a:fld>
            <a:endParaRPr lang="ko-KR" altLang="en-US"/>
          </a:p>
        </p:txBody>
      </p:sp>
      <p:pic>
        <p:nvPicPr>
          <p:cNvPr id="9" name="Content Placeholder 8">
            <a:extLst>
              <a:ext uri="{FF2B5EF4-FFF2-40B4-BE49-F238E27FC236}">
                <a16:creationId xmlns:a16="http://schemas.microsoft.com/office/drawing/2014/main" id="{26255597-F68C-DA31-C82E-99AF47BFA24F}"/>
              </a:ext>
            </a:extLst>
          </p:cNvPr>
          <p:cNvPicPr>
            <a:picLocks noGrp="1" noChangeAspect="1"/>
          </p:cNvPicPr>
          <p:nvPr>
            <p:ph sz="half" idx="1"/>
          </p:nvPr>
        </p:nvPicPr>
        <p:blipFill>
          <a:blip r:embed="rId3"/>
          <a:stretch>
            <a:fillRect/>
          </a:stretch>
        </p:blipFill>
        <p:spPr>
          <a:xfrm>
            <a:off x="234731" y="1654284"/>
            <a:ext cx="6802438" cy="4207338"/>
          </a:xfrm>
        </p:spPr>
      </p:pic>
      <p:sp>
        <p:nvSpPr>
          <p:cNvPr id="10" name="Rectangle 9">
            <a:extLst>
              <a:ext uri="{FF2B5EF4-FFF2-40B4-BE49-F238E27FC236}">
                <a16:creationId xmlns:a16="http://schemas.microsoft.com/office/drawing/2014/main" id="{BD037484-2591-C0D7-4405-487075FCCC3D}"/>
              </a:ext>
            </a:extLst>
          </p:cNvPr>
          <p:cNvSpPr/>
          <p:nvPr/>
        </p:nvSpPr>
        <p:spPr>
          <a:xfrm>
            <a:off x="470263" y="2090057"/>
            <a:ext cx="1776548"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8027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louds forming the word q and a&#10;&#10;Description automatically generated">
            <a:extLst>
              <a:ext uri="{FF2B5EF4-FFF2-40B4-BE49-F238E27FC236}">
                <a16:creationId xmlns:a16="http://schemas.microsoft.com/office/drawing/2014/main" id="{86934F1C-3B31-5EF2-026F-DC42178E462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1164" r="1" b="4762"/>
          <a:stretch/>
        </p:blipFill>
        <p:spPr>
          <a:xfrm>
            <a:off x="120650" y="693738"/>
            <a:ext cx="11590338" cy="5730875"/>
          </a:xfrm>
          <a:noFill/>
        </p:spPr>
      </p:pic>
      <p:sp>
        <p:nvSpPr>
          <p:cNvPr id="4" name="Slide Number Placeholder 3" hidden="1">
            <a:extLst>
              <a:ext uri="{FF2B5EF4-FFF2-40B4-BE49-F238E27FC236}">
                <a16:creationId xmlns:a16="http://schemas.microsoft.com/office/drawing/2014/main" id="{972883A8-E0BD-6E37-FD5E-2640837C7514}"/>
              </a:ext>
            </a:extLst>
          </p:cNvPr>
          <p:cNvSpPr>
            <a:spLocks noGrp="1"/>
          </p:cNvSpPr>
          <p:nvPr>
            <p:ph type="sldNum" sz="quarter" idx="4"/>
          </p:nvPr>
        </p:nvSpPr>
        <p:spPr/>
        <p:txBody>
          <a:bodyPr/>
          <a:lstStyle/>
          <a:p>
            <a:pPr>
              <a:spcAft>
                <a:spcPts val="600"/>
              </a:spcAft>
              <a:defRPr/>
            </a:pPr>
            <a:fld id="{76950E27-4FE2-40CE-B401-D86AD36FFBE8}" type="slidenum">
              <a:rPr lang="ko-KR" altLang="en-US" smtClean="0"/>
              <a:pPr>
                <a:spcAft>
                  <a:spcPts val="600"/>
                </a:spcAft>
                <a:defRPr/>
              </a:pPr>
              <a:t>23</a:t>
            </a:fld>
            <a:endParaRPr lang="ko-KR" altLang="en-US"/>
          </a:p>
        </p:txBody>
      </p:sp>
    </p:spTree>
    <p:extLst>
      <p:ext uri="{BB962C8B-B14F-4D97-AF65-F5344CB8AC3E}">
        <p14:creationId xmlns:p14="http://schemas.microsoft.com/office/powerpoint/2010/main" val="193530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02747A-1C74-C74F-AD76-A3651FCAF5BC}"/>
              </a:ext>
            </a:extLst>
          </p:cNvPr>
          <p:cNvSpPr>
            <a:spLocks noGrp="1"/>
          </p:cNvSpPr>
          <p:nvPr>
            <p:ph type="title"/>
          </p:nvPr>
        </p:nvSpPr>
        <p:spPr>
          <a:xfrm>
            <a:off x="7137995" y="776460"/>
            <a:ext cx="4511040" cy="877824"/>
          </a:xfrm>
        </p:spPr>
        <p:txBody>
          <a:bodyPr anchor="b">
            <a:normAutofit/>
          </a:bodyPr>
          <a:lstStyle/>
          <a:p>
            <a:r>
              <a:rPr lang="en-US" dirty="0"/>
              <a:t>Practice 1 </a:t>
            </a:r>
            <a:r>
              <a:rPr lang="ko-KR" altLang="en-US" dirty="0">
                <a:latin typeface="Malgun Gothic" panose="020B0503020000020004" pitchFamily="34" charset="-127"/>
                <a:ea typeface="Malgun Gothic" panose="020B0503020000020004" pitchFamily="34" charset="-127"/>
              </a:rPr>
              <a:t>함수 작성</a:t>
            </a:r>
            <a:endParaRPr lang="en-US" dirty="0">
              <a:latin typeface="Malgun Gothic" panose="020B0503020000020004" pitchFamily="34" charset="-127"/>
              <a:ea typeface="Malgun Gothic" panose="020B0503020000020004" pitchFamily="34" charset="-127"/>
            </a:endParaRPr>
          </a:p>
        </p:txBody>
      </p:sp>
      <p:sp>
        <p:nvSpPr>
          <p:cNvPr id="15" name="Text Placeholder 2">
            <a:extLst>
              <a:ext uri="{FF2B5EF4-FFF2-40B4-BE49-F238E27FC236}">
                <a16:creationId xmlns:a16="http://schemas.microsoft.com/office/drawing/2014/main" id="{C06A5A21-DEC4-E314-C4A4-E22C35815AA8}"/>
              </a:ext>
            </a:extLst>
          </p:cNvPr>
          <p:cNvSpPr>
            <a:spLocks noGrp="1"/>
          </p:cNvSpPr>
          <p:nvPr>
            <p:ph type="body" idx="2"/>
          </p:nvPr>
        </p:nvSpPr>
        <p:spPr>
          <a:xfrm>
            <a:off x="7137995" y="1716657"/>
            <a:ext cx="4511040" cy="4911790"/>
          </a:xfrm>
        </p:spPr>
        <p:txBody>
          <a:bodyPr/>
          <a:lstStyle/>
          <a:p>
            <a:pPr latinLnBrk="0"/>
            <a:r>
              <a:rPr lang="en-US" altLang="ko-KR" dirty="0">
                <a:latin typeface="Malgun Gothic" panose="020B0503020000020004" pitchFamily="34" charset="-127"/>
                <a:ea typeface="Malgun Gothic" panose="020B0503020000020004" pitchFamily="34" charset="-127"/>
              </a:rPr>
              <a:t>A </a:t>
            </a:r>
            <a:r>
              <a:rPr lang="ko-KR" altLang="en-US" dirty="0">
                <a:latin typeface="Malgun Gothic" panose="020B0503020000020004" pitchFamily="34" charset="-127"/>
                <a:ea typeface="Malgun Gothic" panose="020B0503020000020004" pitchFamily="34" charset="-127"/>
              </a:rPr>
              <a:t>학교에서는 단체 티셔츠를 주문하기 위해 학생별로 원하는 티셔츠 사이즈를 조사했습니다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선택할 수 있는 티셔츠 사이즈는 작은 순서대로 </a:t>
            </a:r>
            <a:r>
              <a:rPr lang="en-US" altLang="ko-KR" dirty="0">
                <a:latin typeface="Malgun Gothic" panose="020B0503020000020004" pitchFamily="34" charset="-127"/>
                <a:ea typeface="Malgun Gothic" panose="020B0503020000020004" pitchFamily="34" charset="-127"/>
              </a:rPr>
              <a:t>"XS", "S", "M", "L", "XL", "XXL" </a:t>
            </a:r>
            <a:r>
              <a:rPr lang="ko-KR" altLang="en-US" dirty="0">
                <a:latin typeface="Malgun Gothic" panose="020B0503020000020004" pitchFamily="34" charset="-127"/>
                <a:ea typeface="Malgun Gothic" panose="020B0503020000020004" pitchFamily="34" charset="-127"/>
              </a:rPr>
              <a:t>총 </a:t>
            </a:r>
            <a:r>
              <a:rPr lang="en-US" altLang="ko-KR" dirty="0">
                <a:latin typeface="Malgun Gothic" panose="020B0503020000020004" pitchFamily="34" charset="-127"/>
                <a:ea typeface="Malgun Gothic" panose="020B0503020000020004" pitchFamily="34" charset="-127"/>
              </a:rPr>
              <a:t>6</a:t>
            </a:r>
            <a:r>
              <a:rPr lang="ko-KR" altLang="en-US" dirty="0">
                <a:latin typeface="Malgun Gothic" panose="020B0503020000020004" pitchFamily="34" charset="-127"/>
                <a:ea typeface="Malgun Gothic" panose="020B0503020000020004" pitchFamily="34" charset="-127"/>
              </a:rPr>
              <a:t>종류가 있습니다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학생별로 원하는 티셔츠 사이즈를 조사한 결과가 들어있는 리스트 </a:t>
            </a:r>
            <a:r>
              <a:rPr lang="en-US" altLang="ko-KR" dirty="0" err="1">
                <a:latin typeface="Malgun Gothic" panose="020B0503020000020004" pitchFamily="34" charset="-127"/>
                <a:ea typeface="Malgun Gothic" panose="020B0503020000020004" pitchFamily="34" charset="-127"/>
              </a:rPr>
              <a:t>shirt_size</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사이즈별로 티셔츠가 몇 벌씩 필요한지 가장 작은 사이즈부터 순서대로 리스트에 담아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완성해주세요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9" name="Content Placeholder 8" descr="A screenshot of a computer code&#10;&#10;Description automatically generated">
            <a:extLst>
              <a:ext uri="{FF2B5EF4-FFF2-40B4-BE49-F238E27FC236}">
                <a16:creationId xmlns:a16="http://schemas.microsoft.com/office/drawing/2014/main" id="{169DC7E1-69A3-3CAC-5783-2E7B19CDF90C}"/>
              </a:ext>
            </a:extLst>
          </p:cNvPr>
          <p:cNvPicPr>
            <a:picLocks noGrp="1" noChangeAspect="1"/>
          </p:cNvPicPr>
          <p:nvPr>
            <p:ph sz="half" idx="1"/>
          </p:nvPr>
        </p:nvPicPr>
        <p:blipFill>
          <a:blip r:embed="rId3"/>
          <a:stretch>
            <a:fillRect/>
          </a:stretch>
        </p:blipFill>
        <p:spPr>
          <a:xfrm>
            <a:off x="203200" y="812863"/>
            <a:ext cx="6803136" cy="5779008"/>
          </a:xfrm>
          <a:noFill/>
        </p:spPr>
      </p:pic>
      <p:sp>
        <p:nvSpPr>
          <p:cNvPr id="4" name="Slide Number Placeholder 3">
            <a:extLst>
              <a:ext uri="{FF2B5EF4-FFF2-40B4-BE49-F238E27FC236}">
                <a16:creationId xmlns:a16="http://schemas.microsoft.com/office/drawing/2014/main" id="{5F9F443D-A3E9-112C-FD4F-2612F31D5F50}"/>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76950E27-4FE2-40CE-B401-D86AD36FFBE8}" type="slidenum">
              <a:rPr lang="ko-KR" altLang="en-US" smtClean="0"/>
              <a:pPr>
                <a:spcAft>
                  <a:spcPts val="600"/>
                </a:spcAft>
                <a:defRPr/>
              </a:pPr>
              <a:t>24</a:t>
            </a:fld>
            <a:endParaRPr lang="ko-KR" altLang="en-US"/>
          </a:p>
        </p:txBody>
      </p:sp>
      <p:sp>
        <p:nvSpPr>
          <p:cNvPr id="2" name="Rectangle 1">
            <a:extLst>
              <a:ext uri="{FF2B5EF4-FFF2-40B4-BE49-F238E27FC236}">
                <a16:creationId xmlns:a16="http://schemas.microsoft.com/office/drawing/2014/main" id="{FF28BB18-AA32-BBE5-4150-E736DA8FFD64}"/>
              </a:ext>
            </a:extLst>
          </p:cNvPr>
          <p:cNvSpPr/>
          <p:nvPr/>
        </p:nvSpPr>
        <p:spPr>
          <a:xfrm>
            <a:off x="618309" y="2603862"/>
            <a:ext cx="4519748" cy="1332412"/>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3853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D049E89-DD16-FA5B-B52F-8CE644ABCF35}"/>
              </a:ext>
            </a:extLst>
          </p:cNvPr>
          <p:cNvSpPr>
            <a:spLocks noGrp="1"/>
          </p:cNvSpPr>
          <p:nvPr>
            <p:ph type="title"/>
          </p:nvPr>
        </p:nvSpPr>
        <p:spPr>
          <a:xfrm>
            <a:off x="7137995" y="776460"/>
            <a:ext cx="4511040" cy="877824"/>
          </a:xfrm>
        </p:spPr>
        <p:txBody>
          <a:bodyPr anchor="b">
            <a:normAutofit/>
          </a:bodyPr>
          <a:lstStyle/>
          <a:p>
            <a:r>
              <a:rPr lang="en-US" dirty="0"/>
              <a:t>Practice 2 </a:t>
            </a:r>
            <a:r>
              <a:rPr lang="ko-KR" altLang="en-US" dirty="0">
                <a:latin typeface="Malgun Gothic" panose="020B0503020000020004" pitchFamily="34" charset="-127"/>
                <a:ea typeface="Malgun Gothic" panose="020B0503020000020004" pitchFamily="34" charset="-127"/>
              </a:rPr>
              <a:t>함수 작성</a:t>
            </a:r>
            <a:endParaRPr lang="en-US" dirty="0"/>
          </a:p>
        </p:txBody>
      </p:sp>
      <p:sp>
        <p:nvSpPr>
          <p:cNvPr id="23" name="Text Placeholder 2">
            <a:extLst>
              <a:ext uri="{FF2B5EF4-FFF2-40B4-BE49-F238E27FC236}">
                <a16:creationId xmlns:a16="http://schemas.microsoft.com/office/drawing/2014/main" id="{D34C1DE5-7A71-A23F-0192-3499D5D36A54}"/>
              </a:ext>
            </a:extLst>
          </p:cNvPr>
          <p:cNvSpPr>
            <a:spLocks noGrp="1"/>
          </p:cNvSpPr>
          <p:nvPr>
            <p:ph type="body" idx="2"/>
          </p:nvPr>
        </p:nvSpPr>
        <p:spPr>
          <a:xfrm>
            <a:off x="7137995" y="1716657"/>
            <a:ext cx="4511040" cy="4911790"/>
          </a:xfrm>
        </p:spPr>
        <p:txBody>
          <a:bodyPr/>
          <a:lstStyle/>
          <a:p>
            <a:pPr latinLnBrk="0"/>
            <a:r>
              <a:rPr lang="en-US" altLang="ko-KR" dirty="0">
                <a:latin typeface="Malgun Gothic" panose="020B0503020000020004" pitchFamily="34" charset="-127"/>
                <a:ea typeface="Malgun Gothic" panose="020B0503020000020004" pitchFamily="34" charset="-127"/>
              </a:rPr>
              <a:t>A </a:t>
            </a:r>
            <a:r>
              <a:rPr lang="ko-KR" altLang="en-US" dirty="0">
                <a:latin typeface="Malgun Gothic" panose="020B0503020000020004" pitchFamily="34" charset="-127"/>
                <a:ea typeface="Malgun Gothic" panose="020B0503020000020004" pitchFamily="34" charset="-127"/>
              </a:rPr>
              <a:t>쇼핑몰에서는 회원 등급에 따라 할인 서비스를 제공합니다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회원 등급에 따른 할인율은 다음과 같습니다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 (S = </a:t>
            </a:r>
            <a:r>
              <a:rPr lang="ko-KR" altLang="en-US" dirty="0">
                <a:latin typeface="Malgun Gothic" panose="020B0503020000020004" pitchFamily="34" charset="-127"/>
                <a:ea typeface="Malgun Gothic" panose="020B0503020000020004" pitchFamily="34" charset="-127"/>
              </a:rPr>
              <a:t>실버</a:t>
            </a:r>
            <a:r>
              <a:rPr lang="en-US" altLang="ko-KR" dirty="0">
                <a:latin typeface="Malgun Gothic" panose="020B0503020000020004" pitchFamily="34" charset="-127"/>
                <a:ea typeface="Malgun Gothic" panose="020B0503020000020004" pitchFamily="34" charset="-127"/>
              </a:rPr>
              <a:t>, G = </a:t>
            </a:r>
            <a:r>
              <a:rPr lang="ko-KR" altLang="en-US" dirty="0">
                <a:latin typeface="Malgun Gothic" panose="020B0503020000020004" pitchFamily="34" charset="-127"/>
                <a:ea typeface="Malgun Gothic" panose="020B0503020000020004" pitchFamily="34" charset="-127"/>
              </a:rPr>
              <a:t>골드</a:t>
            </a:r>
            <a:r>
              <a:rPr lang="en-US" altLang="ko-KR" dirty="0">
                <a:latin typeface="Malgun Gothic" panose="020B0503020000020004" pitchFamily="34" charset="-127"/>
                <a:ea typeface="Malgun Gothic" panose="020B0503020000020004" pitchFamily="34" charset="-127"/>
              </a:rPr>
              <a:t>, V = VIP)</a:t>
            </a:r>
          </a:p>
          <a:p>
            <a:pPr latinLnBrk="0"/>
            <a:endParaRPr lang="en-US" altLang="ko-KR" dirty="0">
              <a:latin typeface="Malgun Gothic" panose="020B0503020000020004" pitchFamily="34" charset="-127"/>
              <a:ea typeface="Malgun Gothic" panose="020B0503020000020004" pitchFamily="34" charset="-127"/>
            </a:endParaRPr>
          </a:p>
          <a:p>
            <a:pPr latinLnBrk="0"/>
            <a:r>
              <a:rPr lang="en-US" altLang="ko-KR" dirty="0">
                <a:latin typeface="Malgun Gothic" panose="020B0503020000020004" pitchFamily="34" charset="-127"/>
                <a:ea typeface="Malgun Gothic" panose="020B0503020000020004" pitchFamily="34" charset="-127"/>
              </a:rPr>
              <a:t> </a:t>
            </a:r>
          </a:p>
          <a:p>
            <a:pPr latinLnBrk="0"/>
            <a:endParaRPr lang="en-US" altLang="ko-KR" dirty="0">
              <a:latin typeface="Malgun Gothic" panose="020B0503020000020004" pitchFamily="34" charset="-127"/>
              <a:ea typeface="Malgun Gothic" panose="020B0503020000020004" pitchFamily="34" charset="-127"/>
            </a:endParaRPr>
          </a:p>
          <a:p>
            <a:pPr latinLnBrk="0"/>
            <a:endParaRPr lang="en-US" altLang="ko-KR" dirty="0">
              <a:latin typeface="Malgun Gothic" panose="020B0503020000020004" pitchFamily="34" charset="-127"/>
              <a:ea typeface="Malgun Gothic" panose="020B0503020000020004" pitchFamily="34" charset="-127"/>
            </a:endParaRPr>
          </a:p>
          <a:p>
            <a:pPr latinLnBrk="0"/>
            <a:endParaRPr lang="en-US" altLang="ko-KR" dirty="0">
              <a:latin typeface="Malgun Gothic" panose="020B0503020000020004" pitchFamily="34" charset="-127"/>
              <a:ea typeface="Malgun Gothic" panose="020B0503020000020004" pitchFamily="34" charset="-127"/>
            </a:endParaRPr>
          </a:p>
          <a:p>
            <a:pPr latinLnBrk="0"/>
            <a:endParaRPr lang="en-US" altLang="ko-KR" dirty="0">
              <a:latin typeface="Malgun Gothic" panose="020B0503020000020004" pitchFamily="34" charset="-127"/>
              <a:ea typeface="Malgun Gothic" panose="020B0503020000020004" pitchFamily="34" charset="-127"/>
            </a:endParaRP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상품의 가격 </a:t>
            </a:r>
            <a:r>
              <a:rPr lang="en-US" altLang="ko-KR" dirty="0">
                <a:latin typeface="Malgun Gothic" panose="020B0503020000020004" pitchFamily="34" charset="-127"/>
                <a:ea typeface="Malgun Gothic" panose="020B0503020000020004" pitchFamily="34" charset="-127"/>
              </a:rPr>
              <a:t>price</a:t>
            </a:r>
            <a:r>
              <a:rPr lang="ko-KR" altLang="en-US" dirty="0">
                <a:latin typeface="Malgun Gothic" panose="020B0503020000020004" pitchFamily="34" charset="-127"/>
                <a:ea typeface="Malgun Gothic" panose="020B0503020000020004" pitchFamily="34" charset="-127"/>
              </a:rPr>
              <a:t>와 구매자의 회원 등급을 나타내는 문자열 </a:t>
            </a:r>
            <a:r>
              <a:rPr lang="en-US" altLang="ko-KR" dirty="0">
                <a:latin typeface="Malgun Gothic" panose="020B0503020000020004" pitchFamily="34" charset="-127"/>
                <a:ea typeface="Malgun Gothic" panose="020B0503020000020004" pitchFamily="34" charset="-127"/>
              </a:rPr>
              <a:t>grade</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할인 서비스를 적용한 가격을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완성해주세요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11" name="Content Placeholder 10" descr="A screenshot of a computer code&#10;&#10;Description automatically generated">
            <a:extLst>
              <a:ext uri="{FF2B5EF4-FFF2-40B4-BE49-F238E27FC236}">
                <a16:creationId xmlns:a16="http://schemas.microsoft.com/office/drawing/2014/main" id="{2695F29C-F5FC-88B6-8460-6D86F6E76B98}"/>
              </a:ext>
            </a:extLst>
          </p:cNvPr>
          <p:cNvPicPr>
            <a:picLocks noGrp="1" noChangeAspect="1"/>
          </p:cNvPicPr>
          <p:nvPr>
            <p:ph sz="half" idx="1"/>
          </p:nvPr>
        </p:nvPicPr>
        <p:blipFill>
          <a:blip r:embed="rId3"/>
          <a:stretch>
            <a:fillRect/>
          </a:stretch>
        </p:blipFill>
        <p:spPr>
          <a:xfrm>
            <a:off x="638760" y="432241"/>
            <a:ext cx="4415246" cy="6425759"/>
          </a:xfrm>
          <a:noFill/>
        </p:spPr>
      </p:pic>
      <p:sp>
        <p:nvSpPr>
          <p:cNvPr id="5" name="Slide Number Placeholder 4">
            <a:extLst>
              <a:ext uri="{FF2B5EF4-FFF2-40B4-BE49-F238E27FC236}">
                <a16:creationId xmlns:a16="http://schemas.microsoft.com/office/drawing/2014/main" id="{1A1D52F5-88AD-9DAC-16E0-2254E24E0D2F}"/>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25</a:t>
            </a:fld>
            <a:endParaRPr lang="ko-KR" altLang="en-US"/>
          </a:p>
        </p:txBody>
      </p:sp>
      <p:graphicFrame>
        <p:nvGraphicFramePr>
          <p:cNvPr id="2" name="Table 1">
            <a:extLst>
              <a:ext uri="{FF2B5EF4-FFF2-40B4-BE49-F238E27FC236}">
                <a16:creationId xmlns:a16="http://schemas.microsoft.com/office/drawing/2014/main" id="{BA1CCA42-7639-E8AD-EED1-EE54A8E9C025}"/>
              </a:ext>
            </a:extLst>
          </p:cNvPr>
          <p:cNvGraphicFramePr>
            <a:graphicFrameLocks noGrp="1"/>
          </p:cNvGraphicFramePr>
          <p:nvPr>
            <p:extLst>
              <p:ext uri="{D42A27DB-BD31-4B8C-83A1-F6EECF244321}">
                <p14:modId xmlns:p14="http://schemas.microsoft.com/office/powerpoint/2010/main" val="2277140773"/>
              </p:ext>
            </p:extLst>
          </p:nvPr>
        </p:nvGraphicFramePr>
        <p:xfrm>
          <a:off x="8206246" y="2903440"/>
          <a:ext cx="2374537" cy="1483360"/>
        </p:xfrm>
        <a:graphic>
          <a:graphicData uri="http://schemas.openxmlformats.org/drawingml/2006/table">
            <a:tbl>
              <a:tblPr firstRow="1" bandRow="1">
                <a:tableStyleId>{5C22544A-7EE6-4342-B048-85BDC9FD1C3A}</a:tableStyleId>
              </a:tblPr>
              <a:tblGrid>
                <a:gridCol w="786821">
                  <a:extLst>
                    <a:ext uri="{9D8B030D-6E8A-4147-A177-3AD203B41FA5}">
                      <a16:colId xmlns:a16="http://schemas.microsoft.com/office/drawing/2014/main" val="1261199562"/>
                    </a:ext>
                  </a:extLst>
                </a:gridCol>
                <a:gridCol w="1587716">
                  <a:extLst>
                    <a:ext uri="{9D8B030D-6E8A-4147-A177-3AD203B41FA5}">
                      <a16:colId xmlns:a16="http://schemas.microsoft.com/office/drawing/2014/main" val="837582741"/>
                    </a:ext>
                  </a:extLst>
                </a:gridCol>
              </a:tblGrid>
              <a:tr h="370840">
                <a:tc>
                  <a:txBody>
                    <a:bodyPr/>
                    <a:lstStyle/>
                    <a:p>
                      <a:r>
                        <a:rPr lang="en-US" dirty="0"/>
                        <a:t>Level</a:t>
                      </a:r>
                    </a:p>
                  </a:txBody>
                  <a:tcPr/>
                </a:tc>
                <a:tc>
                  <a:txBody>
                    <a:bodyPr/>
                    <a:lstStyle/>
                    <a:p>
                      <a:r>
                        <a:rPr lang="en-US" dirty="0"/>
                        <a:t>Discount Rate</a:t>
                      </a:r>
                    </a:p>
                  </a:txBody>
                  <a:tcPr/>
                </a:tc>
                <a:extLst>
                  <a:ext uri="{0D108BD9-81ED-4DB2-BD59-A6C34878D82A}">
                    <a16:rowId xmlns:a16="http://schemas.microsoft.com/office/drawing/2014/main" val="4049791202"/>
                  </a:ext>
                </a:extLst>
              </a:tr>
              <a:tr h="370840">
                <a:tc>
                  <a:txBody>
                    <a:bodyPr/>
                    <a:lstStyle/>
                    <a:p>
                      <a:r>
                        <a:rPr lang="en-US" dirty="0"/>
                        <a:t>S</a:t>
                      </a:r>
                    </a:p>
                  </a:txBody>
                  <a:tcPr/>
                </a:tc>
                <a:tc>
                  <a:txBody>
                    <a:bodyPr/>
                    <a:lstStyle/>
                    <a:p>
                      <a:r>
                        <a:rPr lang="en-US" dirty="0"/>
                        <a:t>5%</a:t>
                      </a:r>
                    </a:p>
                  </a:txBody>
                  <a:tcPr/>
                </a:tc>
                <a:extLst>
                  <a:ext uri="{0D108BD9-81ED-4DB2-BD59-A6C34878D82A}">
                    <a16:rowId xmlns:a16="http://schemas.microsoft.com/office/drawing/2014/main" val="2639599089"/>
                  </a:ext>
                </a:extLst>
              </a:tr>
              <a:tr h="370840">
                <a:tc>
                  <a:txBody>
                    <a:bodyPr/>
                    <a:lstStyle/>
                    <a:p>
                      <a:r>
                        <a:rPr lang="en-US" dirty="0"/>
                        <a:t>G</a:t>
                      </a:r>
                    </a:p>
                  </a:txBody>
                  <a:tcPr/>
                </a:tc>
                <a:tc>
                  <a:txBody>
                    <a:bodyPr/>
                    <a:lstStyle/>
                    <a:p>
                      <a:r>
                        <a:rPr lang="en-US" dirty="0"/>
                        <a:t>10%</a:t>
                      </a:r>
                    </a:p>
                  </a:txBody>
                  <a:tcPr/>
                </a:tc>
                <a:extLst>
                  <a:ext uri="{0D108BD9-81ED-4DB2-BD59-A6C34878D82A}">
                    <a16:rowId xmlns:a16="http://schemas.microsoft.com/office/drawing/2014/main" val="1928814807"/>
                  </a:ext>
                </a:extLst>
              </a:tr>
              <a:tr h="370840">
                <a:tc>
                  <a:txBody>
                    <a:bodyPr/>
                    <a:lstStyle/>
                    <a:p>
                      <a:r>
                        <a:rPr lang="en-US" dirty="0"/>
                        <a:t>V</a:t>
                      </a:r>
                    </a:p>
                  </a:txBody>
                  <a:tcPr/>
                </a:tc>
                <a:tc>
                  <a:txBody>
                    <a:bodyPr/>
                    <a:lstStyle/>
                    <a:p>
                      <a:r>
                        <a:rPr lang="en-US" dirty="0"/>
                        <a:t>15%</a:t>
                      </a:r>
                    </a:p>
                  </a:txBody>
                  <a:tcPr/>
                </a:tc>
                <a:extLst>
                  <a:ext uri="{0D108BD9-81ED-4DB2-BD59-A6C34878D82A}">
                    <a16:rowId xmlns:a16="http://schemas.microsoft.com/office/drawing/2014/main" val="464049406"/>
                  </a:ext>
                </a:extLst>
              </a:tr>
            </a:tbl>
          </a:graphicData>
        </a:graphic>
      </p:graphicFrame>
      <p:sp>
        <p:nvSpPr>
          <p:cNvPr id="3" name="Rectangle 2">
            <a:extLst>
              <a:ext uri="{FF2B5EF4-FFF2-40B4-BE49-F238E27FC236}">
                <a16:creationId xmlns:a16="http://schemas.microsoft.com/office/drawing/2014/main" id="{3F43C39F-D914-F20A-5AF3-411A24711D9B}"/>
              </a:ext>
            </a:extLst>
          </p:cNvPr>
          <p:cNvSpPr/>
          <p:nvPr/>
        </p:nvSpPr>
        <p:spPr>
          <a:xfrm>
            <a:off x="870856" y="1501884"/>
            <a:ext cx="2447109" cy="1927116"/>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69859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1242508-EB9F-5D11-EA26-8EDC24C6C638}"/>
              </a:ext>
            </a:extLst>
          </p:cNvPr>
          <p:cNvSpPr>
            <a:spLocks noGrp="1"/>
          </p:cNvSpPr>
          <p:nvPr>
            <p:ph type="title"/>
          </p:nvPr>
        </p:nvSpPr>
        <p:spPr>
          <a:xfrm>
            <a:off x="7137995" y="776460"/>
            <a:ext cx="4511040" cy="877824"/>
          </a:xfrm>
        </p:spPr>
        <p:txBody>
          <a:bodyPr/>
          <a:lstStyle/>
          <a:p>
            <a:r>
              <a:rPr lang="en-US" dirty="0"/>
              <a:t>Practice 3 </a:t>
            </a:r>
            <a:r>
              <a:rPr lang="ko-KR" altLang="en-US" dirty="0">
                <a:latin typeface="Malgun Gothic" panose="020B0503020000020004" pitchFamily="34" charset="-127"/>
                <a:ea typeface="Malgun Gothic" panose="020B0503020000020004" pitchFamily="34" charset="-127"/>
              </a:rPr>
              <a:t>함수 작성</a:t>
            </a:r>
            <a:endParaRPr lang="en-US" dirty="0"/>
          </a:p>
        </p:txBody>
      </p:sp>
      <p:sp>
        <p:nvSpPr>
          <p:cNvPr id="14" name="Text Placeholder 2">
            <a:extLst>
              <a:ext uri="{FF2B5EF4-FFF2-40B4-BE49-F238E27FC236}">
                <a16:creationId xmlns:a16="http://schemas.microsoft.com/office/drawing/2014/main" id="{DB686959-D550-D765-DC84-68B1691E89CE}"/>
              </a:ext>
            </a:extLst>
          </p:cNvPr>
          <p:cNvSpPr>
            <a:spLocks noGrp="1"/>
          </p:cNvSpPr>
          <p:nvPr>
            <p:ph type="body" idx="2"/>
          </p:nvPr>
        </p:nvSpPr>
        <p:spPr>
          <a:xfrm>
            <a:off x="7137995" y="1716657"/>
            <a:ext cx="4511040" cy="4911790"/>
          </a:xfrm>
        </p:spPr>
        <p:txBody>
          <a:bodyPr/>
          <a:lstStyle/>
          <a:p>
            <a:pPr latinLnBrk="0"/>
            <a:r>
              <a:rPr lang="ko-KR" altLang="en-US" dirty="0">
                <a:latin typeface="Malgun Gothic" panose="020B0503020000020004" pitchFamily="34" charset="-127"/>
                <a:ea typeface="Malgun Gothic" panose="020B0503020000020004" pitchFamily="34" charset="-127"/>
              </a:rPr>
              <a:t>시작 날짜와 끝 날짜가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두 날짜가 며칠만큼 떨어져 있는지</a:t>
            </a:r>
            <a:r>
              <a:rPr lang="en-US" altLang="ko-KR" dirty="0">
                <a:latin typeface="Malgun Gothic" panose="020B0503020000020004" pitchFamily="34" charset="-127"/>
                <a:ea typeface="Malgun Gothic" panose="020B0503020000020004" pitchFamily="34" charset="-127"/>
              </a:rPr>
              <a:t>(D-day)</a:t>
            </a:r>
            <a:r>
              <a:rPr lang="ko-KR" altLang="en-US" dirty="0">
                <a:latin typeface="Malgun Gothic" panose="020B0503020000020004" pitchFamily="34" charset="-127"/>
                <a:ea typeface="Malgun Gothic" panose="020B0503020000020004" pitchFamily="34" charset="-127"/>
              </a:rPr>
              <a:t>를 구하려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이를 위해 다음과 같이 </a:t>
            </a:r>
            <a:r>
              <a:rPr lang="en-US" altLang="ko-KR" dirty="0">
                <a:latin typeface="Malgun Gothic" panose="020B0503020000020004" pitchFamily="34" charset="-127"/>
                <a:ea typeface="Malgun Gothic" panose="020B0503020000020004" pitchFamily="34" charset="-127"/>
              </a:rPr>
              <a:t>3</a:t>
            </a:r>
            <a:r>
              <a:rPr lang="ko-KR" altLang="en-US" dirty="0">
                <a:latin typeface="Malgun Gothic" panose="020B0503020000020004" pitchFamily="34" charset="-127"/>
                <a:ea typeface="Malgun Gothic" panose="020B0503020000020004" pitchFamily="34" charset="-127"/>
              </a:rPr>
              <a:t>단계로 간단히 프로그램 구조를 작성했습니다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단</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윤년은 고려하지 않습니다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시작 날짜가 </a:t>
            </a:r>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월 </a:t>
            </a:r>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일로부터 며칠만큼 떨어져 있는지 구합니다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2</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끝 날짜가 </a:t>
            </a:r>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월 </a:t>
            </a:r>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일로부터 며칠만큼 떨어져 있는지 구합니다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3</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(2</a:t>
            </a:r>
            <a:r>
              <a:rPr lang="ko-KR" altLang="en-US" dirty="0">
                <a:latin typeface="Malgun Gothic" panose="020B0503020000020004" pitchFamily="34" charset="-127"/>
                <a:ea typeface="Malgun Gothic" panose="020B0503020000020004" pitchFamily="34" charset="-127"/>
              </a:rPr>
              <a:t>단계에서 구한 날짜</a:t>
            </a:r>
            <a:r>
              <a:rPr lang="en-US" altLang="ko-KR" dirty="0">
                <a:latin typeface="Malgun Gothic" panose="020B0503020000020004" pitchFamily="34" charset="-127"/>
                <a:ea typeface="Malgun Gothic" panose="020B0503020000020004" pitchFamily="34" charset="-127"/>
              </a:rPr>
              <a:t>) - (1</a:t>
            </a:r>
            <a:r>
              <a:rPr lang="ko-KR" altLang="en-US" dirty="0">
                <a:latin typeface="Malgun Gothic" panose="020B0503020000020004" pitchFamily="34" charset="-127"/>
                <a:ea typeface="Malgun Gothic" panose="020B0503020000020004" pitchFamily="34" charset="-127"/>
              </a:rPr>
              <a:t>단계에서 구한 날짜</a:t>
            </a:r>
            <a:r>
              <a:rPr lang="en-US" altLang="ko-KR" dirty="0">
                <a:latin typeface="Malgun Gothic" panose="020B0503020000020004" pitchFamily="34" charset="-127"/>
                <a:ea typeface="Malgun Gothic" panose="020B0503020000020004" pitchFamily="34" charset="-127"/>
              </a:rPr>
              <a:t>)</a:t>
            </a:r>
            <a:r>
              <a:rPr lang="ko-KR" altLang="en-US" dirty="0">
                <a:latin typeface="Malgun Gothic" panose="020B0503020000020004" pitchFamily="34" charset="-127"/>
                <a:ea typeface="Malgun Gothic" panose="020B0503020000020004" pitchFamily="34" charset="-127"/>
              </a:rPr>
              <a:t>를 구합니다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시작 날짜의 월</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일을 나타내는 </a:t>
            </a:r>
            <a:r>
              <a:rPr lang="en-US" altLang="ko-KR" dirty="0" err="1">
                <a:latin typeface="Malgun Gothic" panose="020B0503020000020004" pitchFamily="34" charset="-127"/>
                <a:ea typeface="Malgun Gothic" panose="020B0503020000020004" pitchFamily="34" charset="-127"/>
              </a:rPr>
              <a:t>start_month</a:t>
            </a:r>
            <a:r>
              <a:rPr lang="en-US" altLang="ko-KR" dirty="0">
                <a:latin typeface="Malgun Gothic" panose="020B0503020000020004" pitchFamily="34" charset="-127"/>
                <a:ea typeface="Malgun Gothic" panose="020B0503020000020004" pitchFamily="34" charset="-127"/>
              </a:rPr>
              <a:t>, </a:t>
            </a:r>
            <a:r>
              <a:rPr lang="en-US" altLang="ko-KR" dirty="0" err="1">
                <a:latin typeface="Malgun Gothic" panose="020B0503020000020004" pitchFamily="34" charset="-127"/>
                <a:ea typeface="Malgun Gothic" panose="020B0503020000020004" pitchFamily="34" charset="-127"/>
              </a:rPr>
              <a:t>start_day</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끝 날짜의 월</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일을 나타내는 </a:t>
            </a:r>
            <a:r>
              <a:rPr lang="en-US" altLang="ko-KR" dirty="0" err="1">
                <a:latin typeface="Malgun Gothic" panose="020B0503020000020004" pitchFamily="34" charset="-127"/>
                <a:ea typeface="Malgun Gothic" panose="020B0503020000020004" pitchFamily="34" charset="-127"/>
              </a:rPr>
              <a:t>end_month</a:t>
            </a:r>
            <a:r>
              <a:rPr lang="en-US" altLang="ko-KR" dirty="0">
                <a:latin typeface="Malgun Gothic" panose="020B0503020000020004" pitchFamily="34" charset="-127"/>
                <a:ea typeface="Malgun Gothic" panose="020B0503020000020004" pitchFamily="34" charset="-127"/>
              </a:rPr>
              <a:t>, </a:t>
            </a:r>
            <a:r>
              <a:rPr lang="en-US" altLang="ko-KR" dirty="0" err="1">
                <a:latin typeface="Malgun Gothic" panose="020B0503020000020004" pitchFamily="34" charset="-127"/>
                <a:ea typeface="Malgun Gothic" panose="020B0503020000020004" pitchFamily="34" charset="-127"/>
              </a:rPr>
              <a:t>end_day</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시작 날짜와 끝 날짜가 며칠만큼 떨어져 있는지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이때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위 구조를 참고하여 중복되는 부분은 </a:t>
            </a:r>
            <a:r>
              <a:rPr lang="en-US" altLang="ko-KR" dirty="0" err="1">
                <a:latin typeface="Malgun Gothic" panose="020B0503020000020004" pitchFamily="34" charset="-127"/>
                <a:ea typeface="Malgun Gothic" panose="020B0503020000020004" pitchFamily="34" charset="-127"/>
              </a:rPr>
              <a:t>func_a</a:t>
            </a:r>
            <a:r>
              <a:rPr lang="ko-KR" altLang="en-US" dirty="0">
                <a:latin typeface="Malgun Gothic" panose="020B0503020000020004" pitchFamily="34" charset="-127"/>
                <a:ea typeface="Malgun Gothic" panose="020B0503020000020004" pitchFamily="34" charset="-127"/>
              </a:rPr>
              <a:t>라는 함수로 작성했습니다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코드가 올바르게 동작할 수 있도록 빈칸을 알맞게 채워주세요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7" name="Content Placeholder 6" descr="A screenshot of a computer program&#10;&#10;Description automatically generated">
            <a:extLst>
              <a:ext uri="{FF2B5EF4-FFF2-40B4-BE49-F238E27FC236}">
                <a16:creationId xmlns:a16="http://schemas.microsoft.com/office/drawing/2014/main" id="{D2EB0524-8915-0C12-8FCD-A91F55800D18}"/>
              </a:ext>
            </a:extLst>
          </p:cNvPr>
          <p:cNvPicPr>
            <a:picLocks noGrp="1" noChangeAspect="1"/>
          </p:cNvPicPr>
          <p:nvPr>
            <p:ph sz="half" idx="1"/>
          </p:nvPr>
        </p:nvPicPr>
        <p:blipFill>
          <a:blip r:embed="rId3"/>
          <a:stretch>
            <a:fillRect/>
          </a:stretch>
        </p:blipFill>
        <p:spPr>
          <a:xfrm>
            <a:off x="641255" y="776287"/>
            <a:ext cx="5927026" cy="5852160"/>
          </a:xfrm>
          <a:noFill/>
        </p:spPr>
      </p:pic>
      <p:sp>
        <p:nvSpPr>
          <p:cNvPr id="5" name="Slide Number Placeholder 4">
            <a:extLst>
              <a:ext uri="{FF2B5EF4-FFF2-40B4-BE49-F238E27FC236}">
                <a16:creationId xmlns:a16="http://schemas.microsoft.com/office/drawing/2014/main" id="{9E3D9447-69A9-2E4A-CCB5-6194FD24939B}"/>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26</a:t>
            </a:fld>
            <a:endParaRPr lang="ko-KR" altLang="en-US"/>
          </a:p>
        </p:txBody>
      </p:sp>
      <p:sp>
        <p:nvSpPr>
          <p:cNvPr id="2" name="Rectangle 1">
            <a:extLst>
              <a:ext uri="{FF2B5EF4-FFF2-40B4-BE49-F238E27FC236}">
                <a16:creationId xmlns:a16="http://schemas.microsoft.com/office/drawing/2014/main" id="{F18B604B-3009-47CA-6D94-5A205F516500}"/>
              </a:ext>
            </a:extLst>
          </p:cNvPr>
          <p:cNvSpPr/>
          <p:nvPr/>
        </p:nvSpPr>
        <p:spPr>
          <a:xfrm>
            <a:off x="957943" y="1654284"/>
            <a:ext cx="2690948" cy="87991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5507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E3F3DFD-B594-D901-F0B5-5E94871CC38D}"/>
              </a:ext>
            </a:extLst>
          </p:cNvPr>
          <p:cNvSpPr>
            <a:spLocks noGrp="1"/>
          </p:cNvSpPr>
          <p:nvPr>
            <p:ph type="title"/>
          </p:nvPr>
        </p:nvSpPr>
        <p:spPr>
          <a:xfrm>
            <a:off x="7137995" y="776460"/>
            <a:ext cx="4511040" cy="877824"/>
          </a:xfrm>
        </p:spPr>
        <p:txBody>
          <a:bodyPr/>
          <a:lstStyle/>
          <a:p>
            <a:r>
              <a:rPr lang="en-US" dirty="0"/>
              <a:t>Practice 4 </a:t>
            </a:r>
            <a:r>
              <a:rPr lang="ko-KR" altLang="en-US" dirty="0">
                <a:latin typeface="Malgun Gothic" panose="020B0503020000020004" pitchFamily="34" charset="-127"/>
                <a:ea typeface="Malgun Gothic" panose="020B0503020000020004" pitchFamily="34" charset="-127"/>
              </a:rPr>
              <a:t>함수 작성</a:t>
            </a:r>
            <a:endParaRPr lang="en-US" dirty="0"/>
          </a:p>
        </p:txBody>
      </p:sp>
      <p:sp>
        <p:nvSpPr>
          <p:cNvPr id="14" name="Text Placeholder 2">
            <a:extLst>
              <a:ext uri="{FF2B5EF4-FFF2-40B4-BE49-F238E27FC236}">
                <a16:creationId xmlns:a16="http://schemas.microsoft.com/office/drawing/2014/main" id="{B9C3F84C-54CA-B5D7-5389-D678643D4D99}"/>
              </a:ext>
            </a:extLst>
          </p:cNvPr>
          <p:cNvSpPr>
            <a:spLocks noGrp="1"/>
          </p:cNvSpPr>
          <p:nvPr>
            <p:ph type="body" idx="2"/>
          </p:nvPr>
        </p:nvSpPr>
        <p:spPr>
          <a:xfrm>
            <a:off x="7137995" y="1716657"/>
            <a:ext cx="4511040" cy="4911790"/>
          </a:xfrm>
        </p:spPr>
        <p:txBody>
          <a:bodyPr>
            <a:normAutofit/>
          </a:bodyPr>
          <a:lstStyle/>
          <a:p>
            <a:pPr latinLnBrk="0"/>
            <a:r>
              <a:rPr lang="ko-KR" altLang="en-US" dirty="0">
                <a:latin typeface="Malgun Gothic" panose="020B0503020000020004" pitchFamily="34" charset="-127"/>
                <a:ea typeface="Malgun Gothic" panose="020B0503020000020004" pitchFamily="34" charset="-127"/>
              </a:rPr>
              <a:t>자연수가 들어있는 리스트가 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이 리스트에서 가장 많이 등장하는 숫자의 개수는 가장 적게 등장하는 숫자 개수의 몇 배인지 구하려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이를 위해 다음과 같이 간단히 프로그램 구조를 작성했습니다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리스트에 들어있는 각 자연수의 개수를 셉니다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2</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가장 많이 등장하는 수의 개수를 구합니다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3</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가장 적게 등장하는 수의 개수를 구합니다</a:t>
            </a:r>
            <a:r>
              <a:rPr lang="en-US" altLang="ko-KR" dirty="0">
                <a:latin typeface="Malgun Gothic" panose="020B0503020000020004" pitchFamily="34" charset="-127"/>
                <a:ea typeface="Malgun Gothic" panose="020B0503020000020004" pitchFamily="34" charset="-127"/>
              </a:rPr>
              <a:t>.</a:t>
            </a:r>
          </a:p>
          <a:p>
            <a:pPr latinLnBrk="0"/>
            <a:r>
              <a:rPr lang="en-US" altLang="ko-KR" dirty="0">
                <a:latin typeface="Malgun Gothic" panose="020B0503020000020004" pitchFamily="34" charset="-127"/>
                <a:ea typeface="Malgun Gothic" panose="020B0503020000020004" pitchFamily="34" charset="-127"/>
              </a:rPr>
              <a:t>4</a:t>
            </a:r>
            <a:r>
              <a:rPr lang="ko-KR" altLang="en-US" dirty="0">
                <a:latin typeface="Malgun Gothic" panose="020B0503020000020004" pitchFamily="34" charset="-127"/>
                <a:ea typeface="Malgun Gothic" panose="020B0503020000020004" pitchFamily="34" charset="-127"/>
              </a:rPr>
              <a:t>단계</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가장 많이 등장하는 수가 가장 적게 등장하는 수보다 몇 배 더 많은지 구합니다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단</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몇 배 더 많은지 구할 때는 소수 부분은 버리고 정수 부분만 구하면 됩니다</a:t>
            </a:r>
            <a:r>
              <a:rPr lang="en-US" altLang="ko-KR" dirty="0">
                <a:latin typeface="Malgun Gothic" panose="020B0503020000020004" pitchFamily="34" charset="-127"/>
                <a:ea typeface="Malgun Gothic" panose="020B0503020000020004" pitchFamily="34" charset="-127"/>
              </a:rPr>
              <a:t>.</a:t>
            </a:r>
          </a:p>
          <a:p>
            <a:pPr latinLnBrk="0"/>
            <a:r>
              <a:rPr lang="ko-KR" altLang="en-US" dirty="0">
                <a:latin typeface="Malgun Gothic" panose="020B0503020000020004" pitchFamily="34" charset="-127"/>
                <a:ea typeface="Malgun Gothic" panose="020B0503020000020004" pitchFamily="34" charset="-127"/>
              </a:rPr>
              <a:t>자연수가 들어있는 리스트 </a:t>
            </a:r>
            <a:r>
              <a:rPr lang="en-US" altLang="ko-KR" dirty="0" err="1">
                <a:latin typeface="Malgun Gothic" panose="020B0503020000020004" pitchFamily="34" charset="-127"/>
                <a:ea typeface="Malgun Gothic" panose="020B0503020000020004" pitchFamily="34" charset="-127"/>
              </a:rPr>
              <a:t>arr</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가장 많이 등장하는 숫자가 가장 적게 등장하는 숫자보다 몇 배 더 많은지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작성하려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위 구조를 참고하여 코드가 올바르게 동작할 수 있도록 빈칸에 주어진 </a:t>
            </a:r>
            <a:r>
              <a:rPr lang="en-US" altLang="ko-KR" dirty="0" err="1">
                <a:latin typeface="Malgun Gothic" panose="020B0503020000020004" pitchFamily="34" charset="-127"/>
                <a:ea typeface="Malgun Gothic" panose="020B0503020000020004" pitchFamily="34" charset="-127"/>
              </a:rPr>
              <a:t>func_a</a:t>
            </a:r>
            <a:r>
              <a:rPr lang="en-US" altLang="ko-KR" dirty="0">
                <a:latin typeface="Malgun Gothic" panose="020B0503020000020004" pitchFamily="34" charset="-127"/>
                <a:ea typeface="Malgun Gothic" panose="020B0503020000020004" pitchFamily="34" charset="-127"/>
              </a:rPr>
              <a:t>, </a:t>
            </a:r>
            <a:r>
              <a:rPr lang="en-US" altLang="ko-KR" dirty="0" err="1">
                <a:latin typeface="Malgun Gothic" panose="020B0503020000020004" pitchFamily="34" charset="-127"/>
                <a:ea typeface="Malgun Gothic" panose="020B0503020000020004" pitchFamily="34" charset="-127"/>
              </a:rPr>
              <a:t>func_b</a:t>
            </a:r>
            <a:r>
              <a:rPr lang="en-US" altLang="ko-KR" dirty="0">
                <a:latin typeface="Malgun Gothic" panose="020B0503020000020004" pitchFamily="34" charset="-127"/>
                <a:ea typeface="Malgun Gothic" panose="020B0503020000020004" pitchFamily="34" charset="-127"/>
              </a:rPr>
              <a:t>, </a:t>
            </a:r>
            <a:r>
              <a:rPr lang="en-US" altLang="ko-KR" dirty="0" err="1">
                <a:latin typeface="Malgun Gothic" panose="020B0503020000020004" pitchFamily="34" charset="-127"/>
                <a:ea typeface="Malgun Gothic" panose="020B0503020000020004" pitchFamily="34" charset="-127"/>
              </a:rPr>
              <a:t>func_c</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함수와 매개변수를 알맞게 채워주세요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7" name="Content Placeholder 6" descr="A screen shot of a computer program&#10;&#10;Description automatically generated">
            <a:extLst>
              <a:ext uri="{FF2B5EF4-FFF2-40B4-BE49-F238E27FC236}">
                <a16:creationId xmlns:a16="http://schemas.microsoft.com/office/drawing/2014/main" id="{40778E8E-C8C5-9D55-33B0-28A6FD75BDC3}"/>
              </a:ext>
            </a:extLst>
          </p:cNvPr>
          <p:cNvPicPr>
            <a:picLocks noGrp="1" noChangeAspect="1"/>
          </p:cNvPicPr>
          <p:nvPr>
            <p:ph sz="half" idx="1"/>
          </p:nvPr>
        </p:nvPicPr>
        <p:blipFill>
          <a:blip r:embed="rId3"/>
          <a:stretch>
            <a:fillRect/>
          </a:stretch>
        </p:blipFill>
        <p:spPr>
          <a:xfrm>
            <a:off x="1696123" y="776288"/>
            <a:ext cx="3816591" cy="5851525"/>
          </a:xfrm>
          <a:noFill/>
        </p:spPr>
      </p:pic>
      <p:sp>
        <p:nvSpPr>
          <p:cNvPr id="5" name="Slide Number Placeholder 4">
            <a:extLst>
              <a:ext uri="{FF2B5EF4-FFF2-40B4-BE49-F238E27FC236}">
                <a16:creationId xmlns:a16="http://schemas.microsoft.com/office/drawing/2014/main" id="{8281809A-E9C8-8440-AAC4-BD308556C01C}"/>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27</a:t>
            </a:fld>
            <a:endParaRPr lang="ko-KR" altLang="en-US"/>
          </a:p>
        </p:txBody>
      </p:sp>
      <p:sp>
        <p:nvSpPr>
          <p:cNvPr id="2" name="Rectangle 1">
            <a:extLst>
              <a:ext uri="{FF2B5EF4-FFF2-40B4-BE49-F238E27FC236}">
                <a16:creationId xmlns:a16="http://schemas.microsoft.com/office/drawing/2014/main" id="{2D32F82E-B78A-BB0B-7BD5-C6171F55B29B}"/>
              </a:ext>
            </a:extLst>
          </p:cNvPr>
          <p:cNvSpPr/>
          <p:nvPr/>
        </p:nvSpPr>
        <p:spPr>
          <a:xfrm>
            <a:off x="1915886" y="4389119"/>
            <a:ext cx="1776548" cy="627017"/>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88359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A84E35-E9A2-5683-5DCD-FF3253B3D071}"/>
              </a:ext>
            </a:extLst>
          </p:cNvPr>
          <p:cNvSpPr>
            <a:spLocks noGrp="1"/>
          </p:cNvSpPr>
          <p:nvPr>
            <p:ph type="title"/>
          </p:nvPr>
        </p:nvSpPr>
        <p:spPr>
          <a:xfrm>
            <a:off x="7137995" y="776460"/>
            <a:ext cx="4511040" cy="877824"/>
          </a:xfrm>
        </p:spPr>
        <p:txBody>
          <a:bodyPr/>
          <a:lstStyle/>
          <a:p>
            <a:r>
              <a:rPr lang="en-US" dirty="0"/>
              <a:t>Practice 5 </a:t>
            </a:r>
            <a:r>
              <a:rPr lang="ko-KR" altLang="en-US" dirty="0">
                <a:latin typeface="Malgun Gothic" panose="020B0503020000020004" pitchFamily="34" charset="-127"/>
                <a:ea typeface="Malgun Gothic" panose="020B0503020000020004" pitchFamily="34" charset="-127"/>
              </a:rPr>
              <a:t>한 줄 바꾸기</a:t>
            </a:r>
            <a:endParaRPr lang="en-US" dirty="0">
              <a:latin typeface="Malgun Gothic" panose="020B0503020000020004" pitchFamily="34" charset="-127"/>
              <a:ea typeface="Malgun Gothic" panose="020B0503020000020004" pitchFamily="34" charset="-127"/>
            </a:endParaRPr>
          </a:p>
        </p:txBody>
      </p:sp>
      <p:sp>
        <p:nvSpPr>
          <p:cNvPr id="14" name="Text Placeholder 2">
            <a:extLst>
              <a:ext uri="{FF2B5EF4-FFF2-40B4-BE49-F238E27FC236}">
                <a16:creationId xmlns:a16="http://schemas.microsoft.com/office/drawing/2014/main" id="{74290B3B-2168-B591-C0B3-C59C61F5D1FA}"/>
              </a:ext>
            </a:extLst>
          </p:cNvPr>
          <p:cNvSpPr>
            <a:spLocks noGrp="1"/>
          </p:cNvSpPr>
          <p:nvPr>
            <p:ph type="body" idx="2"/>
          </p:nvPr>
        </p:nvSpPr>
        <p:spPr>
          <a:xfrm>
            <a:off x="7137995" y="1716657"/>
            <a:ext cx="4511040" cy="4911790"/>
          </a:xfrm>
        </p:spPr>
        <p:txBody>
          <a:bodyPr/>
          <a:lstStyle/>
          <a:p>
            <a:pPr latinLnBrk="0"/>
            <a:r>
              <a:rPr lang="ko-KR" altLang="en-US" dirty="0">
                <a:latin typeface="Malgun Gothic" panose="020B0503020000020004" pitchFamily="34" charset="-127"/>
                <a:ea typeface="Malgun Gothic" panose="020B0503020000020004" pitchFamily="34" charset="-127"/>
              </a:rPr>
              <a:t>주어진 리스트의 순서를 뒤집으려고 합니다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예를 들어 주어진 리스트가 </a:t>
            </a:r>
            <a:r>
              <a:rPr lang="en-US" altLang="ko-KR" dirty="0">
                <a:latin typeface="Malgun Gothic" panose="020B0503020000020004" pitchFamily="34" charset="-127"/>
                <a:ea typeface="Malgun Gothic" panose="020B0503020000020004" pitchFamily="34" charset="-127"/>
              </a:rPr>
              <a:t>[1, 4, 2, 3]</a:t>
            </a:r>
            <a:r>
              <a:rPr lang="ko-KR" altLang="en-US" dirty="0">
                <a:latin typeface="Malgun Gothic" panose="020B0503020000020004" pitchFamily="34" charset="-127"/>
                <a:ea typeface="Malgun Gothic" panose="020B0503020000020004" pitchFamily="34" charset="-127"/>
              </a:rPr>
              <a:t>이면</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순서를 뒤집은 리스트는 </a:t>
            </a:r>
            <a:r>
              <a:rPr lang="en-US" altLang="ko-KR" dirty="0">
                <a:latin typeface="Malgun Gothic" panose="020B0503020000020004" pitchFamily="34" charset="-127"/>
                <a:ea typeface="Malgun Gothic" panose="020B0503020000020004" pitchFamily="34" charset="-127"/>
              </a:rPr>
              <a:t>[3, 2, 4, 1]</a:t>
            </a:r>
            <a:r>
              <a:rPr lang="ko-KR" altLang="en-US" dirty="0">
                <a:latin typeface="Malgun Gothic" panose="020B0503020000020004" pitchFamily="34" charset="-127"/>
                <a:ea typeface="Malgun Gothic" panose="020B0503020000020004" pitchFamily="34" charset="-127"/>
              </a:rPr>
              <a:t>입니다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정수가 들어있는 리스트 </a:t>
            </a:r>
            <a:r>
              <a:rPr lang="en-US" altLang="ko-KR" dirty="0" err="1">
                <a:latin typeface="Malgun Gothic" panose="020B0503020000020004" pitchFamily="34" charset="-127"/>
                <a:ea typeface="Malgun Gothic" panose="020B0503020000020004" pitchFamily="34" charset="-127"/>
              </a:rPr>
              <a:t>arr</a:t>
            </a:r>
            <a:r>
              <a:rPr lang="ko-KR" altLang="en-US" dirty="0">
                <a:latin typeface="Malgun Gothic" panose="020B0503020000020004" pitchFamily="34" charset="-127"/>
                <a:ea typeface="Malgun Gothic" panose="020B0503020000020004" pitchFamily="34" charset="-127"/>
              </a:rPr>
              <a:t>가 매개변수로 주어졌을 때</a:t>
            </a:r>
            <a:r>
              <a:rPr lang="en-US" altLang="ko-KR" dirty="0">
                <a:latin typeface="Malgun Gothic" panose="020B0503020000020004" pitchFamily="34" charset="-127"/>
                <a:ea typeface="Malgun Gothic" panose="020B0503020000020004" pitchFamily="34" charset="-127"/>
              </a:rPr>
              <a:t>, </a:t>
            </a:r>
            <a:r>
              <a:rPr lang="en-US" altLang="ko-KR" dirty="0" err="1">
                <a:latin typeface="Malgun Gothic" panose="020B0503020000020004" pitchFamily="34" charset="-127"/>
                <a:ea typeface="Malgun Gothic" panose="020B0503020000020004" pitchFamily="34" charset="-127"/>
              </a:rPr>
              <a:t>arr</a:t>
            </a:r>
            <a:r>
              <a:rPr lang="ko-KR" altLang="en-US" dirty="0">
                <a:latin typeface="Malgun Gothic" panose="020B0503020000020004" pitchFamily="34" charset="-127"/>
                <a:ea typeface="Malgun Gothic" panose="020B0503020000020004" pitchFamily="34" charset="-127"/>
              </a:rPr>
              <a:t>를 뒤집어서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작성하려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빈칸을 채워 전체 코드를 완성해주세요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7" name="Content Placeholder 6" descr="A screenshot of a computer program&#10;&#10;Description automatically generated">
            <a:extLst>
              <a:ext uri="{FF2B5EF4-FFF2-40B4-BE49-F238E27FC236}">
                <a16:creationId xmlns:a16="http://schemas.microsoft.com/office/drawing/2014/main" id="{D3AFECB1-D202-40B2-24BB-474B749071CD}"/>
              </a:ext>
            </a:extLst>
          </p:cNvPr>
          <p:cNvPicPr>
            <a:picLocks noGrp="1" noChangeAspect="1"/>
          </p:cNvPicPr>
          <p:nvPr>
            <p:ph sz="half" idx="1"/>
          </p:nvPr>
        </p:nvPicPr>
        <p:blipFill>
          <a:blip r:embed="rId2"/>
          <a:stretch>
            <a:fillRect/>
          </a:stretch>
        </p:blipFill>
        <p:spPr>
          <a:xfrm>
            <a:off x="203200" y="1273753"/>
            <a:ext cx="6803136" cy="4857227"/>
          </a:xfrm>
          <a:noFill/>
        </p:spPr>
      </p:pic>
      <p:sp>
        <p:nvSpPr>
          <p:cNvPr id="5" name="Slide Number Placeholder 4">
            <a:extLst>
              <a:ext uri="{FF2B5EF4-FFF2-40B4-BE49-F238E27FC236}">
                <a16:creationId xmlns:a16="http://schemas.microsoft.com/office/drawing/2014/main" id="{8AB84A84-81BA-7401-B93F-73CAAF454AF1}"/>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28</a:t>
            </a:fld>
            <a:endParaRPr lang="ko-KR" altLang="en-US"/>
          </a:p>
        </p:txBody>
      </p:sp>
      <p:sp>
        <p:nvSpPr>
          <p:cNvPr id="2" name="Rectangle 1">
            <a:extLst>
              <a:ext uri="{FF2B5EF4-FFF2-40B4-BE49-F238E27FC236}">
                <a16:creationId xmlns:a16="http://schemas.microsoft.com/office/drawing/2014/main" id="{49A16453-1EC0-CC46-7BA7-E10375575722}"/>
              </a:ext>
            </a:extLst>
          </p:cNvPr>
          <p:cNvSpPr/>
          <p:nvPr/>
        </p:nvSpPr>
        <p:spPr>
          <a:xfrm>
            <a:off x="627016" y="2020388"/>
            <a:ext cx="2481943" cy="539932"/>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2297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8162-9E30-A64A-C06A-8F000AB7B4D1}"/>
              </a:ext>
            </a:extLst>
          </p:cNvPr>
          <p:cNvSpPr>
            <a:spLocks noGrp="1"/>
          </p:cNvSpPr>
          <p:nvPr>
            <p:ph type="title"/>
          </p:nvPr>
        </p:nvSpPr>
        <p:spPr>
          <a:xfrm>
            <a:off x="7137995" y="776460"/>
            <a:ext cx="4511040" cy="877824"/>
          </a:xfrm>
        </p:spPr>
        <p:txBody>
          <a:bodyPr anchor="b">
            <a:normAutofit/>
          </a:bodyPr>
          <a:lstStyle/>
          <a:p>
            <a:r>
              <a:rPr lang="en-US" dirty="0"/>
              <a:t>Practice 6 </a:t>
            </a:r>
            <a:r>
              <a:rPr lang="ko-KR" altLang="en-US" dirty="0">
                <a:latin typeface="Malgun Gothic" panose="020B0503020000020004" pitchFamily="34" charset="-127"/>
                <a:ea typeface="Malgun Gothic" panose="020B0503020000020004" pitchFamily="34" charset="-127"/>
              </a:rPr>
              <a:t>한 줄 바꾸기</a:t>
            </a:r>
            <a:endParaRPr lang="en-US" dirty="0"/>
          </a:p>
        </p:txBody>
      </p:sp>
      <p:sp>
        <p:nvSpPr>
          <p:cNvPr id="12" name="Text Placeholder 2">
            <a:extLst>
              <a:ext uri="{FF2B5EF4-FFF2-40B4-BE49-F238E27FC236}">
                <a16:creationId xmlns:a16="http://schemas.microsoft.com/office/drawing/2014/main" id="{FAD4D0AA-EFE9-5E6E-424A-CFE5E07A7F80}"/>
              </a:ext>
            </a:extLst>
          </p:cNvPr>
          <p:cNvSpPr>
            <a:spLocks noGrp="1"/>
          </p:cNvSpPr>
          <p:nvPr>
            <p:ph type="body" idx="2"/>
          </p:nvPr>
        </p:nvSpPr>
        <p:spPr>
          <a:xfrm>
            <a:off x="7137995" y="1716657"/>
            <a:ext cx="4511040" cy="4911790"/>
          </a:xfrm>
        </p:spPr>
        <p:txBody>
          <a:bodyPr/>
          <a:lstStyle/>
          <a:p>
            <a:r>
              <a:rPr lang="en-US" altLang="ko-KR" dirty="0">
                <a:latin typeface="Malgun Gothic" panose="020B0503020000020004" pitchFamily="34" charset="-127"/>
                <a:ea typeface="Malgun Gothic" panose="020B0503020000020004" pitchFamily="34" charset="-127"/>
              </a:rPr>
              <a:t>369 </a:t>
            </a:r>
            <a:r>
              <a:rPr lang="ko-KR" altLang="en-US" dirty="0">
                <a:latin typeface="Malgun Gothic" panose="020B0503020000020004" pitchFamily="34" charset="-127"/>
                <a:ea typeface="Malgun Gothic" panose="020B0503020000020004" pitchFamily="34" charset="-127"/>
              </a:rPr>
              <a:t>게임은 여러 명이 같이하는 게임입니다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게임의 규칙은 아래와 같습니다</a:t>
            </a:r>
            <a:r>
              <a:rPr lang="en-US" altLang="ko-KR" dirty="0">
                <a:latin typeface="Malgun Gothic" panose="020B0503020000020004" pitchFamily="34" charset="-127"/>
                <a:ea typeface="Malgun Gothic" panose="020B0503020000020004" pitchFamily="34" charset="-127"/>
              </a:rPr>
              <a:t>.</a:t>
            </a:r>
          </a:p>
          <a:p>
            <a:endParaRPr lang="en-US" altLang="ko-KR" dirty="0">
              <a:latin typeface="Malgun Gothic" panose="020B0503020000020004" pitchFamily="34" charset="-127"/>
              <a:ea typeface="Malgun Gothic" panose="020B0503020000020004" pitchFamily="34" charset="-127"/>
            </a:endParaRPr>
          </a:p>
          <a:p>
            <a:pPr marL="294894" indent="-285750">
              <a:buFont typeface="Arial" panose="020B0604020202020204" pitchFamily="34" charset="0"/>
              <a:buChar char="•"/>
            </a:pPr>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부터 시작합니다</a:t>
            </a:r>
            <a:r>
              <a:rPr lang="en-US" altLang="ko-KR" dirty="0">
                <a:latin typeface="Malgun Gothic" panose="020B0503020000020004" pitchFamily="34" charset="-127"/>
                <a:ea typeface="Malgun Gothic" panose="020B0503020000020004" pitchFamily="34" charset="-127"/>
              </a:rPr>
              <a:t>.</a:t>
            </a:r>
          </a:p>
          <a:p>
            <a:pPr marL="294894" indent="-285750">
              <a:buFont typeface="Arial" panose="020B0604020202020204" pitchFamily="34" charset="0"/>
              <a:buChar char="•"/>
            </a:pP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한 사람씩 차례대로 숫자를 </a:t>
            </a:r>
            <a:r>
              <a:rPr lang="en-US" altLang="ko-KR" dirty="0">
                <a:latin typeface="Malgun Gothic" panose="020B0503020000020004" pitchFamily="34" charset="-127"/>
                <a:ea typeface="Malgun Gothic" panose="020B0503020000020004" pitchFamily="34" charset="-127"/>
              </a:rPr>
              <a:t>1</a:t>
            </a:r>
            <a:r>
              <a:rPr lang="ko-KR" altLang="en-US" dirty="0">
                <a:latin typeface="Malgun Gothic" panose="020B0503020000020004" pitchFamily="34" charset="-127"/>
                <a:ea typeface="Malgun Gothic" panose="020B0503020000020004" pitchFamily="34" charset="-127"/>
              </a:rPr>
              <a:t>씩 더해가며 말합니다</a:t>
            </a:r>
            <a:r>
              <a:rPr lang="en-US" altLang="ko-KR" dirty="0">
                <a:latin typeface="Malgun Gothic" panose="020B0503020000020004" pitchFamily="34" charset="-127"/>
                <a:ea typeface="Malgun Gothic" panose="020B0503020000020004" pitchFamily="34" charset="-127"/>
              </a:rPr>
              <a:t>.</a:t>
            </a:r>
          </a:p>
          <a:p>
            <a:pPr marL="294894" indent="-285750">
              <a:buFont typeface="Arial" panose="020B0604020202020204" pitchFamily="34" charset="0"/>
              <a:buChar char="•"/>
            </a:pP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말해야 하는 숫자에 </a:t>
            </a:r>
            <a:r>
              <a:rPr lang="en-US" altLang="ko-KR" dirty="0">
                <a:latin typeface="Malgun Gothic" panose="020B0503020000020004" pitchFamily="34" charset="-127"/>
                <a:ea typeface="Malgun Gothic" panose="020B0503020000020004" pitchFamily="34" charset="-127"/>
              </a:rPr>
              <a:t>3, 6, 9</a:t>
            </a:r>
            <a:r>
              <a:rPr lang="ko-KR" altLang="en-US" dirty="0">
                <a:latin typeface="Malgun Gothic" panose="020B0503020000020004" pitchFamily="34" charset="-127"/>
                <a:ea typeface="Malgun Gothic" panose="020B0503020000020004" pitchFamily="34" charset="-127"/>
              </a:rPr>
              <a:t>중 하나라도 포함되어있다면 숫자를 말하는 대신 숫자에 포함된 </a:t>
            </a:r>
            <a:r>
              <a:rPr lang="en-US" altLang="ko-KR" dirty="0">
                <a:latin typeface="Malgun Gothic" panose="020B0503020000020004" pitchFamily="34" charset="-127"/>
                <a:ea typeface="Malgun Gothic" panose="020B0503020000020004" pitchFamily="34" charset="-127"/>
              </a:rPr>
              <a:t>3, 6, 9</a:t>
            </a:r>
            <a:r>
              <a:rPr lang="ko-KR" altLang="en-US" dirty="0">
                <a:latin typeface="Malgun Gothic" panose="020B0503020000020004" pitchFamily="34" charset="-127"/>
                <a:ea typeface="Malgun Gothic" panose="020B0503020000020004" pitchFamily="34" charset="-127"/>
              </a:rPr>
              <a:t>의 개수만큼 손뼉을 칩니다</a:t>
            </a:r>
            <a:r>
              <a:rPr lang="en-US" altLang="ko-KR" dirty="0">
                <a:latin typeface="Malgun Gothic" panose="020B0503020000020004" pitchFamily="34" charset="-127"/>
                <a:ea typeface="Malgun Gothic" panose="020B0503020000020004" pitchFamily="34" charset="-127"/>
              </a:rPr>
              <a:t>.</a:t>
            </a:r>
          </a:p>
          <a:p>
            <a:pPr marL="294894" indent="-285750">
              <a:buFont typeface="Arial" panose="020B0604020202020204" pitchFamily="34" charset="0"/>
              <a:buChar char="•"/>
            </a:pPr>
            <a:endParaRPr lang="en-US" altLang="ko-KR" dirty="0">
              <a:latin typeface="Malgun Gothic" panose="020B0503020000020004" pitchFamily="34" charset="-127"/>
              <a:ea typeface="Malgun Gothic" panose="020B0503020000020004" pitchFamily="34" charset="-127"/>
            </a:endParaRPr>
          </a:p>
          <a:p>
            <a:pPr marL="294894" indent="-285750">
              <a:buFont typeface="Arial" panose="020B0604020202020204" pitchFamily="34" charset="0"/>
              <a:buChar char="•"/>
            </a:pPr>
            <a:r>
              <a:rPr lang="ko-KR" altLang="en-US" dirty="0">
                <a:latin typeface="Malgun Gothic" panose="020B0503020000020004" pitchFamily="34" charset="-127"/>
                <a:ea typeface="Malgun Gothic" panose="020B0503020000020004" pitchFamily="34" charset="-127"/>
              </a:rPr>
              <a:t>어떤 수 </a:t>
            </a:r>
            <a:r>
              <a:rPr lang="en-US" altLang="ko-KR" dirty="0">
                <a:latin typeface="Malgun Gothic" panose="020B0503020000020004" pitchFamily="34" charset="-127"/>
                <a:ea typeface="Malgun Gothic" panose="020B0503020000020004" pitchFamily="34" charset="-127"/>
              </a:rPr>
              <a:t>number</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1</a:t>
            </a:r>
            <a:r>
              <a:rPr lang="ko-KR" altLang="en-US" dirty="0">
                <a:latin typeface="Malgun Gothic" panose="020B0503020000020004" pitchFamily="34" charset="-127"/>
                <a:ea typeface="Malgun Gothic" panose="020B0503020000020004" pitchFamily="34" charset="-127"/>
              </a:rPr>
              <a:t>부터 </a:t>
            </a:r>
            <a:r>
              <a:rPr lang="en-US" altLang="ko-KR" dirty="0">
                <a:latin typeface="Malgun Gothic" panose="020B0503020000020004" pitchFamily="34" charset="-127"/>
                <a:ea typeface="Malgun Gothic" panose="020B0503020000020004" pitchFamily="34" charset="-127"/>
              </a:rPr>
              <a:t>number</a:t>
            </a:r>
            <a:r>
              <a:rPr lang="ko-KR" altLang="en-US" dirty="0">
                <a:latin typeface="Malgun Gothic" panose="020B0503020000020004" pitchFamily="34" charset="-127"/>
                <a:ea typeface="Malgun Gothic" panose="020B0503020000020004" pitchFamily="34" charset="-127"/>
              </a:rPr>
              <a:t>까지 </a:t>
            </a:r>
            <a:r>
              <a:rPr lang="en-US" altLang="ko-KR" dirty="0">
                <a:latin typeface="Malgun Gothic" panose="020B0503020000020004" pitchFamily="34" charset="-127"/>
                <a:ea typeface="Malgun Gothic" panose="020B0503020000020004" pitchFamily="34" charset="-127"/>
              </a:rPr>
              <a:t>369</a:t>
            </a:r>
            <a:r>
              <a:rPr lang="ko-KR" altLang="en-US" dirty="0">
                <a:latin typeface="Malgun Gothic" panose="020B0503020000020004" pitchFamily="34" charset="-127"/>
                <a:ea typeface="Malgun Gothic" panose="020B0503020000020004" pitchFamily="34" charset="-127"/>
              </a:rPr>
              <a:t>게임을 올바르게 진행했을 경우 박수를 총 몇 번 쳤는지를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작성하려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빈칸을 채워 전체 코드를 완성해주세요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7" name="Content Placeholder 6">
            <a:extLst>
              <a:ext uri="{FF2B5EF4-FFF2-40B4-BE49-F238E27FC236}">
                <a16:creationId xmlns:a16="http://schemas.microsoft.com/office/drawing/2014/main" id="{C67628C1-BFDF-3A56-214E-888424B5AFE7}"/>
              </a:ext>
            </a:extLst>
          </p:cNvPr>
          <p:cNvPicPr>
            <a:picLocks noGrp="1" noChangeAspect="1"/>
          </p:cNvPicPr>
          <p:nvPr>
            <p:ph sz="half" idx="1"/>
          </p:nvPr>
        </p:nvPicPr>
        <p:blipFill>
          <a:blip r:embed="rId3"/>
          <a:stretch>
            <a:fillRect/>
          </a:stretch>
        </p:blipFill>
        <p:spPr>
          <a:xfrm>
            <a:off x="203200" y="2163157"/>
            <a:ext cx="6803136" cy="3078419"/>
          </a:xfrm>
          <a:noFill/>
        </p:spPr>
      </p:pic>
      <p:sp>
        <p:nvSpPr>
          <p:cNvPr id="5" name="Slide Number Placeholder 4">
            <a:extLst>
              <a:ext uri="{FF2B5EF4-FFF2-40B4-BE49-F238E27FC236}">
                <a16:creationId xmlns:a16="http://schemas.microsoft.com/office/drawing/2014/main" id="{9F3077D5-702D-303B-4316-28BB9B2BADBE}"/>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29</a:t>
            </a:fld>
            <a:endParaRPr lang="ko-KR" altLang="en-US"/>
          </a:p>
        </p:txBody>
      </p:sp>
      <p:sp>
        <p:nvSpPr>
          <p:cNvPr id="3" name="Rectangle 2">
            <a:extLst>
              <a:ext uri="{FF2B5EF4-FFF2-40B4-BE49-F238E27FC236}">
                <a16:creationId xmlns:a16="http://schemas.microsoft.com/office/drawing/2014/main" id="{82C5A068-6AD2-47F9-36A5-0F48103A74BA}"/>
              </a:ext>
            </a:extLst>
          </p:cNvPr>
          <p:cNvSpPr/>
          <p:nvPr/>
        </p:nvSpPr>
        <p:spPr>
          <a:xfrm>
            <a:off x="618309" y="2891246"/>
            <a:ext cx="1776548" cy="24384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43411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6D049E89-DD16-FA5B-B52F-8CE644ABCF35}"/>
              </a:ext>
            </a:extLst>
          </p:cNvPr>
          <p:cNvSpPr>
            <a:spLocks noGrp="1"/>
          </p:cNvSpPr>
          <p:nvPr>
            <p:ph type="title"/>
          </p:nvPr>
        </p:nvSpPr>
        <p:spPr>
          <a:xfrm>
            <a:off x="7137995" y="776460"/>
            <a:ext cx="4511040" cy="877824"/>
          </a:xfrm>
        </p:spPr>
        <p:txBody>
          <a:bodyPr anchor="b">
            <a:normAutofit/>
          </a:bodyPr>
          <a:lstStyle/>
          <a:p>
            <a:r>
              <a:rPr lang="en-US" dirty="0"/>
              <a:t>Practice 2 Write a function</a:t>
            </a:r>
          </a:p>
        </p:txBody>
      </p:sp>
      <p:sp>
        <p:nvSpPr>
          <p:cNvPr id="23" name="Text Placeholder 2">
            <a:extLst>
              <a:ext uri="{FF2B5EF4-FFF2-40B4-BE49-F238E27FC236}">
                <a16:creationId xmlns:a16="http://schemas.microsoft.com/office/drawing/2014/main" id="{D34C1DE5-7A71-A23F-0192-3499D5D36A54}"/>
              </a:ext>
            </a:extLst>
          </p:cNvPr>
          <p:cNvSpPr>
            <a:spLocks noGrp="1"/>
          </p:cNvSpPr>
          <p:nvPr>
            <p:ph type="body" idx="2"/>
          </p:nvPr>
        </p:nvSpPr>
        <p:spPr>
          <a:xfrm>
            <a:off x="7137995" y="1716657"/>
            <a:ext cx="4511040" cy="4911790"/>
          </a:xfrm>
        </p:spPr>
        <p:txBody>
          <a:bodyPr/>
          <a:lstStyle/>
          <a:p>
            <a:pPr latinLnBrk="0"/>
            <a:r>
              <a:rPr lang="en-US" dirty="0"/>
              <a:t>A shopping mall offers discount services based on membership levels. The discount rates according to the membership levels are as follows: </a:t>
            </a:r>
          </a:p>
          <a:p>
            <a:pPr latinLnBrk="0"/>
            <a:r>
              <a:rPr lang="en-US" dirty="0"/>
              <a:t>(S = Silver, G = Gold, V = VIP)</a:t>
            </a:r>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endParaRPr lang="en-US" dirty="0"/>
          </a:p>
          <a:p>
            <a:pPr latinLnBrk="0"/>
            <a:r>
              <a:rPr lang="en-US" dirty="0"/>
              <a:t>Given the price of a product, price, and the membership level of the buyer as a string, grade, complete the function solution to return the price after applying the discount service.</a:t>
            </a:r>
          </a:p>
        </p:txBody>
      </p:sp>
      <p:pic>
        <p:nvPicPr>
          <p:cNvPr id="11" name="Content Placeholder 10" descr="A screenshot of a computer code&#10;&#10;Description automatically generated">
            <a:extLst>
              <a:ext uri="{FF2B5EF4-FFF2-40B4-BE49-F238E27FC236}">
                <a16:creationId xmlns:a16="http://schemas.microsoft.com/office/drawing/2014/main" id="{2695F29C-F5FC-88B6-8460-6D86F6E76B98}"/>
              </a:ext>
            </a:extLst>
          </p:cNvPr>
          <p:cNvPicPr>
            <a:picLocks noGrp="1" noChangeAspect="1"/>
          </p:cNvPicPr>
          <p:nvPr>
            <p:ph sz="half" idx="1"/>
          </p:nvPr>
        </p:nvPicPr>
        <p:blipFill>
          <a:blip r:embed="rId3"/>
          <a:stretch>
            <a:fillRect/>
          </a:stretch>
        </p:blipFill>
        <p:spPr>
          <a:xfrm>
            <a:off x="638760" y="432241"/>
            <a:ext cx="4415246" cy="6425759"/>
          </a:xfrm>
          <a:noFill/>
        </p:spPr>
      </p:pic>
      <p:sp>
        <p:nvSpPr>
          <p:cNvPr id="5" name="Slide Number Placeholder 4">
            <a:extLst>
              <a:ext uri="{FF2B5EF4-FFF2-40B4-BE49-F238E27FC236}">
                <a16:creationId xmlns:a16="http://schemas.microsoft.com/office/drawing/2014/main" id="{1A1D52F5-88AD-9DAC-16E0-2254E24E0D2F}"/>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3</a:t>
            </a:fld>
            <a:endParaRPr lang="ko-KR" altLang="en-US"/>
          </a:p>
        </p:txBody>
      </p:sp>
      <p:graphicFrame>
        <p:nvGraphicFramePr>
          <p:cNvPr id="13" name="Table 12">
            <a:extLst>
              <a:ext uri="{FF2B5EF4-FFF2-40B4-BE49-F238E27FC236}">
                <a16:creationId xmlns:a16="http://schemas.microsoft.com/office/drawing/2014/main" id="{A1BFA82F-19E1-F5E6-DCE4-A36CB46C3CA3}"/>
              </a:ext>
            </a:extLst>
          </p:cNvPr>
          <p:cNvGraphicFramePr>
            <a:graphicFrameLocks noGrp="1"/>
          </p:cNvGraphicFramePr>
          <p:nvPr/>
        </p:nvGraphicFramePr>
        <p:xfrm>
          <a:off x="8206246" y="2689192"/>
          <a:ext cx="2374537" cy="1483360"/>
        </p:xfrm>
        <a:graphic>
          <a:graphicData uri="http://schemas.openxmlformats.org/drawingml/2006/table">
            <a:tbl>
              <a:tblPr firstRow="1" bandRow="1">
                <a:tableStyleId>{5C22544A-7EE6-4342-B048-85BDC9FD1C3A}</a:tableStyleId>
              </a:tblPr>
              <a:tblGrid>
                <a:gridCol w="786821">
                  <a:extLst>
                    <a:ext uri="{9D8B030D-6E8A-4147-A177-3AD203B41FA5}">
                      <a16:colId xmlns:a16="http://schemas.microsoft.com/office/drawing/2014/main" val="1261199562"/>
                    </a:ext>
                  </a:extLst>
                </a:gridCol>
                <a:gridCol w="1587716">
                  <a:extLst>
                    <a:ext uri="{9D8B030D-6E8A-4147-A177-3AD203B41FA5}">
                      <a16:colId xmlns:a16="http://schemas.microsoft.com/office/drawing/2014/main" val="837582741"/>
                    </a:ext>
                  </a:extLst>
                </a:gridCol>
              </a:tblGrid>
              <a:tr h="370840">
                <a:tc>
                  <a:txBody>
                    <a:bodyPr/>
                    <a:lstStyle/>
                    <a:p>
                      <a:r>
                        <a:rPr lang="en-US" dirty="0"/>
                        <a:t>Level</a:t>
                      </a:r>
                    </a:p>
                  </a:txBody>
                  <a:tcPr/>
                </a:tc>
                <a:tc>
                  <a:txBody>
                    <a:bodyPr/>
                    <a:lstStyle/>
                    <a:p>
                      <a:r>
                        <a:rPr lang="en-US" dirty="0"/>
                        <a:t>Discount Rate</a:t>
                      </a:r>
                    </a:p>
                  </a:txBody>
                  <a:tcPr/>
                </a:tc>
                <a:extLst>
                  <a:ext uri="{0D108BD9-81ED-4DB2-BD59-A6C34878D82A}">
                    <a16:rowId xmlns:a16="http://schemas.microsoft.com/office/drawing/2014/main" val="4049791202"/>
                  </a:ext>
                </a:extLst>
              </a:tr>
              <a:tr h="370840">
                <a:tc>
                  <a:txBody>
                    <a:bodyPr/>
                    <a:lstStyle/>
                    <a:p>
                      <a:r>
                        <a:rPr lang="en-US" dirty="0"/>
                        <a:t>S</a:t>
                      </a:r>
                    </a:p>
                  </a:txBody>
                  <a:tcPr/>
                </a:tc>
                <a:tc>
                  <a:txBody>
                    <a:bodyPr/>
                    <a:lstStyle/>
                    <a:p>
                      <a:r>
                        <a:rPr lang="en-US" dirty="0"/>
                        <a:t>5%</a:t>
                      </a:r>
                    </a:p>
                  </a:txBody>
                  <a:tcPr/>
                </a:tc>
                <a:extLst>
                  <a:ext uri="{0D108BD9-81ED-4DB2-BD59-A6C34878D82A}">
                    <a16:rowId xmlns:a16="http://schemas.microsoft.com/office/drawing/2014/main" val="2639599089"/>
                  </a:ext>
                </a:extLst>
              </a:tr>
              <a:tr h="370840">
                <a:tc>
                  <a:txBody>
                    <a:bodyPr/>
                    <a:lstStyle/>
                    <a:p>
                      <a:r>
                        <a:rPr lang="en-US" dirty="0"/>
                        <a:t>G</a:t>
                      </a:r>
                    </a:p>
                  </a:txBody>
                  <a:tcPr/>
                </a:tc>
                <a:tc>
                  <a:txBody>
                    <a:bodyPr/>
                    <a:lstStyle/>
                    <a:p>
                      <a:r>
                        <a:rPr lang="en-US" dirty="0"/>
                        <a:t>10%</a:t>
                      </a:r>
                    </a:p>
                  </a:txBody>
                  <a:tcPr/>
                </a:tc>
                <a:extLst>
                  <a:ext uri="{0D108BD9-81ED-4DB2-BD59-A6C34878D82A}">
                    <a16:rowId xmlns:a16="http://schemas.microsoft.com/office/drawing/2014/main" val="1928814807"/>
                  </a:ext>
                </a:extLst>
              </a:tr>
              <a:tr h="370840">
                <a:tc>
                  <a:txBody>
                    <a:bodyPr/>
                    <a:lstStyle/>
                    <a:p>
                      <a:r>
                        <a:rPr lang="en-US" dirty="0"/>
                        <a:t>V</a:t>
                      </a:r>
                    </a:p>
                  </a:txBody>
                  <a:tcPr/>
                </a:tc>
                <a:tc>
                  <a:txBody>
                    <a:bodyPr/>
                    <a:lstStyle/>
                    <a:p>
                      <a:r>
                        <a:rPr lang="en-US" dirty="0"/>
                        <a:t>15%</a:t>
                      </a:r>
                    </a:p>
                  </a:txBody>
                  <a:tcPr/>
                </a:tc>
                <a:extLst>
                  <a:ext uri="{0D108BD9-81ED-4DB2-BD59-A6C34878D82A}">
                    <a16:rowId xmlns:a16="http://schemas.microsoft.com/office/drawing/2014/main" val="464049406"/>
                  </a:ext>
                </a:extLst>
              </a:tr>
            </a:tbl>
          </a:graphicData>
        </a:graphic>
      </p:graphicFrame>
      <p:sp>
        <p:nvSpPr>
          <p:cNvPr id="2" name="Rectangle 1">
            <a:extLst>
              <a:ext uri="{FF2B5EF4-FFF2-40B4-BE49-F238E27FC236}">
                <a16:creationId xmlns:a16="http://schemas.microsoft.com/office/drawing/2014/main" id="{7CCEC13F-1FDF-4800-62E3-2F3B730C9DD8}"/>
              </a:ext>
            </a:extLst>
          </p:cNvPr>
          <p:cNvSpPr/>
          <p:nvPr/>
        </p:nvSpPr>
        <p:spPr>
          <a:xfrm>
            <a:off x="923108" y="1501884"/>
            <a:ext cx="2368731" cy="1927116"/>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94782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0970-F080-A050-7E6C-A0F661880FE5}"/>
              </a:ext>
            </a:extLst>
          </p:cNvPr>
          <p:cNvSpPr>
            <a:spLocks noGrp="1"/>
          </p:cNvSpPr>
          <p:nvPr>
            <p:ph type="title"/>
          </p:nvPr>
        </p:nvSpPr>
        <p:spPr/>
        <p:txBody>
          <a:bodyPr/>
          <a:lstStyle/>
          <a:p>
            <a:r>
              <a:rPr lang="en-US" dirty="0"/>
              <a:t>Practice 7 </a:t>
            </a:r>
            <a:r>
              <a:rPr lang="ko-KR" altLang="en-US" dirty="0">
                <a:latin typeface="Malgun Gothic" panose="020B0503020000020004" pitchFamily="34" charset="-127"/>
                <a:ea typeface="Malgun Gothic" panose="020B0503020000020004" pitchFamily="34" charset="-127"/>
              </a:rPr>
              <a:t>한 줄 바꾸기</a:t>
            </a:r>
            <a:endParaRPr lang="en-US" dirty="0"/>
          </a:p>
        </p:txBody>
      </p:sp>
      <p:sp>
        <p:nvSpPr>
          <p:cNvPr id="3" name="Text Placeholder 2">
            <a:extLst>
              <a:ext uri="{FF2B5EF4-FFF2-40B4-BE49-F238E27FC236}">
                <a16:creationId xmlns:a16="http://schemas.microsoft.com/office/drawing/2014/main" id="{E6FFAD77-F3B5-9E96-971F-4D3AAF239152}"/>
              </a:ext>
            </a:extLst>
          </p:cNvPr>
          <p:cNvSpPr>
            <a:spLocks noGrp="1"/>
          </p:cNvSpPr>
          <p:nvPr>
            <p:ph type="body" idx="2"/>
          </p:nvPr>
        </p:nvSpPr>
        <p:spPr/>
        <p:txBody>
          <a:bodyPr/>
          <a:lstStyle/>
          <a:p>
            <a:r>
              <a:rPr lang="en-US" altLang="ko-KR" dirty="0">
                <a:latin typeface="Malgun Gothic" panose="020B0503020000020004" pitchFamily="34" charset="-127"/>
                <a:ea typeface="Malgun Gothic" panose="020B0503020000020004" pitchFamily="34" charset="-127"/>
              </a:rPr>
              <a:t>A </a:t>
            </a:r>
            <a:r>
              <a:rPr lang="ko-KR" altLang="en-US" dirty="0">
                <a:latin typeface="Malgun Gothic" panose="020B0503020000020004" pitchFamily="34" charset="-127"/>
                <a:ea typeface="Malgun Gothic" panose="020B0503020000020004" pitchFamily="34" charset="-127"/>
              </a:rPr>
              <a:t>대학에서는 수준별 영어 강의를 제공하고 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초급 영어 강의는 토익시험에서 </a:t>
            </a:r>
            <a:r>
              <a:rPr lang="en-US" altLang="ko-KR" dirty="0">
                <a:latin typeface="Malgun Gothic" panose="020B0503020000020004" pitchFamily="34" charset="-127"/>
                <a:ea typeface="Malgun Gothic" panose="020B0503020000020004" pitchFamily="34" charset="-127"/>
              </a:rPr>
              <a:t>650</a:t>
            </a:r>
            <a:r>
              <a:rPr lang="ko-KR" altLang="en-US" dirty="0">
                <a:latin typeface="Malgun Gothic" panose="020B0503020000020004" pitchFamily="34" charset="-127"/>
                <a:ea typeface="Malgun Gothic" panose="020B0503020000020004" pitchFamily="34" charset="-127"/>
              </a:rPr>
              <a:t>점 이상 </a:t>
            </a:r>
            <a:r>
              <a:rPr lang="en-US" altLang="ko-KR" dirty="0">
                <a:latin typeface="Malgun Gothic" panose="020B0503020000020004" pitchFamily="34" charset="-127"/>
                <a:ea typeface="Malgun Gothic" panose="020B0503020000020004" pitchFamily="34" charset="-127"/>
              </a:rPr>
              <a:t>800</a:t>
            </a:r>
            <a:r>
              <a:rPr lang="ko-KR" altLang="en-US" dirty="0">
                <a:latin typeface="Malgun Gothic" panose="020B0503020000020004" pitchFamily="34" charset="-127"/>
                <a:ea typeface="Malgun Gothic" panose="020B0503020000020004" pitchFamily="34" charset="-127"/>
              </a:rPr>
              <a:t>점 미만의 성적을 취득한 학생만을 수강대상으로 하고 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초급 영어 강의에 수강신청한 사람이 </a:t>
            </a:r>
            <a:r>
              <a:rPr lang="en-US" altLang="ko-KR" dirty="0">
                <a:latin typeface="Malgun Gothic" panose="020B0503020000020004" pitchFamily="34" charset="-127"/>
                <a:ea typeface="Malgun Gothic" panose="020B0503020000020004" pitchFamily="34" charset="-127"/>
              </a:rPr>
              <a:t>10</a:t>
            </a:r>
            <a:r>
              <a:rPr lang="ko-KR" altLang="en-US" dirty="0">
                <a:latin typeface="Malgun Gothic" panose="020B0503020000020004" pitchFamily="34" charset="-127"/>
                <a:ea typeface="Malgun Gothic" panose="020B0503020000020004" pitchFamily="34" charset="-127"/>
              </a:rPr>
              <a:t>명일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이 중에서 몇명이 수강 대상에 해당하는지 확인하려합니다</a:t>
            </a:r>
            <a:r>
              <a:rPr lang="en-US" altLang="ko-KR" dirty="0">
                <a:latin typeface="Malgun Gothic" panose="020B0503020000020004" pitchFamily="34" charset="-127"/>
                <a:ea typeface="Malgun Gothic" panose="020B0503020000020004" pitchFamily="34" charset="-127"/>
              </a:rPr>
              <a:t>.</a:t>
            </a:r>
          </a:p>
          <a:p>
            <a:endParaRPr lang="en-US" altLang="ko-KR" dirty="0">
              <a:latin typeface="Malgun Gothic" panose="020B0503020000020004" pitchFamily="34" charset="-127"/>
              <a:ea typeface="Malgun Gothic" panose="020B0503020000020004" pitchFamily="34" charset="-127"/>
            </a:endParaRPr>
          </a:p>
          <a:p>
            <a:r>
              <a:rPr lang="ko-KR" altLang="en-US" dirty="0">
                <a:latin typeface="Malgun Gothic" panose="020B0503020000020004" pitchFamily="34" charset="-127"/>
                <a:ea typeface="Malgun Gothic" panose="020B0503020000020004" pitchFamily="34" charset="-127"/>
              </a:rPr>
              <a:t>수강신청자들의 토익 성적이 들어있는 리스트 </a:t>
            </a:r>
            <a:r>
              <a:rPr lang="en-US" altLang="ko-KR" dirty="0">
                <a:latin typeface="Malgun Gothic" panose="020B0503020000020004" pitchFamily="34" charset="-127"/>
                <a:ea typeface="Malgun Gothic" panose="020B0503020000020004" pitchFamily="34" charset="-127"/>
              </a:rPr>
              <a:t>scores</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수강 대상자들의 인원수를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그러나</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코드 일부분이 잘못되어있기 때문에</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몇몇 입력에 대해서는 올바르게 동작하지 않습니다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주어진 코드에서 </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한 줄**</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만 변경해서 모든 입력에 대해 올바르게 동작하도록 수정해주세요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pic>
        <p:nvPicPr>
          <p:cNvPr id="7" name="Content Placeholder 6">
            <a:extLst>
              <a:ext uri="{FF2B5EF4-FFF2-40B4-BE49-F238E27FC236}">
                <a16:creationId xmlns:a16="http://schemas.microsoft.com/office/drawing/2014/main" id="{94266E82-CEDD-92FE-7F72-11DAF8AE528D}"/>
              </a:ext>
            </a:extLst>
          </p:cNvPr>
          <p:cNvPicPr>
            <a:picLocks noGrp="1" noChangeAspect="1"/>
          </p:cNvPicPr>
          <p:nvPr>
            <p:ph sz="half" idx="1"/>
          </p:nvPr>
        </p:nvPicPr>
        <p:blipFill>
          <a:blip r:embed="rId3"/>
          <a:stretch>
            <a:fillRect/>
          </a:stretch>
        </p:blipFill>
        <p:spPr>
          <a:xfrm>
            <a:off x="203200" y="2376733"/>
            <a:ext cx="6802438" cy="2650635"/>
          </a:xfrm>
        </p:spPr>
      </p:pic>
      <p:sp>
        <p:nvSpPr>
          <p:cNvPr id="5" name="Slide Number Placeholder 4">
            <a:extLst>
              <a:ext uri="{FF2B5EF4-FFF2-40B4-BE49-F238E27FC236}">
                <a16:creationId xmlns:a16="http://schemas.microsoft.com/office/drawing/2014/main" id="{28BDD052-637C-A2FD-3C97-03EADE6A675B}"/>
              </a:ext>
            </a:extLst>
          </p:cNvPr>
          <p:cNvSpPr>
            <a:spLocks noGrp="1"/>
          </p:cNvSpPr>
          <p:nvPr>
            <p:ph type="sldNum" sz="quarter" idx="12"/>
          </p:nvPr>
        </p:nvSpPr>
        <p:spPr/>
        <p:txBody>
          <a:bodyPr/>
          <a:lstStyle/>
          <a:p>
            <a:pPr>
              <a:defRPr/>
            </a:pPr>
            <a:fld id="{81726C5C-6D9B-4068-A2BF-16865BCF239F}" type="slidenum">
              <a:rPr lang="ko-KR" altLang="en-US" smtClean="0"/>
              <a:pPr>
                <a:defRPr/>
              </a:pPr>
              <a:t>30</a:t>
            </a:fld>
            <a:endParaRPr lang="ko-KR" altLang="en-US"/>
          </a:p>
        </p:txBody>
      </p:sp>
      <p:sp>
        <p:nvSpPr>
          <p:cNvPr id="4" name="Rectangle 3">
            <a:extLst>
              <a:ext uri="{FF2B5EF4-FFF2-40B4-BE49-F238E27FC236}">
                <a16:creationId xmlns:a16="http://schemas.microsoft.com/office/drawing/2014/main" id="{5664EB12-DB0F-F227-C76B-411C339F4576}"/>
              </a:ext>
            </a:extLst>
          </p:cNvPr>
          <p:cNvSpPr/>
          <p:nvPr/>
        </p:nvSpPr>
        <p:spPr>
          <a:xfrm>
            <a:off x="670560" y="2987040"/>
            <a:ext cx="1776548"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19745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5335-C16D-C5F2-8D02-288D9AFFE43D}"/>
              </a:ext>
            </a:extLst>
          </p:cNvPr>
          <p:cNvSpPr>
            <a:spLocks noGrp="1"/>
          </p:cNvSpPr>
          <p:nvPr>
            <p:ph type="title"/>
          </p:nvPr>
        </p:nvSpPr>
        <p:spPr/>
        <p:txBody>
          <a:bodyPr/>
          <a:lstStyle/>
          <a:p>
            <a:r>
              <a:rPr lang="en-US" dirty="0"/>
              <a:t>Practice 8 </a:t>
            </a:r>
            <a:r>
              <a:rPr lang="ko-KR" altLang="en-US" dirty="0">
                <a:latin typeface="Malgun Gothic" panose="020B0503020000020004" pitchFamily="34" charset="-127"/>
                <a:ea typeface="Malgun Gothic" panose="020B0503020000020004" pitchFamily="34" charset="-127"/>
              </a:rPr>
              <a:t>한 줄 바꾸기</a:t>
            </a:r>
            <a:endParaRPr lang="en-US" dirty="0"/>
          </a:p>
        </p:txBody>
      </p:sp>
      <p:sp>
        <p:nvSpPr>
          <p:cNvPr id="3" name="Text Placeholder 2">
            <a:extLst>
              <a:ext uri="{FF2B5EF4-FFF2-40B4-BE49-F238E27FC236}">
                <a16:creationId xmlns:a16="http://schemas.microsoft.com/office/drawing/2014/main" id="{140DDAEA-E581-7C26-3FD1-E7D7C8FBE790}"/>
              </a:ext>
            </a:extLst>
          </p:cNvPr>
          <p:cNvSpPr>
            <a:spLocks noGrp="1"/>
          </p:cNvSpPr>
          <p:nvPr>
            <p:ph type="body" idx="2"/>
          </p:nvPr>
        </p:nvSpPr>
        <p:spPr/>
        <p:txBody>
          <a:bodyPr/>
          <a:lstStyle/>
          <a:p>
            <a:pPr latinLnBrk="0"/>
            <a:r>
              <a:rPr lang="ko-KR" altLang="en-US" dirty="0">
                <a:latin typeface="Malgun Gothic" panose="020B0503020000020004" pitchFamily="34" charset="-127"/>
                <a:ea typeface="Malgun Gothic" panose="020B0503020000020004" pitchFamily="34" charset="-127"/>
              </a:rPr>
              <a:t>앞에서부터 읽을 때와 뒤에서부터 읽을 때 똑같은 단어 또는 문장을 팰린드롬</a:t>
            </a:r>
            <a:r>
              <a:rPr lang="en-US" altLang="ko-KR" dirty="0">
                <a:latin typeface="Malgun Gothic" panose="020B0503020000020004" pitchFamily="34" charset="-127"/>
                <a:ea typeface="Malgun Gothic" panose="020B0503020000020004" pitchFamily="34" charset="-127"/>
              </a:rPr>
              <a:t>(palindrome)</a:t>
            </a:r>
            <a:r>
              <a:rPr lang="ko-KR" altLang="en-US" dirty="0">
                <a:latin typeface="Malgun Gothic" panose="020B0503020000020004" pitchFamily="34" charset="-127"/>
                <a:ea typeface="Malgun Gothic" panose="020B0503020000020004" pitchFamily="34" charset="-127"/>
              </a:rPr>
              <a:t>이라고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예를 들어서 </a:t>
            </a:r>
            <a:r>
              <a:rPr lang="en-US" altLang="ko-KR" dirty="0">
                <a:latin typeface="Malgun Gothic" panose="020B0503020000020004" pitchFamily="34" charset="-127"/>
                <a:ea typeface="Malgun Gothic" panose="020B0503020000020004" pitchFamily="34" charset="-127"/>
              </a:rPr>
              <a:t>racecar, noon</a:t>
            </a:r>
            <a:r>
              <a:rPr lang="ko-KR" altLang="en-US" dirty="0">
                <a:latin typeface="Malgun Gothic" panose="020B0503020000020004" pitchFamily="34" charset="-127"/>
                <a:ea typeface="Malgun Gothic" panose="020B0503020000020004" pitchFamily="34" charset="-127"/>
              </a:rPr>
              <a:t>은 팰린드롬 단어입니다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소문자 알파벳</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공백</a:t>
            </a:r>
            <a:r>
              <a:rPr lang="en-US" altLang="ko-KR" dirty="0">
                <a:latin typeface="Malgun Gothic" panose="020B0503020000020004" pitchFamily="34" charset="-127"/>
                <a:ea typeface="Malgun Gothic" panose="020B0503020000020004" pitchFamily="34" charset="-127"/>
              </a:rPr>
              <a:t>(" "), </a:t>
            </a:r>
            <a:r>
              <a:rPr lang="ko-KR" altLang="en-US" dirty="0">
                <a:latin typeface="Malgun Gothic" panose="020B0503020000020004" pitchFamily="34" charset="-127"/>
                <a:ea typeface="Malgun Gothic" panose="020B0503020000020004" pitchFamily="34" charset="-127"/>
              </a:rPr>
              <a:t>그리고 마침표</a:t>
            </a:r>
            <a:r>
              <a:rPr lang="en-US" altLang="ko-KR" dirty="0">
                <a:latin typeface="Malgun Gothic" panose="020B0503020000020004" pitchFamily="34" charset="-127"/>
                <a:ea typeface="Malgun Gothic" panose="020B0503020000020004" pitchFamily="34" charset="-127"/>
              </a:rPr>
              <a:t>(".")</a:t>
            </a:r>
            <a:r>
              <a:rPr lang="ko-KR" altLang="en-US" dirty="0">
                <a:latin typeface="Malgun Gothic" panose="020B0503020000020004" pitchFamily="34" charset="-127"/>
                <a:ea typeface="Malgun Gothic" panose="020B0503020000020004" pitchFamily="34" charset="-127"/>
              </a:rPr>
              <a:t>로 이루어진 문장이 팰린드롬 문장인지 점검하려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문장 내에서 알파벳만 추출하였을 때에 팰린드롬 단어이면 팰린드롬 문장입니다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예를 들어</a:t>
            </a:r>
            <a:r>
              <a:rPr lang="en-US" altLang="ko-KR" dirty="0">
                <a:latin typeface="Malgun Gothic" panose="020B0503020000020004" pitchFamily="34" charset="-127"/>
                <a:ea typeface="Malgun Gothic" panose="020B0503020000020004" pitchFamily="34" charset="-127"/>
              </a:rPr>
              <a:t>, "Never odd or even."</a:t>
            </a:r>
            <a:r>
              <a:rPr lang="ko-KR" altLang="en-US" dirty="0">
                <a:latin typeface="Malgun Gothic" panose="020B0503020000020004" pitchFamily="34" charset="-127"/>
                <a:ea typeface="Malgun Gothic" panose="020B0503020000020004" pitchFamily="34" charset="-127"/>
              </a:rPr>
              <a:t>과 같은 문장은 팰린드롬입니다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소문자 알파벳</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공백</a:t>
            </a:r>
            <a:r>
              <a:rPr lang="en-US" altLang="ko-KR" dirty="0">
                <a:latin typeface="Malgun Gothic" panose="020B0503020000020004" pitchFamily="34" charset="-127"/>
                <a:ea typeface="Malgun Gothic" panose="020B0503020000020004" pitchFamily="34" charset="-127"/>
              </a:rPr>
              <a:t>(" "), </a:t>
            </a:r>
            <a:r>
              <a:rPr lang="ko-KR" altLang="en-US" dirty="0">
                <a:latin typeface="Malgun Gothic" panose="020B0503020000020004" pitchFamily="34" charset="-127"/>
                <a:ea typeface="Malgun Gothic" panose="020B0503020000020004" pitchFamily="34" charset="-127"/>
              </a:rPr>
              <a:t>그리고 마침표</a:t>
            </a:r>
            <a:r>
              <a:rPr lang="en-US" altLang="ko-KR" dirty="0">
                <a:latin typeface="Malgun Gothic" panose="020B0503020000020004" pitchFamily="34" charset="-127"/>
                <a:ea typeface="Malgun Gothic" panose="020B0503020000020004" pitchFamily="34" charset="-127"/>
              </a:rPr>
              <a:t>(".")</a:t>
            </a:r>
            <a:r>
              <a:rPr lang="ko-KR" altLang="en-US" dirty="0">
                <a:latin typeface="Malgun Gothic" panose="020B0503020000020004" pitchFamily="34" charset="-127"/>
                <a:ea typeface="Malgun Gothic" panose="020B0503020000020004" pitchFamily="34" charset="-127"/>
              </a:rPr>
              <a:t>로 이루어진 문장 </a:t>
            </a:r>
            <a:r>
              <a:rPr lang="en-US" altLang="ko-KR" dirty="0">
                <a:latin typeface="Malgun Gothic" panose="020B0503020000020004" pitchFamily="34" charset="-127"/>
                <a:ea typeface="Malgun Gothic" panose="020B0503020000020004" pitchFamily="34" charset="-127"/>
              </a:rPr>
              <a:t>sentence</a:t>
            </a:r>
            <a:r>
              <a:rPr lang="ko-KR" altLang="en-US" dirty="0">
                <a:latin typeface="Malgun Gothic" panose="020B0503020000020004" pitchFamily="34" charset="-127"/>
                <a:ea typeface="Malgun Gothic" panose="020B0503020000020004" pitchFamily="34" charset="-127"/>
              </a:rPr>
              <a:t>가 주어질 때 팰린드롬인지 아닌지를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그러나</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코드 일부분이 잘못되어있기 때문에</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몇몇 입력에 대해서는 올바르게 동작하지 않습니다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주어진 코드에서 </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한 줄**</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만 변경해서 모든 입력에 대해 올바르게 동작하도록 수정해주세요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sp>
        <p:nvSpPr>
          <p:cNvPr id="5" name="Slide Number Placeholder 4">
            <a:extLst>
              <a:ext uri="{FF2B5EF4-FFF2-40B4-BE49-F238E27FC236}">
                <a16:creationId xmlns:a16="http://schemas.microsoft.com/office/drawing/2014/main" id="{A23D1381-144C-B0CB-C21D-B531B48C730C}"/>
              </a:ext>
            </a:extLst>
          </p:cNvPr>
          <p:cNvSpPr>
            <a:spLocks noGrp="1"/>
          </p:cNvSpPr>
          <p:nvPr>
            <p:ph type="sldNum" sz="quarter" idx="12"/>
          </p:nvPr>
        </p:nvSpPr>
        <p:spPr/>
        <p:txBody>
          <a:bodyPr/>
          <a:lstStyle/>
          <a:p>
            <a:pPr>
              <a:defRPr/>
            </a:pPr>
            <a:fld id="{81726C5C-6D9B-4068-A2BF-16865BCF239F}" type="slidenum">
              <a:rPr lang="ko-KR" altLang="en-US" smtClean="0"/>
              <a:pPr>
                <a:defRPr/>
              </a:pPr>
              <a:t>31</a:t>
            </a:fld>
            <a:endParaRPr lang="ko-KR" altLang="en-US"/>
          </a:p>
        </p:txBody>
      </p:sp>
      <p:pic>
        <p:nvPicPr>
          <p:cNvPr id="8" name="Content Placeholder 8">
            <a:extLst>
              <a:ext uri="{FF2B5EF4-FFF2-40B4-BE49-F238E27FC236}">
                <a16:creationId xmlns:a16="http://schemas.microsoft.com/office/drawing/2014/main" id="{1B2F1A27-C3D4-EBB4-449B-287EAFA95551}"/>
              </a:ext>
            </a:extLst>
          </p:cNvPr>
          <p:cNvPicPr>
            <a:picLocks noChangeAspect="1"/>
          </p:cNvPicPr>
          <p:nvPr/>
        </p:nvPicPr>
        <p:blipFill>
          <a:blip r:embed="rId3"/>
          <a:stretch>
            <a:fillRect/>
          </a:stretch>
        </p:blipFill>
        <p:spPr>
          <a:xfrm>
            <a:off x="203200" y="1451814"/>
            <a:ext cx="6802438" cy="4500472"/>
          </a:xfrm>
          <a:prstGeom prst="rect">
            <a:avLst/>
          </a:prstGeom>
        </p:spPr>
      </p:pic>
      <p:sp>
        <p:nvSpPr>
          <p:cNvPr id="9" name="Rectangle 8">
            <a:extLst>
              <a:ext uri="{FF2B5EF4-FFF2-40B4-BE49-F238E27FC236}">
                <a16:creationId xmlns:a16="http://schemas.microsoft.com/office/drawing/2014/main" id="{DF2384FF-55A6-15EE-F5DB-740F678AD0AB}"/>
              </a:ext>
            </a:extLst>
          </p:cNvPr>
          <p:cNvSpPr/>
          <p:nvPr/>
        </p:nvSpPr>
        <p:spPr>
          <a:xfrm>
            <a:off x="670560" y="2063931"/>
            <a:ext cx="1776548"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56388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A122-4B45-229D-20CE-11787DBED03E}"/>
              </a:ext>
            </a:extLst>
          </p:cNvPr>
          <p:cNvSpPr>
            <a:spLocks noGrp="1"/>
          </p:cNvSpPr>
          <p:nvPr>
            <p:ph type="title"/>
          </p:nvPr>
        </p:nvSpPr>
        <p:spPr/>
        <p:txBody>
          <a:bodyPr/>
          <a:lstStyle/>
          <a:p>
            <a:r>
              <a:rPr lang="en-US" dirty="0"/>
              <a:t>Practice 9 </a:t>
            </a:r>
            <a:r>
              <a:rPr lang="ko-KR" altLang="en-US" dirty="0">
                <a:latin typeface="Malgun Gothic" panose="020B0503020000020004" pitchFamily="34" charset="-127"/>
                <a:ea typeface="Malgun Gothic" panose="020B0503020000020004" pitchFamily="34" charset="-127"/>
              </a:rPr>
              <a:t>한 줄 바꾸기</a:t>
            </a:r>
            <a:endParaRPr lang="en-US" dirty="0"/>
          </a:p>
        </p:txBody>
      </p:sp>
      <p:sp>
        <p:nvSpPr>
          <p:cNvPr id="3" name="Text Placeholder 2">
            <a:extLst>
              <a:ext uri="{FF2B5EF4-FFF2-40B4-BE49-F238E27FC236}">
                <a16:creationId xmlns:a16="http://schemas.microsoft.com/office/drawing/2014/main" id="{9FA93F5D-781C-13BB-179B-280452DBC3EC}"/>
              </a:ext>
            </a:extLst>
          </p:cNvPr>
          <p:cNvSpPr>
            <a:spLocks noGrp="1"/>
          </p:cNvSpPr>
          <p:nvPr>
            <p:ph type="body" idx="2"/>
          </p:nvPr>
        </p:nvSpPr>
        <p:spPr/>
        <p:txBody>
          <a:bodyPr/>
          <a:lstStyle/>
          <a:p>
            <a:pPr latinLnBrk="0"/>
            <a:r>
              <a:rPr lang="ko-KR" altLang="en-US" dirty="0">
                <a:latin typeface="Malgun Gothic" panose="020B0503020000020004" pitchFamily="34" charset="-127"/>
                <a:ea typeface="Malgun Gothic" panose="020B0503020000020004" pitchFamily="34" charset="-127"/>
              </a:rPr>
              <a:t>알파벳 문자열이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연속하는 중복 문자를 삭제하려고 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예를 들어</a:t>
            </a:r>
            <a:r>
              <a:rPr lang="en-US" altLang="ko-KR" dirty="0">
                <a:latin typeface="Malgun Gothic" panose="020B0503020000020004" pitchFamily="34" charset="-127"/>
                <a:ea typeface="Malgun Gothic" panose="020B0503020000020004" pitchFamily="34" charset="-127"/>
              </a:rPr>
              <a:t>, "</a:t>
            </a:r>
            <a:r>
              <a:rPr lang="en-US" altLang="ko-KR" dirty="0" err="1">
                <a:latin typeface="Malgun Gothic" panose="020B0503020000020004" pitchFamily="34" charset="-127"/>
                <a:ea typeface="Malgun Gothic" panose="020B0503020000020004" pitchFamily="34" charset="-127"/>
              </a:rPr>
              <a:t>senteeeencccccceeee</a:t>
            </a:r>
            <a:r>
              <a:rPr lang="en-US" altLang="ko-KR" dirty="0">
                <a:latin typeface="Malgun Gothic" panose="020B0503020000020004" pitchFamily="34" charset="-127"/>
                <a:ea typeface="Malgun Gothic" panose="020B0503020000020004" pitchFamily="34" charset="-127"/>
              </a:rPr>
              <a:t>"</a:t>
            </a:r>
            <a:r>
              <a:rPr lang="ko-KR" altLang="en-US" dirty="0">
                <a:latin typeface="Malgun Gothic" panose="020B0503020000020004" pitchFamily="34" charset="-127"/>
                <a:ea typeface="Malgun Gothic" panose="020B0503020000020004" pitchFamily="34" charset="-127"/>
              </a:rPr>
              <a:t>라는 문자열이 주어진다면</a:t>
            </a:r>
            <a:r>
              <a:rPr lang="en-US" altLang="ko-KR" dirty="0">
                <a:latin typeface="Malgun Gothic" panose="020B0503020000020004" pitchFamily="34" charset="-127"/>
                <a:ea typeface="Malgun Gothic" panose="020B0503020000020004" pitchFamily="34" charset="-127"/>
              </a:rPr>
              <a:t>, "sentence"</a:t>
            </a:r>
            <a:r>
              <a:rPr lang="ko-KR" altLang="en-US" dirty="0">
                <a:latin typeface="Malgun Gothic" panose="020B0503020000020004" pitchFamily="34" charset="-127"/>
                <a:ea typeface="Malgun Gothic" panose="020B0503020000020004" pitchFamily="34" charset="-127"/>
              </a:rPr>
              <a:t>라는 결과물이 나옵니다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영어 소문자 알파벳으로 이루어진 임의의 문자열 </a:t>
            </a:r>
            <a:r>
              <a:rPr lang="en-US" altLang="ko-KR" dirty="0">
                <a:latin typeface="Malgun Gothic" panose="020B0503020000020004" pitchFamily="34" charset="-127"/>
                <a:ea typeface="Malgun Gothic" panose="020B0503020000020004" pitchFamily="34" charset="-127"/>
              </a:rPr>
              <a:t>characters</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연속하는 중복 문자들을 삭제한 결과를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작성하였습니다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그러나</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코드 일부분이 잘못되어있기 때문에</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코드가 올바르게 동작하지 않습니다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주어진 코드에서 </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한 줄**</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만 변경해서 모든 입력에 대해 올바르게 동작하도록 수정하세요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sp>
        <p:nvSpPr>
          <p:cNvPr id="5" name="Slide Number Placeholder 4">
            <a:extLst>
              <a:ext uri="{FF2B5EF4-FFF2-40B4-BE49-F238E27FC236}">
                <a16:creationId xmlns:a16="http://schemas.microsoft.com/office/drawing/2014/main" id="{69E1A445-3BA6-1005-0D02-F0B0711A7CD4}"/>
              </a:ext>
            </a:extLst>
          </p:cNvPr>
          <p:cNvSpPr>
            <a:spLocks noGrp="1"/>
          </p:cNvSpPr>
          <p:nvPr>
            <p:ph type="sldNum" sz="quarter" idx="12"/>
          </p:nvPr>
        </p:nvSpPr>
        <p:spPr/>
        <p:txBody>
          <a:bodyPr/>
          <a:lstStyle/>
          <a:p>
            <a:pPr>
              <a:defRPr/>
            </a:pPr>
            <a:fld id="{81726C5C-6D9B-4068-A2BF-16865BCF239F}" type="slidenum">
              <a:rPr lang="ko-KR" altLang="en-US" smtClean="0"/>
              <a:pPr>
                <a:defRPr/>
              </a:pPr>
              <a:t>32</a:t>
            </a:fld>
            <a:endParaRPr lang="ko-KR" altLang="en-US"/>
          </a:p>
        </p:txBody>
      </p:sp>
      <p:pic>
        <p:nvPicPr>
          <p:cNvPr id="7" name="Content Placeholder 7">
            <a:extLst>
              <a:ext uri="{FF2B5EF4-FFF2-40B4-BE49-F238E27FC236}">
                <a16:creationId xmlns:a16="http://schemas.microsoft.com/office/drawing/2014/main" id="{2DC76237-A322-2143-FAB2-565136C5E546}"/>
              </a:ext>
            </a:extLst>
          </p:cNvPr>
          <p:cNvPicPr>
            <a:picLocks noChangeAspect="1"/>
          </p:cNvPicPr>
          <p:nvPr/>
        </p:nvPicPr>
        <p:blipFill>
          <a:blip r:embed="rId3"/>
          <a:stretch>
            <a:fillRect/>
          </a:stretch>
        </p:blipFill>
        <p:spPr>
          <a:xfrm>
            <a:off x="203200" y="2303580"/>
            <a:ext cx="6802438" cy="2796941"/>
          </a:xfrm>
          <a:prstGeom prst="rect">
            <a:avLst/>
          </a:prstGeom>
        </p:spPr>
      </p:pic>
      <p:sp>
        <p:nvSpPr>
          <p:cNvPr id="8" name="Rectangle 7">
            <a:extLst>
              <a:ext uri="{FF2B5EF4-FFF2-40B4-BE49-F238E27FC236}">
                <a16:creationId xmlns:a16="http://schemas.microsoft.com/office/drawing/2014/main" id="{441F0136-A914-30CB-4153-1FE58CA0E3BF}"/>
              </a:ext>
            </a:extLst>
          </p:cNvPr>
          <p:cNvSpPr/>
          <p:nvPr/>
        </p:nvSpPr>
        <p:spPr>
          <a:xfrm>
            <a:off x="365759" y="2882537"/>
            <a:ext cx="2368731"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608276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8E57-40D7-7410-28BB-D5C353E5116C}"/>
              </a:ext>
            </a:extLst>
          </p:cNvPr>
          <p:cNvSpPr>
            <a:spLocks noGrp="1"/>
          </p:cNvSpPr>
          <p:nvPr>
            <p:ph type="title"/>
          </p:nvPr>
        </p:nvSpPr>
        <p:spPr/>
        <p:txBody>
          <a:bodyPr/>
          <a:lstStyle/>
          <a:p>
            <a:r>
              <a:rPr lang="en-US" dirty="0"/>
              <a:t>Practice 10 </a:t>
            </a:r>
            <a:r>
              <a:rPr lang="ko-KR" altLang="en-US" dirty="0">
                <a:latin typeface="Malgun Gothic" panose="020B0503020000020004" pitchFamily="34" charset="-127"/>
                <a:ea typeface="Malgun Gothic" panose="020B0503020000020004" pitchFamily="34" charset="-127"/>
              </a:rPr>
              <a:t>한 줄 바꾸기</a:t>
            </a:r>
            <a:endParaRPr lang="en-US" dirty="0"/>
          </a:p>
        </p:txBody>
      </p:sp>
      <p:sp>
        <p:nvSpPr>
          <p:cNvPr id="3" name="Text Placeholder 2">
            <a:extLst>
              <a:ext uri="{FF2B5EF4-FFF2-40B4-BE49-F238E27FC236}">
                <a16:creationId xmlns:a16="http://schemas.microsoft.com/office/drawing/2014/main" id="{A47F033B-A830-C835-4FF0-84FF3FB7F998}"/>
              </a:ext>
            </a:extLst>
          </p:cNvPr>
          <p:cNvSpPr>
            <a:spLocks noGrp="1"/>
          </p:cNvSpPr>
          <p:nvPr>
            <p:ph type="body" idx="2"/>
          </p:nvPr>
        </p:nvSpPr>
        <p:spPr/>
        <p:txBody>
          <a:bodyPr/>
          <a:lstStyle/>
          <a:p>
            <a:pPr latinLnBrk="0"/>
            <a:r>
              <a:rPr lang="ko-KR" altLang="en-US" dirty="0">
                <a:latin typeface="Malgun Gothic" panose="020B0503020000020004" pitchFamily="34" charset="-127"/>
                <a:ea typeface="Malgun Gothic" panose="020B0503020000020004" pitchFamily="34" charset="-127"/>
              </a:rPr>
              <a:t>평균은 자료의 합을 자료의 개수로 나눈 값을 의미합니다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자연수가 들어있는 리스트의 평균을 구하고</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평균 이하인 숫자는 몇 개 있는지 구하려합니다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예를 들어 주어진 리스트가 </a:t>
            </a:r>
            <a:r>
              <a:rPr lang="en-US" altLang="ko-KR" dirty="0">
                <a:latin typeface="Malgun Gothic" panose="020B0503020000020004" pitchFamily="34" charset="-127"/>
                <a:ea typeface="Malgun Gothic" panose="020B0503020000020004" pitchFamily="34" charset="-127"/>
              </a:rPr>
              <a:t>[1, 2, 3, 4, 5, 6, 7, 8, 9, 10]</a:t>
            </a:r>
            <a:r>
              <a:rPr lang="ko-KR" altLang="en-US" dirty="0">
                <a:latin typeface="Malgun Gothic" panose="020B0503020000020004" pitchFamily="34" charset="-127"/>
                <a:ea typeface="Malgun Gothic" panose="020B0503020000020004" pitchFamily="34" charset="-127"/>
              </a:rPr>
              <a:t>이라면</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평균은 </a:t>
            </a:r>
            <a:r>
              <a:rPr lang="en-US" altLang="ko-KR" dirty="0">
                <a:latin typeface="Malgun Gothic" panose="020B0503020000020004" pitchFamily="34" charset="-127"/>
                <a:ea typeface="Malgun Gothic" panose="020B0503020000020004" pitchFamily="34" charset="-127"/>
              </a:rPr>
              <a:t>5.5</a:t>
            </a:r>
            <a:r>
              <a:rPr lang="ko-KR" altLang="en-US" dirty="0">
                <a:latin typeface="Malgun Gothic" panose="020B0503020000020004" pitchFamily="34" charset="-127"/>
                <a:ea typeface="Malgun Gothic" panose="020B0503020000020004" pitchFamily="34" charset="-127"/>
              </a:rPr>
              <a:t>이므로 리스트에서 평균 이하인 값은 </a:t>
            </a:r>
            <a:r>
              <a:rPr lang="en-US" altLang="ko-KR" dirty="0">
                <a:latin typeface="Malgun Gothic" panose="020B0503020000020004" pitchFamily="34" charset="-127"/>
                <a:ea typeface="Malgun Gothic" panose="020B0503020000020004" pitchFamily="34" charset="-127"/>
              </a:rPr>
              <a:t>5</a:t>
            </a:r>
            <a:r>
              <a:rPr lang="ko-KR" altLang="en-US" dirty="0">
                <a:latin typeface="Malgun Gothic" panose="020B0503020000020004" pitchFamily="34" charset="-127"/>
                <a:ea typeface="Malgun Gothic" panose="020B0503020000020004" pitchFamily="34" charset="-127"/>
              </a:rPr>
              <a:t>개입니다</a:t>
            </a:r>
            <a:r>
              <a:rPr lang="en-US" altLang="ko-KR" dirty="0">
                <a:latin typeface="Malgun Gothic" panose="020B0503020000020004" pitchFamily="34" charset="-127"/>
                <a:ea typeface="Malgun Gothic" panose="020B0503020000020004" pitchFamily="34" charset="-127"/>
              </a:rPr>
              <a:t>.</a:t>
            </a:r>
          </a:p>
          <a:p>
            <a:pPr latinLnBrk="0"/>
            <a:endParaRPr lang="en-US" altLang="ko-KR" dirty="0">
              <a:latin typeface="Malgun Gothic" panose="020B0503020000020004" pitchFamily="34" charset="-127"/>
              <a:ea typeface="Malgun Gothic" panose="020B0503020000020004" pitchFamily="34" charset="-127"/>
            </a:endParaRPr>
          </a:p>
          <a:p>
            <a:pPr latinLnBrk="0"/>
            <a:r>
              <a:rPr lang="ko-KR" altLang="en-US" dirty="0">
                <a:latin typeface="Malgun Gothic" panose="020B0503020000020004" pitchFamily="34" charset="-127"/>
                <a:ea typeface="Malgun Gothic" panose="020B0503020000020004" pitchFamily="34" charset="-127"/>
              </a:rPr>
              <a:t>자연수가 들어있는 리스트 </a:t>
            </a:r>
            <a:r>
              <a:rPr lang="en-US" altLang="ko-KR" dirty="0">
                <a:latin typeface="Malgun Gothic" panose="020B0503020000020004" pitchFamily="34" charset="-127"/>
                <a:ea typeface="Malgun Gothic" panose="020B0503020000020004" pitchFamily="34" charset="-127"/>
              </a:rPr>
              <a:t>data</a:t>
            </a:r>
            <a:r>
              <a:rPr lang="ko-KR" altLang="en-US" dirty="0">
                <a:latin typeface="Malgun Gothic" panose="020B0503020000020004" pitchFamily="34" charset="-127"/>
                <a:ea typeface="Malgun Gothic" panose="020B0503020000020004" pitchFamily="34" charset="-127"/>
              </a:rPr>
              <a:t>가 매개변수로 주어질 때</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리스트에 평균 이하인 값은 몇 개인지 </a:t>
            </a:r>
            <a:r>
              <a:rPr lang="en-US" altLang="ko-KR" dirty="0">
                <a:latin typeface="Malgun Gothic" panose="020B0503020000020004" pitchFamily="34" charset="-127"/>
                <a:ea typeface="Malgun Gothic" panose="020B0503020000020004" pitchFamily="34" charset="-127"/>
              </a:rPr>
              <a:t>return </a:t>
            </a:r>
            <a:r>
              <a:rPr lang="ko-KR" altLang="en-US" dirty="0">
                <a:latin typeface="Malgun Gothic" panose="020B0503020000020004" pitchFamily="34" charset="-127"/>
                <a:ea typeface="Malgun Gothic" panose="020B0503020000020004" pitchFamily="34" charset="-127"/>
              </a:rPr>
              <a:t>하도록 </a:t>
            </a:r>
            <a:r>
              <a:rPr lang="en-US" altLang="ko-KR" dirty="0">
                <a:latin typeface="Malgun Gothic" panose="020B0503020000020004" pitchFamily="34" charset="-127"/>
                <a:ea typeface="Malgun Gothic" panose="020B0503020000020004" pitchFamily="34" charset="-127"/>
              </a:rPr>
              <a:t>solution </a:t>
            </a:r>
            <a:r>
              <a:rPr lang="ko-KR" altLang="en-US" dirty="0">
                <a:latin typeface="Malgun Gothic" panose="020B0503020000020004" pitchFamily="34" charset="-127"/>
                <a:ea typeface="Malgun Gothic" panose="020B0503020000020004" pitchFamily="34" charset="-127"/>
              </a:rPr>
              <a:t>함수를 작성했습니다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그러나</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코드 일부분이 잘못되어있기 때문에</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몇몇 입력에 대해서는 올바르게 동작하지 않습니다</a:t>
            </a:r>
            <a:r>
              <a:rPr lang="en-US" altLang="ko-KR" dirty="0">
                <a:latin typeface="Malgun Gothic" panose="020B0503020000020004" pitchFamily="34" charset="-127"/>
                <a:ea typeface="Malgun Gothic" panose="020B0503020000020004" pitchFamily="34" charset="-127"/>
              </a:rPr>
              <a:t>. </a:t>
            </a:r>
            <a:r>
              <a:rPr lang="ko-KR" altLang="en-US" dirty="0">
                <a:latin typeface="Malgun Gothic" panose="020B0503020000020004" pitchFamily="34" charset="-127"/>
                <a:ea typeface="Malgun Gothic" panose="020B0503020000020004" pitchFamily="34" charset="-127"/>
              </a:rPr>
              <a:t>주어진 코드에서 </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한 줄**</a:t>
            </a:r>
            <a:r>
              <a:rPr lang="en-US" altLang="ko-KR" dirty="0">
                <a:latin typeface="Malgun Gothic" panose="020B0503020000020004" pitchFamily="34" charset="-127"/>
                <a:ea typeface="Malgun Gothic" panose="020B0503020000020004" pitchFamily="34" charset="-127"/>
              </a:rPr>
              <a:t>_</a:t>
            </a:r>
            <a:r>
              <a:rPr lang="ko-KR" altLang="en-US" dirty="0">
                <a:latin typeface="Malgun Gothic" panose="020B0503020000020004" pitchFamily="34" charset="-127"/>
                <a:ea typeface="Malgun Gothic" panose="020B0503020000020004" pitchFamily="34" charset="-127"/>
              </a:rPr>
              <a:t>만 변경해서 모든 입력에 대해 올바르게 동작하도록 수정하세요</a:t>
            </a:r>
            <a:r>
              <a:rPr lang="en-US" altLang="ko-KR" dirty="0">
                <a:latin typeface="Malgun Gothic" panose="020B0503020000020004" pitchFamily="34" charset="-127"/>
                <a:ea typeface="Malgun Gothic" panose="020B0503020000020004" pitchFamily="34" charset="-127"/>
              </a:rPr>
              <a:t>.</a:t>
            </a:r>
            <a:endParaRPr lang="en-US" dirty="0">
              <a:latin typeface="Malgun Gothic" panose="020B0503020000020004" pitchFamily="34" charset="-127"/>
              <a:ea typeface="Malgun Gothic" panose="020B0503020000020004" pitchFamily="34" charset="-127"/>
            </a:endParaRPr>
          </a:p>
        </p:txBody>
      </p:sp>
      <p:sp>
        <p:nvSpPr>
          <p:cNvPr id="5" name="Slide Number Placeholder 4">
            <a:extLst>
              <a:ext uri="{FF2B5EF4-FFF2-40B4-BE49-F238E27FC236}">
                <a16:creationId xmlns:a16="http://schemas.microsoft.com/office/drawing/2014/main" id="{80C89936-CED6-5036-8D4C-B84C7246AE90}"/>
              </a:ext>
            </a:extLst>
          </p:cNvPr>
          <p:cNvSpPr>
            <a:spLocks noGrp="1"/>
          </p:cNvSpPr>
          <p:nvPr>
            <p:ph type="sldNum" sz="quarter" idx="12"/>
          </p:nvPr>
        </p:nvSpPr>
        <p:spPr/>
        <p:txBody>
          <a:bodyPr/>
          <a:lstStyle/>
          <a:p>
            <a:pPr>
              <a:defRPr/>
            </a:pPr>
            <a:fld id="{81726C5C-6D9B-4068-A2BF-16865BCF239F}" type="slidenum">
              <a:rPr lang="ko-KR" altLang="en-US" smtClean="0"/>
              <a:pPr>
                <a:defRPr/>
              </a:pPr>
              <a:t>33</a:t>
            </a:fld>
            <a:endParaRPr lang="ko-KR" altLang="en-US"/>
          </a:p>
        </p:txBody>
      </p:sp>
      <p:pic>
        <p:nvPicPr>
          <p:cNvPr id="8" name="Content Placeholder 8">
            <a:extLst>
              <a:ext uri="{FF2B5EF4-FFF2-40B4-BE49-F238E27FC236}">
                <a16:creationId xmlns:a16="http://schemas.microsoft.com/office/drawing/2014/main" id="{97400A94-5503-E0CA-BE84-ECFE1BBEB1D8}"/>
              </a:ext>
            </a:extLst>
          </p:cNvPr>
          <p:cNvPicPr>
            <a:picLocks noChangeAspect="1"/>
          </p:cNvPicPr>
          <p:nvPr/>
        </p:nvPicPr>
        <p:blipFill>
          <a:blip r:embed="rId3"/>
          <a:stretch>
            <a:fillRect/>
          </a:stretch>
        </p:blipFill>
        <p:spPr>
          <a:xfrm>
            <a:off x="203200" y="1598381"/>
            <a:ext cx="6802438" cy="4207338"/>
          </a:xfrm>
          <a:prstGeom prst="rect">
            <a:avLst/>
          </a:prstGeom>
        </p:spPr>
      </p:pic>
      <p:sp>
        <p:nvSpPr>
          <p:cNvPr id="9" name="Rectangle 8">
            <a:extLst>
              <a:ext uri="{FF2B5EF4-FFF2-40B4-BE49-F238E27FC236}">
                <a16:creationId xmlns:a16="http://schemas.microsoft.com/office/drawing/2014/main" id="{A68B2793-2E06-1805-24AB-210C678DBBFB}"/>
              </a:ext>
            </a:extLst>
          </p:cNvPr>
          <p:cNvSpPr/>
          <p:nvPr/>
        </p:nvSpPr>
        <p:spPr>
          <a:xfrm>
            <a:off x="461555" y="2029097"/>
            <a:ext cx="1776548"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7921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louds forming the word q and a&#10;&#10;Description automatically generated">
            <a:extLst>
              <a:ext uri="{FF2B5EF4-FFF2-40B4-BE49-F238E27FC236}">
                <a16:creationId xmlns:a16="http://schemas.microsoft.com/office/drawing/2014/main" id="{86934F1C-3B31-5EF2-026F-DC42178E462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1164" r="1" b="4762"/>
          <a:stretch/>
        </p:blipFill>
        <p:spPr>
          <a:xfrm>
            <a:off x="120650" y="693738"/>
            <a:ext cx="11590338" cy="5730875"/>
          </a:xfrm>
          <a:noFill/>
        </p:spPr>
      </p:pic>
      <p:sp>
        <p:nvSpPr>
          <p:cNvPr id="4" name="Slide Number Placeholder 3" hidden="1">
            <a:extLst>
              <a:ext uri="{FF2B5EF4-FFF2-40B4-BE49-F238E27FC236}">
                <a16:creationId xmlns:a16="http://schemas.microsoft.com/office/drawing/2014/main" id="{972883A8-E0BD-6E37-FD5E-2640837C7514}"/>
              </a:ext>
            </a:extLst>
          </p:cNvPr>
          <p:cNvSpPr>
            <a:spLocks noGrp="1"/>
          </p:cNvSpPr>
          <p:nvPr>
            <p:ph type="sldNum" sz="quarter" idx="4"/>
          </p:nvPr>
        </p:nvSpPr>
        <p:spPr/>
        <p:txBody>
          <a:bodyPr/>
          <a:lstStyle/>
          <a:p>
            <a:pPr>
              <a:spcAft>
                <a:spcPts val="600"/>
              </a:spcAft>
              <a:defRPr/>
            </a:pPr>
            <a:fld id="{76950E27-4FE2-40CE-B401-D86AD36FFBE8}" type="slidenum">
              <a:rPr lang="ko-KR" altLang="en-US" smtClean="0"/>
              <a:pPr>
                <a:spcAft>
                  <a:spcPts val="600"/>
                </a:spcAft>
                <a:defRPr/>
              </a:pPr>
              <a:t>34</a:t>
            </a:fld>
            <a:endParaRPr lang="ko-KR" altLang="en-US"/>
          </a:p>
        </p:txBody>
      </p:sp>
    </p:spTree>
    <p:extLst>
      <p:ext uri="{BB962C8B-B14F-4D97-AF65-F5344CB8AC3E}">
        <p14:creationId xmlns:p14="http://schemas.microsoft.com/office/powerpoint/2010/main" val="1181990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6D017-29E5-26E7-01F3-4813E9CF723B}"/>
              </a:ext>
            </a:extLst>
          </p:cNvPr>
          <p:cNvSpPr>
            <a:spLocks noGrp="1"/>
          </p:cNvSpPr>
          <p:nvPr>
            <p:ph type="title"/>
          </p:nvPr>
        </p:nvSpPr>
        <p:spPr/>
        <p:txBody>
          <a:bodyPr/>
          <a:lstStyle/>
          <a:p>
            <a:r>
              <a:rPr lang="en-US" dirty="0"/>
              <a:t>Inter Process Communication (IPC)</a:t>
            </a:r>
          </a:p>
        </p:txBody>
      </p:sp>
      <p:sp>
        <p:nvSpPr>
          <p:cNvPr id="3" name="Content Placeholder 2">
            <a:extLst>
              <a:ext uri="{FF2B5EF4-FFF2-40B4-BE49-F238E27FC236}">
                <a16:creationId xmlns:a16="http://schemas.microsoft.com/office/drawing/2014/main" id="{3534226E-6CFF-47D1-9D20-912A3399536E}"/>
              </a:ext>
            </a:extLst>
          </p:cNvPr>
          <p:cNvSpPr>
            <a:spLocks noGrp="1"/>
          </p:cNvSpPr>
          <p:nvPr>
            <p:ph idx="1"/>
          </p:nvPr>
        </p:nvSpPr>
        <p:spPr/>
        <p:txBody>
          <a:bodyPr>
            <a:normAutofit/>
          </a:bodyPr>
          <a:lstStyle/>
          <a:p>
            <a:pPr latinLnBrk="0"/>
            <a:r>
              <a:rPr lang="en-US" sz="2000" dirty="0"/>
              <a:t>Processes can coordinate and interact with one another using a method called inter-process communication (IPC).</a:t>
            </a:r>
          </a:p>
          <a:p>
            <a:pPr latinLnBrk="0"/>
            <a:r>
              <a:rPr lang="en-US" sz="2000" dirty="0"/>
              <a:t>P</a:t>
            </a:r>
            <a:r>
              <a:rPr lang="en-US" altLang="zh-CN" sz="2000" dirty="0"/>
              <a:t>ros:</a:t>
            </a:r>
          </a:p>
          <a:p>
            <a:pPr lvl="1" latinLnBrk="0"/>
            <a:r>
              <a:rPr lang="en-US" sz="1800" dirty="0"/>
              <a:t>Facilitating process collaboration</a:t>
            </a:r>
          </a:p>
          <a:p>
            <a:pPr lvl="1" latinLnBrk="0"/>
            <a:r>
              <a:rPr lang="en-US" sz="1800" dirty="0"/>
              <a:t>Improving the effectiveness, modularity, and ease of software systems.</a:t>
            </a:r>
          </a:p>
          <a:p>
            <a:pPr lvl="1" latinLnBrk="0"/>
            <a:endParaRPr lang="en-US" sz="1800" dirty="0"/>
          </a:p>
          <a:p>
            <a:pPr latinLnBrk="0"/>
            <a:r>
              <a:rPr lang="en-US" sz="2000" dirty="0"/>
              <a:t>Types of Process</a:t>
            </a:r>
          </a:p>
          <a:p>
            <a:pPr lvl="1" latinLnBrk="0"/>
            <a:r>
              <a:rPr lang="en-US" sz="1800" dirty="0"/>
              <a:t>Independent process</a:t>
            </a:r>
          </a:p>
          <a:p>
            <a:pPr lvl="2" latinLnBrk="0"/>
            <a:r>
              <a:rPr lang="en-US" sz="1600" dirty="0"/>
              <a:t>Not affected by the execution of other processes.</a:t>
            </a:r>
          </a:p>
          <a:p>
            <a:pPr lvl="1" latinLnBrk="0"/>
            <a:r>
              <a:rPr lang="en-US" sz="1800" dirty="0"/>
              <a:t>Co-operating process</a:t>
            </a:r>
          </a:p>
          <a:p>
            <a:pPr lvl="2" latinLnBrk="0"/>
            <a:r>
              <a:rPr lang="en-US" sz="1600" dirty="0"/>
              <a:t>Can be affected by other executing processes.</a:t>
            </a:r>
          </a:p>
          <a:p>
            <a:pPr latinLnBrk="0"/>
            <a:endParaRPr lang="en-US" sz="2000" dirty="0"/>
          </a:p>
          <a:p>
            <a:pPr latinLnBrk="0"/>
            <a:endParaRPr lang="en-US" sz="2000" dirty="0"/>
          </a:p>
        </p:txBody>
      </p:sp>
      <p:sp>
        <p:nvSpPr>
          <p:cNvPr id="4" name="Slide Number Placeholder 3">
            <a:extLst>
              <a:ext uri="{FF2B5EF4-FFF2-40B4-BE49-F238E27FC236}">
                <a16:creationId xmlns:a16="http://schemas.microsoft.com/office/drawing/2014/main" id="{D5625CBA-2494-430B-5B19-800A59AA6A88}"/>
              </a:ext>
            </a:extLst>
          </p:cNvPr>
          <p:cNvSpPr>
            <a:spLocks noGrp="1"/>
          </p:cNvSpPr>
          <p:nvPr>
            <p:ph type="sldNum" sz="quarter" idx="4"/>
          </p:nvPr>
        </p:nvSpPr>
        <p:spPr/>
        <p:txBody>
          <a:bodyPr/>
          <a:lstStyle/>
          <a:p>
            <a:pPr>
              <a:defRPr/>
            </a:pPr>
            <a:fld id="{76950E27-4FE2-40CE-B401-D86AD36FFBE8}" type="slidenum">
              <a:rPr lang="ko-KR" altLang="en-US" smtClean="0"/>
              <a:pPr>
                <a:defRPr/>
              </a:pPr>
              <a:t>35</a:t>
            </a:fld>
            <a:endParaRPr lang="ko-KR" altLang="en-US" dirty="0"/>
          </a:p>
        </p:txBody>
      </p:sp>
    </p:spTree>
    <p:extLst>
      <p:ext uri="{BB962C8B-B14F-4D97-AF65-F5344CB8AC3E}">
        <p14:creationId xmlns:p14="http://schemas.microsoft.com/office/powerpoint/2010/main" val="22842849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0B87-15BE-7187-771E-68AD2E0F0BA7}"/>
              </a:ext>
            </a:extLst>
          </p:cNvPr>
          <p:cNvSpPr>
            <a:spLocks noGrp="1"/>
          </p:cNvSpPr>
          <p:nvPr>
            <p:ph type="title"/>
          </p:nvPr>
        </p:nvSpPr>
        <p:spPr/>
        <p:txBody>
          <a:bodyPr/>
          <a:lstStyle/>
          <a:p>
            <a:r>
              <a:rPr lang="en-US" dirty="0"/>
              <a:t>Inter Process Communication (IPC)</a:t>
            </a:r>
          </a:p>
        </p:txBody>
      </p:sp>
      <p:sp>
        <p:nvSpPr>
          <p:cNvPr id="3" name="Content Placeholder 2">
            <a:extLst>
              <a:ext uri="{FF2B5EF4-FFF2-40B4-BE49-F238E27FC236}">
                <a16:creationId xmlns:a16="http://schemas.microsoft.com/office/drawing/2014/main" id="{8E9ECEE8-DFF8-94A8-935F-06D510C151E2}"/>
              </a:ext>
            </a:extLst>
          </p:cNvPr>
          <p:cNvSpPr>
            <a:spLocks noGrp="1"/>
          </p:cNvSpPr>
          <p:nvPr>
            <p:ph idx="1"/>
          </p:nvPr>
        </p:nvSpPr>
        <p:spPr/>
        <p:txBody>
          <a:bodyPr>
            <a:normAutofit/>
          </a:bodyPr>
          <a:lstStyle/>
          <a:p>
            <a:pPr latinLnBrk="0"/>
            <a:r>
              <a:rPr lang="en-US" sz="2000" dirty="0"/>
              <a:t>Methods of IPC</a:t>
            </a:r>
          </a:p>
          <a:p>
            <a:pPr lvl="1" latinLnBrk="0"/>
            <a:r>
              <a:rPr lang="en-US" sz="1800" dirty="0"/>
              <a:t>Shared Memory</a:t>
            </a:r>
          </a:p>
          <a:p>
            <a:pPr lvl="2" latinLnBrk="0"/>
            <a:r>
              <a:rPr lang="en-US" sz="1600" dirty="0"/>
              <a:t>Processes can use shared memory for extracting information as a record from another process as well as for delivering any specific information to other processes.</a:t>
            </a:r>
          </a:p>
          <a:p>
            <a:pPr lvl="1" latinLnBrk="0"/>
            <a:r>
              <a:rPr lang="en-US" sz="1800" dirty="0"/>
              <a:t>Message Passing</a:t>
            </a:r>
          </a:p>
          <a:p>
            <a:pPr lvl="2" latinLnBrk="0"/>
            <a:r>
              <a:rPr lang="en-US" sz="1600" dirty="0"/>
              <a:t>Processes communicate with each other without using any kind of shared memory.</a:t>
            </a:r>
          </a:p>
        </p:txBody>
      </p:sp>
      <p:sp>
        <p:nvSpPr>
          <p:cNvPr id="4" name="Slide Number Placeholder 3">
            <a:extLst>
              <a:ext uri="{FF2B5EF4-FFF2-40B4-BE49-F238E27FC236}">
                <a16:creationId xmlns:a16="http://schemas.microsoft.com/office/drawing/2014/main" id="{102DB1E1-9EEB-037B-5F67-489131DCC89A}"/>
              </a:ext>
            </a:extLst>
          </p:cNvPr>
          <p:cNvSpPr>
            <a:spLocks noGrp="1"/>
          </p:cNvSpPr>
          <p:nvPr>
            <p:ph type="sldNum" sz="quarter" idx="4"/>
          </p:nvPr>
        </p:nvSpPr>
        <p:spPr/>
        <p:txBody>
          <a:bodyPr/>
          <a:lstStyle/>
          <a:p>
            <a:pPr>
              <a:defRPr/>
            </a:pPr>
            <a:fld id="{76950E27-4FE2-40CE-B401-D86AD36FFBE8}" type="slidenum">
              <a:rPr lang="ko-KR" altLang="en-US" smtClean="0"/>
              <a:pPr>
                <a:defRPr/>
              </a:pPr>
              <a:t>36</a:t>
            </a:fld>
            <a:endParaRPr lang="ko-KR" altLang="en-US" dirty="0"/>
          </a:p>
        </p:txBody>
      </p:sp>
      <p:pic>
        <p:nvPicPr>
          <p:cNvPr id="5" name="Picture 4">
            <a:extLst>
              <a:ext uri="{FF2B5EF4-FFF2-40B4-BE49-F238E27FC236}">
                <a16:creationId xmlns:a16="http://schemas.microsoft.com/office/drawing/2014/main" id="{0D4B3C4C-B351-D563-0B66-82BCEB4FA5F7}"/>
              </a:ext>
            </a:extLst>
          </p:cNvPr>
          <p:cNvPicPr>
            <a:picLocks noChangeAspect="1"/>
          </p:cNvPicPr>
          <p:nvPr/>
        </p:nvPicPr>
        <p:blipFill>
          <a:blip r:embed="rId3"/>
          <a:stretch>
            <a:fillRect/>
          </a:stretch>
        </p:blipFill>
        <p:spPr>
          <a:xfrm>
            <a:off x="3533775" y="3962400"/>
            <a:ext cx="5124450" cy="2895600"/>
          </a:xfrm>
          <a:prstGeom prst="rect">
            <a:avLst/>
          </a:prstGeom>
        </p:spPr>
      </p:pic>
    </p:spTree>
    <p:extLst>
      <p:ext uri="{BB962C8B-B14F-4D97-AF65-F5344CB8AC3E}">
        <p14:creationId xmlns:p14="http://schemas.microsoft.com/office/powerpoint/2010/main" val="1097865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05F0-1BBC-526E-B5FA-5C527A8F0AFE}"/>
              </a:ext>
            </a:extLst>
          </p:cNvPr>
          <p:cNvSpPr>
            <a:spLocks noGrp="1"/>
          </p:cNvSpPr>
          <p:nvPr>
            <p:ph type="title"/>
          </p:nvPr>
        </p:nvSpPr>
        <p:spPr/>
        <p:txBody>
          <a:bodyPr>
            <a:normAutofit/>
          </a:bodyPr>
          <a:lstStyle/>
          <a:p>
            <a:r>
              <a:rPr lang="en-US" dirty="0"/>
              <a:t>Example of </a:t>
            </a:r>
            <a:r>
              <a:rPr lang="en-US" sz="4000" dirty="0"/>
              <a:t>Shared Memory</a:t>
            </a:r>
            <a:endParaRPr lang="en-US" dirty="0"/>
          </a:p>
        </p:txBody>
      </p:sp>
      <p:sp>
        <p:nvSpPr>
          <p:cNvPr id="3" name="Content Placeholder 2">
            <a:extLst>
              <a:ext uri="{FF2B5EF4-FFF2-40B4-BE49-F238E27FC236}">
                <a16:creationId xmlns:a16="http://schemas.microsoft.com/office/drawing/2014/main" id="{3E28FA29-A3B3-F77A-AF45-EB8A2FBAF31E}"/>
              </a:ext>
            </a:extLst>
          </p:cNvPr>
          <p:cNvSpPr>
            <a:spLocks noGrp="1"/>
          </p:cNvSpPr>
          <p:nvPr>
            <p:ph idx="1"/>
          </p:nvPr>
        </p:nvSpPr>
        <p:spPr/>
        <p:txBody>
          <a:bodyPr>
            <a:normAutofit/>
          </a:bodyPr>
          <a:lstStyle/>
          <a:p>
            <a:r>
              <a:rPr lang="en-US" sz="2000" dirty="0"/>
              <a:t>Producer-Consumer problem</a:t>
            </a:r>
          </a:p>
          <a:p>
            <a:pPr lvl="1"/>
            <a:r>
              <a:rPr lang="en-US" sz="1800" dirty="0"/>
              <a:t>Producer: Produces some items</a:t>
            </a:r>
          </a:p>
          <a:p>
            <a:pPr lvl="1"/>
            <a:r>
              <a:rPr lang="en-US" sz="1800" dirty="0"/>
              <a:t>Consumer: Consumes that item</a:t>
            </a:r>
          </a:p>
          <a:p>
            <a:pPr lvl="1"/>
            <a:endParaRPr lang="en-US" sz="1800" dirty="0"/>
          </a:p>
        </p:txBody>
      </p:sp>
      <p:sp>
        <p:nvSpPr>
          <p:cNvPr id="4" name="Slide Number Placeholder 3">
            <a:extLst>
              <a:ext uri="{FF2B5EF4-FFF2-40B4-BE49-F238E27FC236}">
                <a16:creationId xmlns:a16="http://schemas.microsoft.com/office/drawing/2014/main" id="{43CCB008-6239-D455-E985-95D561D5FAA9}"/>
              </a:ext>
            </a:extLst>
          </p:cNvPr>
          <p:cNvSpPr>
            <a:spLocks noGrp="1"/>
          </p:cNvSpPr>
          <p:nvPr>
            <p:ph type="sldNum" sz="quarter" idx="4"/>
          </p:nvPr>
        </p:nvSpPr>
        <p:spPr/>
        <p:txBody>
          <a:bodyPr/>
          <a:lstStyle/>
          <a:p>
            <a:pPr>
              <a:defRPr/>
            </a:pPr>
            <a:fld id="{76950E27-4FE2-40CE-B401-D86AD36FFBE8}" type="slidenum">
              <a:rPr lang="ko-KR" altLang="en-US" smtClean="0"/>
              <a:pPr>
                <a:defRPr/>
              </a:pPr>
              <a:t>37</a:t>
            </a:fld>
            <a:endParaRPr lang="ko-KR" altLang="en-US" dirty="0"/>
          </a:p>
        </p:txBody>
      </p:sp>
      <p:sp>
        <p:nvSpPr>
          <p:cNvPr id="5" name="TextBox 4">
            <a:extLst>
              <a:ext uri="{FF2B5EF4-FFF2-40B4-BE49-F238E27FC236}">
                <a16:creationId xmlns:a16="http://schemas.microsoft.com/office/drawing/2014/main" id="{0DC41FF4-E85F-EF5C-CCE1-83B60D96B8AC}"/>
              </a:ext>
            </a:extLst>
          </p:cNvPr>
          <p:cNvSpPr txBox="1"/>
          <p:nvPr/>
        </p:nvSpPr>
        <p:spPr>
          <a:xfrm>
            <a:off x="1367246" y="3074126"/>
            <a:ext cx="1018227" cy="369332"/>
          </a:xfrm>
          <a:prstGeom prst="rect">
            <a:avLst/>
          </a:prstGeom>
          <a:solidFill>
            <a:srgbClr val="FFFF00"/>
          </a:solidFill>
        </p:spPr>
        <p:txBody>
          <a:bodyPr wrap="none" rtlCol="0">
            <a:spAutoFit/>
          </a:bodyPr>
          <a:lstStyle/>
          <a:p>
            <a:r>
              <a:rPr lang="en-US" dirty="0"/>
              <a:t>Producer</a:t>
            </a:r>
          </a:p>
        </p:txBody>
      </p:sp>
      <p:sp>
        <p:nvSpPr>
          <p:cNvPr id="6" name="TextBox 5">
            <a:extLst>
              <a:ext uri="{FF2B5EF4-FFF2-40B4-BE49-F238E27FC236}">
                <a16:creationId xmlns:a16="http://schemas.microsoft.com/office/drawing/2014/main" id="{77E1E33C-BE84-21E9-F50B-70C6B21CF46E}"/>
              </a:ext>
            </a:extLst>
          </p:cNvPr>
          <p:cNvSpPr txBox="1"/>
          <p:nvPr/>
        </p:nvSpPr>
        <p:spPr>
          <a:xfrm>
            <a:off x="3065417" y="3074126"/>
            <a:ext cx="783228" cy="369332"/>
          </a:xfrm>
          <a:prstGeom prst="rect">
            <a:avLst/>
          </a:prstGeom>
          <a:solidFill>
            <a:srgbClr val="92D050"/>
          </a:solidFill>
        </p:spPr>
        <p:txBody>
          <a:bodyPr wrap="none" rtlCol="0">
            <a:spAutoFit/>
          </a:bodyPr>
          <a:lstStyle/>
          <a:p>
            <a:r>
              <a:rPr lang="en-US" dirty="0"/>
              <a:t>Buffer</a:t>
            </a:r>
          </a:p>
        </p:txBody>
      </p:sp>
      <p:sp>
        <p:nvSpPr>
          <p:cNvPr id="7" name="TextBox 6">
            <a:extLst>
              <a:ext uri="{FF2B5EF4-FFF2-40B4-BE49-F238E27FC236}">
                <a16:creationId xmlns:a16="http://schemas.microsoft.com/office/drawing/2014/main" id="{CCDD70E5-D29B-6414-F34D-62D8FD9C269A}"/>
              </a:ext>
            </a:extLst>
          </p:cNvPr>
          <p:cNvSpPr txBox="1"/>
          <p:nvPr/>
        </p:nvSpPr>
        <p:spPr>
          <a:xfrm>
            <a:off x="4528589" y="3074126"/>
            <a:ext cx="1133644" cy="369332"/>
          </a:xfrm>
          <a:prstGeom prst="rect">
            <a:avLst/>
          </a:prstGeom>
          <a:solidFill>
            <a:srgbClr val="FFFF00"/>
          </a:solidFill>
        </p:spPr>
        <p:txBody>
          <a:bodyPr wrap="none" rtlCol="0">
            <a:spAutoFit/>
          </a:bodyPr>
          <a:lstStyle/>
          <a:p>
            <a:r>
              <a:rPr lang="en-US" dirty="0"/>
              <a:t>Consumer</a:t>
            </a:r>
          </a:p>
        </p:txBody>
      </p:sp>
      <p:cxnSp>
        <p:nvCxnSpPr>
          <p:cNvPr id="9" name="Straight Arrow Connector 8">
            <a:extLst>
              <a:ext uri="{FF2B5EF4-FFF2-40B4-BE49-F238E27FC236}">
                <a16:creationId xmlns:a16="http://schemas.microsoft.com/office/drawing/2014/main" id="{5E948787-1E20-3C29-D859-8F7678CB43F5}"/>
              </a:ext>
            </a:extLst>
          </p:cNvPr>
          <p:cNvCxnSpPr>
            <a:stCxn id="5" idx="3"/>
            <a:endCxn id="6" idx="1"/>
          </p:cNvCxnSpPr>
          <p:nvPr/>
        </p:nvCxnSpPr>
        <p:spPr bwMode="auto">
          <a:xfrm>
            <a:off x="2385473" y="3258792"/>
            <a:ext cx="679944" cy="0"/>
          </a:xfrm>
          <a:prstGeom prst="straightConnector1">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C741B842-C0E6-2BE0-115D-1890AD86D10D}"/>
              </a:ext>
            </a:extLst>
          </p:cNvPr>
          <p:cNvCxnSpPr>
            <a:stCxn id="6" idx="3"/>
            <a:endCxn id="7" idx="1"/>
          </p:cNvCxnSpPr>
          <p:nvPr/>
        </p:nvCxnSpPr>
        <p:spPr bwMode="auto">
          <a:xfrm>
            <a:off x="3848645" y="3258792"/>
            <a:ext cx="679944" cy="0"/>
          </a:xfrm>
          <a:prstGeom prst="straightConnector1">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364412B9-A476-8E77-8496-60FDE5C02F30}"/>
              </a:ext>
            </a:extLst>
          </p:cNvPr>
          <p:cNvSpPr txBox="1"/>
          <p:nvPr/>
        </p:nvSpPr>
        <p:spPr>
          <a:xfrm>
            <a:off x="2376632" y="2889460"/>
            <a:ext cx="697627" cy="369332"/>
          </a:xfrm>
          <a:prstGeom prst="rect">
            <a:avLst/>
          </a:prstGeom>
          <a:noFill/>
        </p:spPr>
        <p:txBody>
          <a:bodyPr wrap="none" rtlCol="0">
            <a:spAutoFit/>
          </a:bodyPr>
          <a:lstStyle/>
          <a:p>
            <a:r>
              <a:rPr lang="en-US" dirty="0"/>
              <a:t>Items</a:t>
            </a:r>
          </a:p>
        </p:txBody>
      </p:sp>
      <p:sp>
        <p:nvSpPr>
          <p:cNvPr id="16" name="TextBox 15">
            <a:extLst>
              <a:ext uri="{FF2B5EF4-FFF2-40B4-BE49-F238E27FC236}">
                <a16:creationId xmlns:a16="http://schemas.microsoft.com/office/drawing/2014/main" id="{4D7C2D9F-2997-73D4-2136-5DE3DC7D11F6}"/>
              </a:ext>
            </a:extLst>
          </p:cNvPr>
          <p:cNvSpPr txBox="1"/>
          <p:nvPr/>
        </p:nvSpPr>
        <p:spPr>
          <a:xfrm>
            <a:off x="3839803" y="2889460"/>
            <a:ext cx="697627" cy="369332"/>
          </a:xfrm>
          <a:prstGeom prst="rect">
            <a:avLst/>
          </a:prstGeom>
          <a:noFill/>
        </p:spPr>
        <p:txBody>
          <a:bodyPr wrap="none" rtlCol="0">
            <a:spAutoFit/>
          </a:bodyPr>
          <a:lstStyle/>
          <a:p>
            <a:r>
              <a:rPr lang="en-US" dirty="0"/>
              <a:t>Items</a:t>
            </a:r>
          </a:p>
        </p:txBody>
      </p:sp>
      <p:sp>
        <p:nvSpPr>
          <p:cNvPr id="17" name="TextBox 16">
            <a:extLst>
              <a:ext uri="{FF2B5EF4-FFF2-40B4-BE49-F238E27FC236}">
                <a16:creationId xmlns:a16="http://schemas.microsoft.com/office/drawing/2014/main" id="{6B5A34B9-39FD-5855-105F-2474EA621524}"/>
              </a:ext>
            </a:extLst>
          </p:cNvPr>
          <p:cNvSpPr txBox="1"/>
          <p:nvPr/>
        </p:nvSpPr>
        <p:spPr>
          <a:xfrm>
            <a:off x="606916" y="3812790"/>
            <a:ext cx="4237057" cy="923330"/>
          </a:xfrm>
          <a:prstGeom prst="rect">
            <a:avLst/>
          </a:prstGeom>
          <a:solidFill>
            <a:srgbClr val="92D050"/>
          </a:solidFill>
        </p:spPr>
        <p:txBody>
          <a:bodyPr wrap="none" rtlCol="0">
            <a:spAutoFit/>
          </a:bodyPr>
          <a:lstStyle/>
          <a:p>
            <a:r>
              <a:rPr lang="en-US" dirty="0"/>
              <a:t>Unbounded buffer:</a:t>
            </a:r>
          </a:p>
          <a:p>
            <a:r>
              <a:rPr lang="en-US" dirty="0"/>
              <a:t>Producer can keep on producing items and </a:t>
            </a:r>
          </a:p>
          <a:p>
            <a:r>
              <a:rPr lang="en-US" dirty="0"/>
              <a:t>there is no limit on the size of the buffer</a:t>
            </a:r>
          </a:p>
        </p:txBody>
      </p:sp>
      <p:sp>
        <p:nvSpPr>
          <p:cNvPr id="18" name="TextBox 17">
            <a:extLst>
              <a:ext uri="{FF2B5EF4-FFF2-40B4-BE49-F238E27FC236}">
                <a16:creationId xmlns:a16="http://schemas.microsoft.com/office/drawing/2014/main" id="{A9E0B946-72D3-66A0-8586-0C91FB7475E6}"/>
              </a:ext>
            </a:extLst>
          </p:cNvPr>
          <p:cNvSpPr txBox="1"/>
          <p:nvPr/>
        </p:nvSpPr>
        <p:spPr>
          <a:xfrm>
            <a:off x="5390606" y="3812790"/>
            <a:ext cx="5198859" cy="923330"/>
          </a:xfrm>
          <a:prstGeom prst="rect">
            <a:avLst/>
          </a:prstGeom>
          <a:solidFill>
            <a:srgbClr val="92D050"/>
          </a:solidFill>
        </p:spPr>
        <p:txBody>
          <a:bodyPr wrap="none" rtlCol="0">
            <a:spAutoFit/>
          </a:bodyPr>
          <a:lstStyle/>
          <a:p>
            <a:r>
              <a:rPr lang="en-US" dirty="0"/>
              <a:t>Bounded buffer:</a:t>
            </a:r>
          </a:p>
          <a:p>
            <a:r>
              <a:rPr lang="en-US" dirty="0"/>
              <a:t>Producer can produce up to a certain number of items </a:t>
            </a:r>
          </a:p>
          <a:p>
            <a:r>
              <a:rPr lang="en-US" dirty="0"/>
              <a:t>before it starts waiting for Consumer to consume it.</a:t>
            </a:r>
          </a:p>
        </p:txBody>
      </p:sp>
      <p:cxnSp>
        <p:nvCxnSpPr>
          <p:cNvPr id="20" name="Connector: Elbow 19">
            <a:extLst>
              <a:ext uri="{FF2B5EF4-FFF2-40B4-BE49-F238E27FC236}">
                <a16:creationId xmlns:a16="http://schemas.microsoft.com/office/drawing/2014/main" id="{D4CB3F74-ACCE-4341-1F00-E364C244C93B}"/>
              </a:ext>
            </a:extLst>
          </p:cNvPr>
          <p:cNvCxnSpPr>
            <a:stCxn id="6" idx="2"/>
            <a:endCxn id="17" idx="0"/>
          </p:cNvCxnSpPr>
          <p:nvPr/>
        </p:nvCxnSpPr>
        <p:spPr bwMode="auto">
          <a:xfrm rot="5400000">
            <a:off x="2906572" y="3262331"/>
            <a:ext cx="369332" cy="731586"/>
          </a:xfrm>
          <a:prstGeom prst="bentConnector3">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cxnSp>
        <p:nvCxnSpPr>
          <p:cNvPr id="22" name="Connector: Elbow 21">
            <a:extLst>
              <a:ext uri="{FF2B5EF4-FFF2-40B4-BE49-F238E27FC236}">
                <a16:creationId xmlns:a16="http://schemas.microsoft.com/office/drawing/2014/main" id="{CBA9289C-FB79-2C28-15D7-F94FEFC261CA}"/>
              </a:ext>
            </a:extLst>
          </p:cNvPr>
          <p:cNvCxnSpPr>
            <a:stCxn id="6" idx="2"/>
            <a:endCxn id="18" idx="0"/>
          </p:cNvCxnSpPr>
          <p:nvPr/>
        </p:nvCxnSpPr>
        <p:spPr bwMode="auto">
          <a:xfrm rot="16200000" flipH="1">
            <a:off x="5538867" y="1361621"/>
            <a:ext cx="369332" cy="4533005"/>
          </a:xfrm>
          <a:prstGeom prst="bentConnector3">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55012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E30-D305-9143-A375-E1A1787773DE}"/>
              </a:ext>
            </a:extLst>
          </p:cNvPr>
          <p:cNvSpPr>
            <a:spLocks noGrp="1"/>
          </p:cNvSpPr>
          <p:nvPr>
            <p:ph type="title"/>
          </p:nvPr>
        </p:nvSpPr>
        <p:spPr/>
        <p:txBody>
          <a:bodyPr/>
          <a:lstStyle/>
          <a:p>
            <a:r>
              <a:rPr lang="en-US" dirty="0"/>
              <a:t>Bounded buffer</a:t>
            </a:r>
          </a:p>
        </p:txBody>
      </p:sp>
      <p:sp>
        <p:nvSpPr>
          <p:cNvPr id="4" name="Slide Number Placeholder 3">
            <a:extLst>
              <a:ext uri="{FF2B5EF4-FFF2-40B4-BE49-F238E27FC236}">
                <a16:creationId xmlns:a16="http://schemas.microsoft.com/office/drawing/2014/main" id="{BE0F31B0-F63E-EA99-E27E-A2D696A34599}"/>
              </a:ext>
            </a:extLst>
          </p:cNvPr>
          <p:cNvSpPr>
            <a:spLocks noGrp="1"/>
          </p:cNvSpPr>
          <p:nvPr>
            <p:ph type="sldNum" sz="quarter" idx="4"/>
          </p:nvPr>
        </p:nvSpPr>
        <p:spPr/>
        <p:txBody>
          <a:bodyPr/>
          <a:lstStyle/>
          <a:p>
            <a:pPr>
              <a:defRPr/>
            </a:pPr>
            <a:fld id="{76950E27-4FE2-40CE-B401-D86AD36FFBE8}" type="slidenum">
              <a:rPr lang="ko-KR" altLang="en-US" smtClean="0"/>
              <a:pPr>
                <a:defRPr/>
              </a:pPr>
              <a:t>38</a:t>
            </a:fld>
            <a:endParaRPr lang="ko-KR" altLang="en-US" dirty="0"/>
          </a:p>
        </p:txBody>
      </p:sp>
      <p:sp>
        <p:nvSpPr>
          <p:cNvPr id="5" name="TextBox 4">
            <a:extLst>
              <a:ext uri="{FF2B5EF4-FFF2-40B4-BE49-F238E27FC236}">
                <a16:creationId xmlns:a16="http://schemas.microsoft.com/office/drawing/2014/main" id="{89A0AE68-BBCE-0854-EDE4-50ADA8956B85}"/>
              </a:ext>
            </a:extLst>
          </p:cNvPr>
          <p:cNvSpPr txBox="1"/>
          <p:nvPr/>
        </p:nvSpPr>
        <p:spPr>
          <a:xfrm>
            <a:off x="609600" y="1914905"/>
            <a:ext cx="1018227" cy="369332"/>
          </a:xfrm>
          <a:prstGeom prst="rect">
            <a:avLst/>
          </a:prstGeom>
          <a:solidFill>
            <a:srgbClr val="FFFF00"/>
          </a:solidFill>
        </p:spPr>
        <p:txBody>
          <a:bodyPr wrap="none" rtlCol="0">
            <a:spAutoFit/>
          </a:bodyPr>
          <a:lstStyle/>
          <a:p>
            <a:r>
              <a:rPr lang="en-US" dirty="0"/>
              <a:t>Producer</a:t>
            </a:r>
          </a:p>
        </p:txBody>
      </p:sp>
      <p:sp>
        <p:nvSpPr>
          <p:cNvPr id="6" name="TextBox 5">
            <a:extLst>
              <a:ext uri="{FF2B5EF4-FFF2-40B4-BE49-F238E27FC236}">
                <a16:creationId xmlns:a16="http://schemas.microsoft.com/office/drawing/2014/main" id="{D2B0C62B-F797-E2B2-5B04-F80FA1A9F376}"/>
              </a:ext>
            </a:extLst>
          </p:cNvPr>
          <p:cNvSpPr txBox="1"/>
          <p:nvPr/>
        </p:nvSpPr>
        <p:spPr>
          <a:xfrm>
            <a:off x="494183" y="2826870"/>
            <a:ext cx="1133644" cy="369332"/>
          </a:xfrm>
          <a:prstGeom prst="rect">
            <a:avLst/>
          </a:prstGeom>
          <a:solidFill>
            <a:srgbClr val="FFFF00"/>
          </a:solidFill>
        </p:spPr>
        <p:txBody>
          <a:bodyPr wrap="none" rtlCol="0">
            <a:spAutoFit/>
          </a:bodyPr>
          <a:lstStyle/>
          <a:p>
            <a:r>
              <a:rPr lang="en-US" dirty="0"/>
              <a:t>Consumer</a:t>
            </a:r>
          </a:p>
        </p:txBody>
      </p:sp>
      <p:sp>
        <p:nvSpPr>
          <p:cNvPr id="7" name="TextBox 6">
            <a:extLst>
              <a:ext uri="{FF2B5EF4-FFF2-40B4-BE49-F238E27FC236}">
                <a16:creationId xmlns:a16="http://schemas.microsoft.com/office/drawing/2014/main" id="{1CDB7015-9DD1-CBAF-C69F-42973FBE03A0}"/>
              </a:ext>
            </a:extLst>
          </p:cNvPr>
          <p:cNvSpPr txBox="1"/>
          <p:nvPr/>
        </p:nvSpPr>
        <p:spPr>
          <a:xfrm>
            <a:off x="3448595" y="2284237"/>
            <a:ext cx="1871025" cy="369332"/>
          </a:xfrm>
          <a:prstGeom prst="rect">
            <a:avLst/>
          </a:prstGeom>
          <a:solidFill>
            <a:srgbClr val="92D050"/>
          </a:solidFill>
        </p:spPr>
        <p:txBody>
          <a:bodyPr wrap="none" rtlCol="0">
            <a:spAutoFit/>
          </a:bodyPr>
          <a:lstStyle/>
          <a:p>
            <a:r>
              <a:rPr lang="en-US" dirty="0"/>
              <a:t>Common memory</a:t>
            </a:r>
          </a:p>
        </p:txBody>
      </p:sp>
      <p:cxnSp>
        <p:nvCxnSpPr>
          <p:cNvPr id="9" name="Connector: Elbow 8">
            <a:extLst>
              <a:ext uri="{FF2B5EF4-FFF2-40B4-BE49-F238E27FC236}">
                <a16:creationId xmlns:a16="http://schemas.microsoft.com/office/drawing/2014/main" id="{145BE6F3-BC71-8DCA-7FBA-188E1F23E786}"/>
              </a:ext>
            </a:extLst>
          </p:cNvPr>
          <p:cNvCxnSpPr>
            <a:stCxn id="5" idx="3"/>
            <a:endCxn id="7" idx="1"/>
          </p:cNvCxnSpPr>
          <p:nvPr/>
        </p:nvCxnSpPr>
        <p:spPr bwMode="auto">
          <a:xfrm>
            <a:off x="1627827" y="2099571"/>
            <a:ext cx="1820768" cy="369332"/>
          </a:xfrm>
          <a:prstGeom prst="bentConnector3">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cxnSp>
        <p:nvCxnSpPr>
          <p:cNvPr id="11" name="Connector: Elbow 10">
            <a:extLst>
              <a:ext uri="{FF2B5EF4-FFF2-40B4-BE49-F238E27FC236}">
                <a16:creationId xmlns:a16="http://schemas.microsoft.com/office/drawing/2014/main" id="{BB35ED75-AC7F-D4E3-7126-D3A3370A9092}"/>
              </a:ext>
            </a:extLst>
          </p:cNvPr>
          <p:cNvCxnSpPr>
            <a:stCxn id="6" idx="3"/>
            <a:endCxn id="7" idx="1"/>
          </p:cNvCxnSpPr>
          <p:nvPr/>
        </p:nvCxnSpPr>
        <p:spPr bwMode="auto">
          <a:xfrm flipV="1">
            <a:off x="1627827" y="2468903"/>
            <a:ext cx="1820768" cy="542633"/>
          </a:xfrm>
          <a:prstGeom prst="bentConnector3">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2CAC1E13-711E-DD61-5D1D-192AC92C7B5A}"/>
              </a:ext>
            </a:extLst>
          </p:cNvPr>
          <p:cNvSpPr txBox="1"/>
          <p:nvPr/>
        </p:nvSpPr>
        <p:spPr>
          <a:xfrm>
            <a:off x="2535326" y="2099571"/>
            <a:ext cx="941283" cy="369332"/>
          </a:xfrm>
          <a:prstGeom prst="rect">
            <a:avLst/>
          </a:prstGeom>
          <a:noFill/>
        </p:spPr>
        <p:txBody>
          <a:bodyPr wrap="none" rtlCol="0">
            <a:spAutoFit/>
          </a:bodyPr>
          <a:lstStyle/>
          <a:p>
            <a:r>
              <a:rPr lang="en-US" dirty="0"/>
              <a:t>1. Share</a:t>
            </a:r>
          </a:p>
        </p:txBody>
      </p:sp>
      <p:cxnSp>
        <p:nvCxnSpPr>
          <p:cNvPr id="20" name="Connector: Elbow 19">
            <a:extLst>
              <a:ext uri="{FF2B5EF4-FFF2-40B4-BE49-F238E27FC236}">
                <a16:creationId xmlns:a16="http://schemas.microsoft.com/office/drawing/2014/main" id="{10262209-EE91-8F87-EB4C-F12ADE0B2C80}"/>
              </a:ext>
            </a:extLst>
          </p:cNvPr>
          <p:cNvCxnSpPr>
            <a:cxnSpLocks/>
            <a:stCxn id="5" idx="0"/>
            <a:endCxn id="7" idx="0"/>
          </p:cNvCxnSpPr>
          <p:nvPr/>
        </p:nvCxnSpPr>
        <p:spPr bwMode="auto">
          <a:xfrm rot="16200000" flipH="1">
            <a:off x="2566745" y="466874"/>
            <a:ext cx="369332" cy="3265394"/>
          </a:xfrm>
          <a:prstGeom prst="bentConnector3">
            <a:avLst>
              <a:gd name="adj1" fmla="val -61896"/>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
        <p:nvSpPr>
          <p:cNvPr id="21" name="TextBox 20">
            <a:extLst>
              <a:ext uri="{FF2B5EF4-FFF2-40B4-BE49-F238E27FC236}">
                <a16:creationId xmlns:a16="http://schemas.microsoft.com/office/drawing/2014/main" id="{60AE0CEC-4276-CEA7-1935-7F21B85A2964}"/>
              </a:ext>
            </a:extLst>
          </p:cNvPr>
          <p:cNvSpPr txBox="1"/>
          <p:nvPr/>
        </p:nvSpPr>
        <p:spPr>
          <a:xfrm>
            <a:off x="2165353" y="1637906"/>
            <a:ext cx="1172116" cy="369332"/>
          </a:xfrm>
          <a:prstGeom prst="rect">
            <a:avLst/>
          </a:prstGeom>
          <a:noFill/>
        </p:spPr>
        <p:txBody>
          <a:bodyPr wrap="none" rtlCol="0">
            <a:spAutoFit/>
          </a:bodyPr>
          <a:lstStyle/>
          <a:p>
            <a:r>
              <a:rPr lang="en-US" dirty="0"/>
              <a:t>2. Produce</a:t>
            </a:r>
          </a:p>
        </p:txBody>
      </p:sp>
      <p:sp>
        <p:nvSpPr>
          <p:cNvPr id="22" name="TextBox 21">
            <a:extLst>
              <a:ext uri="{FF2B5EF4-FFF2-40B4-BE49-F238E27FC236}">
                <a16:creationId xmlns:a16="http://schemas.microsoft.com/office/drawing/2014/main" id="{5590CA8C-0778-58D0-DDFD-BD416617BCEC}"/>
              </a:ext>
            </a:extLst>
          </p:cNvPr>
          <p:cNvSpPr txBox="1"/>
          <p:nvPr/>
        </p:nvSpPr>
        <p:spPr>
          <a:xfrm>
            <a:off x="5798997" y="1637906"/>
            <a:ext cx="5608651" cy="646331"/>
          </a:xfrm>
          <a:prstGeom prst="rect">
            <a:avLst/>
          </a:prstGeom>
          <a:solidFill>
            <a:srgbClr val="FFC000"/>
          </a:solidFill>
        </p:spPr>
        <p:txBody>
          <a:bodyPr wrap="none" rtlCol="0">
            <a:spAutoFit/>
          </a:bodyPr>
          <a:lstStyle/>
          <a:p>
            <a:r>
              <a:rPr lang="en-US" dirty="0"/>
              <a:t>If the total produced item is equal to the size of the buffer, </a:t>
            </a:r>
          </a:p>
          <a:p>
            <a:r>
              <a:rPr lang="en-US" dirty="0"/>
              <a:t>the producer will wait to get it consumed</a:t>
            </a:r>
          </a:p>
        </p:txBody>
      </p:sp>
      <p:cxnSp>
        <p:nvCxnSpPr>
          <p:cNvPr id="24" name="Connector: Elbow 23">
            <a:extLst>
              <a:ext uri="{FF2B5EF4-FFF2-40B4-BE49-F238E27FC236}">
                <a16:creationId xmlns:a16="http://schemas.microsoft.com/office/drawing/2014/main" id="{4D4E1A93-E606-2799-AA05-774760F4E4B0}"/>
              </a:ext>
            </a:extLst>
          </p:cNvPr>
          <p:cNvCxnSpPr>
            <a:cxnSpLocks/>
            <a:endCxn id="21" idx="3"/>
          </p:cNvCxnSpPr>
          <p:nvPr/>
        </p:nvCxnSpPr>
        <p:spPr bwMode="auto">
          <a:xfrm rot="10800000">
            <a:off x="3337469" y="1822573"/>
            <a:ext cx="2461528" cy="378923"/>
          </a:xfrm>
          <a:prstGeom prst="bentConnector3">
            <a:avLst>
              <a:gd name="adj1" fmla="val 50000"/>
            </a:avLst>
          </a:prstGeom>
          <a:ln>
            <a:solidFill>
              <a:srgbClr val="FFC000"/>
            </a:solidFill>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5D788E3A-B5F9-05D2-73FE-5A2882A10474}"/>
              </a:ext>
            </a:extLst>
          </p:cNvPr>
          <p:cNvCxnSpPr>
            <a:stCxn id="6" idx="2"/>
            <a:endCxn id="7" idx="2"/>
          </p:cNvCxnSpPr>
          <p:nvPr/>
        </p:nvCxnSpPr>
        <p:spPr bwMode="auto">
          <a:xfrm rot="5400000" flipH="1" flipV="1">
            <a:off x="2451239" y="1263334"/>
            <a:ext cx="542633" cy="3323103"/>
          </a:xfrm>
          <a:prstGeom prst="bentConnector3">
            <a:avLst>
              <a:gd name="adj1" fmla="val -42128"/>
            </a:avLst>
          </a:prstGeom>
          <a:ln>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
        <p:nvSpPr>
          <p:cNvPr id="30" name="TextBox 29">
            <a:extLst>
              <a:ext uri="{FF2B5EF4-FFF2-40B4-BE49-F238E27FC236}">
                <a16:creationId xmlns:a16="http://schemas.microsoft.com/office/drawing/2014/main" id="{4DFF616D-2D33-3E4B-C53B-2B962CB70392}"/>
              </a:ext>
            </a:extLst>
          </p:cNvPr>
          <p:cNvSpPr txBox="1"/>
          <p:nvPr/>
        </p:nvSpPr>
        <p:spPr>
          <a:xfrm>
            <a:off x="2248709" y="3135086"/>
            <a:ext cx="1005403" cy="369332"/>
          </a:xfrm>
          <a:prstGeom prst="rect">
            <a:avLst/>
          </a:prstGeom>
          <a:noFill/>
        </p:spPr>
        <p:txBody>
          <a:bodyPr wrap="none" rtlCol="0">
            <a:spAutoFit/>
          </a:bodyPr>
          <a:lstStyle/>
          <a:p>
            <a:r>
              <a:rPr lang="en-US" dirty="0"/>
              <a:t>3. Check</a:t>
            </a:r>
          </a:p>
        </p:txBody>
      </p:sp>
      <p:sp>
        <p:nvSpPr>
          <p:cNvPr id="31" name="TextBox 30">
            <a:extLst>
              <a:ext uri="{FF2B5EF4-FFF2-40B4-BE49-F238E27FC236}">
                <a16:creationId xmlns:a16="http://schemas.microsoft.com/office/drawing/2014/main" id="{6CFED52F-790B-46FB-81CC-437B7622AC9A}"/>
              </a:ext>
            </a:extLst>
          </p:cNvPr>
          <p:cNvSpPr txBox="1"/>
          <p:nvPr/>
        </p:nvSpPr>
        <p:spPr>
          <a:xfrm>
            <a:off x="4035117" y="3661798"/>
            <a:ext cx="7372531" cy="646331"/>
          </a:xfrm>
          <a:prstGeom prst="rect">
            <a:avLst/>
          </a:prstGeom>
          <a:solidFill>
            <a:srgbClr val="FFC000"/>
          </a:solidFill>
        </p:spPr>
        <p:txBody>
          <a:bodyPr wrap="none" rtlCol="0">
            <a:spAutoFit/>
          </a:bodyPr>
          <a:lstStyle/>
          <a:p>
            <a:r>
              <a:rPr lang="en-US" dirty="0"/>
              <a:t>If no item is available, the Consumer will wait for the Producer to produce it. </a:t>
            </a:r>
          </a:p>
          <a:p>
            <a:r>
              <a:rPr lang="en-US" dirty="0"/>
              <a:t>If there are items available, Consumer will consume them.</a:t>
            </a:r>
          </a:p>
        </p:txBody>
      </p:sp>
      <p:cxnSp>
        <p:nvCxnSpPr>
          <p:cNvPr id="33" name="Connector: Elbow 32">
            <a:extLst>
              <a:ext uri="{FF2B5EF4-FFF2-40B4-BE49-F238E27FC236}">
                <a16:creationId xmlns:a16="http://schemas.microsoft.com/office/drawing/2014/main" id="{787AC6AB-7B60-B2B0-9C43-B03530AF42A1}"/>
              </a:ext>
            </a:extLst>
          </p:cNvPr>
          <p:cNvCxnSpPr>
            <a:stCxn id="31" idx="1"/>
            <a:endCxn id="30" idx="3"/>
          </p:cNvCxnSpPr>
          <p:nvPr/>
        </p:nvCxnSpPr>
        <p:spPr bwMode="auto">
          <a:xfrm rot="10800000">
            <a:off x="3254113" y="3319752"/>
            <a:ext cx="781005" cy="665212"/>
          </a:xfrm>
          <a:prstGeom prst="bentConnector3">
            <a:avLst/>
          </a:prstGeom>
          <a:ln>
            <a:solidFill>
              <a:srgbClr val="FFC000"/>
            </a:solidFill>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972773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A6A95-C892-13AD-455E-C78F6F8D2D56}"/>
              </a:ext>
            </a:extLst>
          </p:cNvPr>
          <p:cNvSpPr>
            <a:spLocks noGrp="1"/>
          </p:cNvSpPr>
          <p:nvPr>
            <p:ph type="title"/>
          </p:nvPr>
        </p:nvSpPr>
        <p:spPr/>
        <p:txBody>
          <a:bodyPr>
            <a:normAutofit/>
          </a:bodyPr>
          <a:lstStyle/>
          <a:p>
            <a:r>
              <a:rPr lang="en-US" dirty="0"/>
              <a:t>Message Passing</a:t>
            </a:r>
          </a:p>
        </p:txBody>
      </p:sp>
      <p:sp>
        <p:nvSpPr>
          <p:cNvPr id="3" name="Content Placeholder 2">
            <a:extLst>
              <a:ext uri="{FF2B5EF4-FFF2-40B4-BE49-F238E27FC236}">
                <a16:creationId xmlns:a16="http://schemas.microsoft.com/office/drawing/2014/main" id="{D82EA019-A41E-6F55-6166-A49413E11FDD}"/>
              </a:ext>
            </a:extLst>
          </p:cNvPr>
          <p:cNvSpPr>
            <a:spLocks noGrp="1"/>
          </p:cNvSpPr>
          <p:nvPr>
            <p:ph idx="1"/>
          </p:nvPr>
        </p:nvSpPr>
        <p:spPr/>
        <p:txBody>
          <a:bodyPr>
            <a:normAutofit/>
          </a:bodyPr>
          <a:lstStyle/>
          <a:p>
            <a:r>
              <a:rPr lang="en-US" sz="2000" dirty="0"/>
              <a:t>Steps</a:t>
            </a:r>
          </a:p>
          <a:p>
            <a:pPr lvl="1"/>
            <a:r>
              <a:rPr lang="en-US" sz="1800" dirty="0"/>
              <a:t>1. Establish a communication link (if a link already exists, no need to establish it again.)</a:t>
            </a:r>
          </a:p>
          <a:p>
            <a:pPr lvl="1"/>
            <a:r>
              <a:rPr lang="en-US" sz="1800" dirty="0"/>
              <a:t>2. Start exchanging messages using basic primitives.</a:t>
            </a:r>
          </a:p>
          <a:p>
            <a:pPr lvl="2"/>
            <a:r>
              <a:rPr lang="en-US" sz="1600" dirty="0"/>
              <a:t>At least two primitives:</a:t>
            </a:r>
          </a:p>
          <a:p>
            <a:pPr lvl="3"/>
            <a:r>
              <a:rPr lang="en-US" sz="1400" dirty="0"/>
              <a:t>Send(message, destination) or Send(message)</a:t>
            </a:r>
          </a:p>
          <a:p>
            <a:pPr lvl="3"/>
            <a:r>
              <a:rPr lang="en-US" sz="1400" dirty="0"/>
              <a:t>Receive(message, host) or Receive(message)</a:t>
            </a:r>
          </a:p>
          <a:p>
            <a:pPr lvl="3"/>
            <a:endParaRPr lang="en-US" sz="1400" dirty="0"/>
          </a:p>
        </p:txBody>
      </p:sp>
      <p:sp>
        <p:nvSpPr>
          <p:cNvPr id="4" name="Slide Number Placeholder 3">
            <a:extLst>
              <a:ext uri="{FF2B5EF4-FFF2-40B4-BE49-F238E27FC236}">
                <a16:creationId xmlns:a16="http://schemas.microsoft.com/office/drawing/2014/main" id="{9A40D359-E365-73C6-90FE-6D2562B6CC8C}"/>
              </a:ext>
            </a:extLst>
          </p:cNvPr>
          <p:cNvSpPr>
            <a:spLocks noGrp="1"/>
          </p:cNvSpPr>
          <p:nvPr>
            <p:ph type="sldNum" sz="quarter" idx="4"/>
          </p:nvPr>
        </p:nvSpPr>
        <p:spPr/>
        <p:txBody>
          <a:bodyPr/>
          <a:lstStyle/>
          <a:p>
            <a:pPr>
              <a:defRPr/>
            </a:pPr>
            <a:fld id="{76950E27-4FE2-40CE-B401-D86AD36FFBE8}" type="slidenum">
              <a:rPr lang="ko-KR" altLang="en-US" smtClean="0"/>
              <a:pPr>
                <a:defRPr/>
              </a:pPr>
              <a:t>39</a:t>
            </a:fld>
            <a:endParaRPr lang="ko-KR" altLang="en-US" dirty="0"/>
          </a:p>
        </p:txBody>
      </p:sp>
      <p:pic>
        <p:nvPicPr>
          <p:cNvPr id="5" name="Picture 4">
            <a:extLst>
              <a:ext uri="{FF2B5EF4-FFF2-40B4-BE49-F238E27FC236}">
                <a16:creationId xmlns:a16="http://schemas.microsoft.com/office/drawing/2014/main" id="{402CAF94-B675-B4D4-542E-E5070DAC70D2}"/>
              </a:ext>
            </a:extLst>
          </p:cNvPr>
          <p:cNvPicPr>
            <a:picLocks noChangeAspect="1"/>
          </p:cNvPicPr>
          <p:nvPr/>
        </p:nvPicPr>
        <p:blipFill>
          <a:blip r:embed="rId3"/>
          <a:stretch>
            <a:fillRect/>
          </a:stretch>
        </p:blipFill>
        <p:spPr>
          <a:xfrm>
            <a:off x="1660479" y="3581794"/>
            <a:ext cx="4029075" cy="2705100"/>
          </a:xfrm>
          <a:prstGeom prst="rect">
            <a:avLst/>
          </a:prstGeom>
        </p:spPr>
      </p:pic>
      <p:sp>
        <p:nvSpPr>
          <p:cNvPr id="6" name="Rectangle 5">
            <a:extLst>
              <a:ext uri="{FF2B5EF4-FFF2-40B4-BE49-F238E27FC236}">
                <a16:creationId xmlns:a16="http://schemas.microsoft.com/office/drawing/2014/main" id="{410E9265-0864-3E02-9A19-470A92F58BFE}"/>
              </a:ext>
            </a:extLst>
          </p:cNvPr>
          <p:cNvSpPr/>
          <p:nvPr/>
        </p:nvSpPr>
        <p:spPr>
          <a:xfrm>
            <a:off x="3561806" y="6008914"/>
            <a:ext cx="705394" cy="314556"/>
          </a:xfrm>
          <a:prstGeom prst="rect">
            <a:avLst/>
          </a:prstGeom>
          <a:noFill/>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5EC8717-14C2-BD4A-15F4-D6D74DFDFCA8}"/>
              </a:ext>
            </a:extLst>
          </p:cNvPr>
          <p:cNvSpPr txBox="1"/>
          <p:nvPr/>
        </p:nvSpPr>
        <p:spPr>
          <a:xfrm>
            <a:off x="2190349" y="6488668"/>
            <a:ext cx="4153701" cy="369332"/>
          </a:xfrm>
          <a:prstGeom prst="rect">
            <a:avLst/>
          </a:prstGeom>
          <a:noFill/>
          <a:ln w="28575">
            <a:solidFill>
              <a:srgbClr val="FF0000"/>
            </a:solidFill>
          </a:ln>
        </p:spPr>
        <p:txBody>
          <a:bodyPr wrap="none" rtlCol="0">
            <a:spAutoFit/>
          </a:bodyPr>
          <a:lstStyle/>
          <a:p>
            <a:r>
              <a:rPr lang="en-US" dirty="0"/>
              <a:t>The message size can be fixed or variable. </a:t>
            </a:r>
          </a:p>
        </p:txBody>
      </p:sp>
      <p:sp>
        <p:nvSpPr>
          <p:cNvPr id="11" name="TextBox 10">
            <a:extLst>
              <a:ext uri="{FF2B5EF4-FFF2-40B4-BE49-F238E27FC236}">
                <a16:creationId xmlns:a16="http://schemas.microsoft.com/office/drawing/2014/main" id="{EEE6786D-97A1-9332-085C-930D4B5E24D9}"/>
              </a:ext>
            </a:extLst>
          </p:cNvPr>
          <p:cNvSpPr txBox="1"/>
          <p:nvPr/>
        </p:nvSpPr>
        <p:spPr>
          <a:xfrm>
            <a:off x="6096000" y="2871840"/>
            <a:ext cx="4557658" cy="2308324"/>
          </a:xfrm>
          <a:prstGeom prst="rect">
            <a:avLst/>
          </a:prstGeom>
          <a:solidFill>
            <a:srgbClr val="FFFF00"/>
          </a:solidFill>
        </p:spPr>
        <p:txBody>
          <a:bodyPr wrap="square" rtlCol="0">
            <a:spAutoFit/>
          </a:bodyPr>
          <a:lstStyle/>
          <a:p>
            <a:r>
              <a:rPr lang="en-US" dirty="0"/>
              <a:t>Message</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Box 11">
            <a:extLst>
              <a:ext uri="{FF2B5EF4-FFF2-40B4-BE49-F238E27FC236}">
                <a16:creationId xmlns:a16="http://schemas.microsoft.com/office/drawing/2014/main" id="{5140D79C-A39A-7CEB-60B5-9ADC27AFBD37}"/>
              </a:ext>
            </a:extLst>
          </p:cNvPr>
          <p:cNvSpPr txBox="1"/>
          <p:nvPr/>
        </p:nvSpPr>
        <p:spPr>
          <a:xfrm>
            <a:off x="6182832" y="3255389"/>
            <a:ext cx="4406537" cy="923330"/>
          </a:xfrm>
          <a:prstGeom prst="rect">
            <a:avLst/>
          </a:prstGeom>
          <a:solidFill>
            <a:srgbClr val="00B050"/>
          </a:solidFill>
        </p:spPr>
        <p:txBody>
          <a:bodyPr wrap="square" rtlCol="0">
            <a:spAutoFit/>
          </a:bodyPr>
          <a:lstStyle/>
          <a:p>
            <a:pPr latinLnBrk="0"/>
            <a:r>
              <a:rPr lang="en-US" dirty="0"/>
              <a:t>Header</a:t>
            </a:r>
          </a:p>
          <a:p>
            <a:pPr latinLnBrk="0"/>
            <a:r>
              <a:rPr lang="en-US" dirty="0"/>
              <a:t>Storing message type, destination id, source id, message length, and control information.</a:t>
            </a:r>
          </a:p>
        </p:txBody>
      </p:sp>
      <p:sp>
        <p:nvSpPr>
          <p:cNvPr id="13" name="TextBox 12">
            <a:extLst>
              <a:ext uri="{FF2B5EF4-FFF2-40B4-BE49-F238E27FC236}">
                <a16:creationId xmlns:a16="http://schemas.microsoft.com/office/drawing/2014/main" id="{2D1864DD-02AB-23B2-5E7D-323C67B3039B}"/>
              </a:ext>
            </a:extLst>
          </p:cNvPr>
          <p:cNvSpPr txBox="1"/>
          <p:nvPr/>
        </p:nvSpPr>
        <p:spPr>
          <a:xfrm>
            <a:off x="6182832" y="4215295"/>
            <a:ext cx="4406537" cy="646331"/>
          </a:xfrm>
          <a:prstGeom prst="rect">
            <a:avLst/>
          </a:prstGeom>
          <a:solidFill>
            <a:srgbClr val="00B0F0"/>
          </a:solidFill>
        </p:spPr>
        <p:txBody>
          <a:bodyPr wrap="square" rtlCol="0">
            <a:spAutoFit/>
          </a:bodyPr>
          <a:lstStyle/>
          <a:p>
            <a:pPr latinLnBrk="0"/>
            <a:r>
              <a:rPr lang="en-US" dirty="0"/>
              <a:t>Body</a:t>
            </a:r>
          </a:p>
          <a:p>
            <a:pPr latinLnBrk="0"/>
            <a:r>
              <a:rPr lang="en-US" dirty="0"/>
              <a:t>……</a:t>
            </a:r>
          </a:p>
        </p:txBody>
      </p:sp>
      <p:sp>
        <p:nvSpPr>
          <p:cNvPr id="18" name="TextBox 17">
            <a:extLst>
              <a:ext uri="{FF2B5EF4-FFF2-40B4-BE49-F238E27FC236}">
                <a16:creationId xmlns:a16="http://schemas.microsoft.com/office/drawing/2014/main" id="{A342C8CB-02D9-03AF-7DAF-D9B70D645B14}"/>
              </a:ext>
            </a:extLst>
          </p:cNvPr>
          <p:cNvSpPr txBox="1"/>
          <p:nvPr/>
        </p:nvSpPr>
        <p:spPr>
          <a:xfrm>
            <a:off x="5894942" y="5563713"/>
            <a:ext cx="6098785" cy="646331"/>
          </a:xfrm>
          <a:prstGeom prst="rect">
            <a:avLst/>
          </a:prstGeom>
          <a:solidFill>
            <a:srgbClr val="92D050"/>
          </a:solidFill>
        </p:spPr>
        <p:txBody>
          <a:bodyPr wrap="none" rtlCol="0">
            <a:spAutoFit/>
          </a:bodyPr>
          <a:lstStyle/>
          <a:p>
            <a:r>
              <a:rPr lang="en-US" dirty="0"/>
              <a:t>Contains information like what to do if runs out of buffer space, </a:t>
            </a:r>
          </a:p>
          <a:p>
            <a:r>
              <a:rPr lang="en-US" dirty="0"/>
              <a:t>sequence number, priority</a:t>
            </a:r>
          </a:p>
        </p:txBody>
      </p:sp>
      <p:cxnSp>
        <p:nvCxnSpPr>
          <p:cNvPr id="20" name="Connector: Elbow 19">
            <a:extLst>
              <a:ext uri="{FF2B5EF4-FFF2-40B4-BE49-F238E27FC236}">
                <a16:creationId xmlns:a16="http://schemas.microsoft.com/office/drawing/2014/main" id="{BF3D5AE1-7FF0-D3E0-84F4-4B776B818FAC}"/>
              </a:ext>
            </a:extLst>
          </p:cNvPr>
          <p:cNvCxnSpPr>
            <a:cxnSpLocks/>
            <a:stCxn id="18" idx="0"/>
            <a:endCxn id="22" idx="3"/>
          </p:cNvCxnSpPr>
          <p:nvPr/>
        </p:nvCxnSpPr>
        <p:spPr bwMode="auto">
          <a:xfrm rot="5400000" flipH="1" flipV="1">
            <a:off x="8856125" y="4077353"/>
            <a:ext cx="1574571" cy="1398150"/>
          </a:xfrm>
          <a:prstGeom prst="bentConnector4">
            <a:avLst>
              <a:gd name="adj1" fmla="val 14382"/>
              <a:gd name="adj2" fmla="val 169052"/>
            </a:avLst>
          </a:prstGeom>
          <a:ln>
            <a:solidFill>
              <a:srgbClr val="FF0000"/>
            </a:solidFill>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
        <p:nvSpPr>
          <p:cNvPr id="22" name="Rectangle 21">
            <a:extLst>
              <a:ext uri="{FF2B5EF4-FFF2-40B4-BE49-F238E27FC236}">
                <a16:creationId xmlns:a16="http://schemas.microsoft.com/office/drawing/2014/main" id="{0AF3F039-8D25-83EF-1F63-E84F5B11D454}"/>
              </a:ext>
            </a:extLst>
          </p:cNvPr>
          <p:cNvSpPr/>
          <p:nvPr/>
        </p:nvSpPr>
        <p:spPr>
          <a:xfrm>
            <a:off x="8451057" y="3861786"/>
            <a:ext cx="1891428" cy="254711"/>
          </a:xfrm>
          <a:prstGeom prst="rect">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536A1187-8AA8-2DB9-391F-20234B9A71EF}"/>
              </a:ext>
            </a:extLst>
          </p:cNvPr>
          <p:cNvSpPr txBox="1"/>
          <p:nvPr/>
        </p:nvSpPr>
        <p:spPr>
          <a:xfrm>
            <a:off x="2972542" y="5436628"/>
            <a:ext cx="1178528" cy="369332"/>
          </a:xfrm>
          <a:prstGeom prst="rect">
            <a:avLst/>
          </a:prstGeom>
          <a:noFill/>
        </p:spPr>
        <p:txBody>
          <a:bodyPr wrap="none" rtlCol="0">
            <a:spAutoFit/>
          </a:bodyPr>
          <a:lstStyle/>
          <a:p>
            <a:r>
              <a:rPr lang="en-US" dirty="0"/>
              <a:t>FIFO style</a:t>
            </a:r>
          </a:p>
        </p:txBody>
      </p:sp>
      <p:cxnSp>
        <p:nvCxnSpPr>
          <p:cNvPr id="28" name="Connector: Elbow 27">
            <a:extLst>
              <a:ext uri="{FF2B5EF4-FFF2-40B4-BE49-F238E27FC236}">
                <a16:creationId xmlns:a16="http://schemas.microsoft.com/office/drawing/2014/main" id="{F5D5A0C1-782F-A685-EB9F-05D93C80BC7A}"/>
              </a:ext>
            </a:extLst>
          </p:cNvPr>
          <p:cNvCxnSpPr>
            <a:stCxn id="7" idx="0"/>
            <a:endCxn id="6" idx="2"/>
          </p:cNvCxnSpPr>
          <p:nvPr/>
        </p:nvCxnSpPr>
        <p:spPr bwMode="auto">
          <a:xfrm rot="16200000" flipV="1">
            <a:off x="4008253" y="6229720"/>
            <a:ext cx="165198" cy="352697"/>
          </a:xfrm>
          <a:prstGeom prst="bentConnector3">
            <a:avLst/>
          </a:prstGeom>
          <a:ln>
            <a:solidFill>
              <a:srgbClr val="FF0000"/>
            </a:solidFill>
            <a:headEnd/>
            <a:tailEnd type="triangle"/>
          </a:ln>
          <a:extLst>
            <a:ext uri="{909E8E84-426E-40DD-AFC4-6F175D3DCCD1}">
              <a14:hiddenFill xmlns:a14="http://schemas.microsoft.com/office/drawing/2010/main">
                <a:noFill/>
              </a14:hiddenFill>
            </a:ext>
          </a:ex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5090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C1242508-EB9F-5D11-EA26-8EDC24C6C638}"/>
              </a:ext>
            </a:extLst>
          </p:cNvPr>
          <p:cNvSpPr>
            <a:spLocks noGrp="1"/>
          </p:cNvSpPr>
          <p:nvPr>
            <p:ph type="title"/>
          </p:nvPr>
        </p:nvSpPr>
        <p:spPr>
          <a:xfrm>
            <a:off x="7137995" y="776460"/>
            <a:ext cx="4511040" cy="877824"/>
          </a:xfrm>
        </p:spPr>
        <p:txBody>
          <a:bodyPr/>
          <a:lstStyle/>
          <a:p>
            <a:r>
              <a:rPr lang="en-US" dirty="0"/>
              <a:t>Practice 3 Write a function</a:t>
            </a:r>
          </a:p>
        </p:txBody>
      </p:sp>
      <p:sp>
        <p:nvSpPr>
          <p:cNvPr id="14" name="Text Placeholder 2">
            <a:extLst>
              <a:ext uri="{FF2B5EF4-FFF2-40B4-BE49-F238E27FC236}">
                <a16:creationId xmlns:a16="http://schemas.microsoft.com/office/drawing/2014/main" id="{DB686959-D550-D765-DC84-68B1691E89CE}"/>
              </a:ext>
            </a:extLst>
          </p:cNvPr>
          <p:cNvSpPr>
            <a:spLocks noGrp="1"/>
          </p:cNvSpPr>
          <p:nvPr>
            <p:ph type="body" idx="2"/>
          </p:nvPr>
        </p:nvSpPr>
        <p:spPr>
          <a:xfrm>
            <a:off x="7137995" y="1716657"/>
            <a:ext cx="4511040" cy="4911790"/>
          </a:xfrm>
        </p:spPr>
        <p:txBody>
          <a:bodyPr/>
          <a:lstStyle/>
          <a:p>
            <a:pPr latinLnBrk="0"/>
            <a:r>
              <a:rPr lang="en-US" dirty="0"/>
              <a:t>Given a start date and an end date, we want to calculate how many days are between the two dates (D-day). To do this, the program structure is simply written in three steps as follows. (Note: Leap years are not considered.)</a:t>
            </a:r>
          </a:p>
          <a:p>
            <a:pPr latinLnBrk="0"/>
            <a:endParaRPr lang="en-US" dirty="0"/>
          </a:p>
          <a:p>
            <a:pPr latinLnBrk="0"/>
            <a:r>
              <a:rPr lang="en-US" dirty="0"/>
              <a:t>Step 1. Calculate how many days the start date is from January 1st. </a:t>
            </a:r>
          </a:p>
          <a:p>
            <a:pPr latinLnBrk="0"/>
            <a:r>
              <a:rPr lang="en-US" dirty="0"/>
              <a:t>Step 2. Calculate how many days the end date is from January 1st. </a:t>
            </a:r>
          </a:p>
          <a:p>
            <a:pPr latinLnBrk="0"/>
            <a:r>
              <a:rPr lang="en-US" dirty="0"/>
              <a:t>Step 3. Subtract the number of days calculated in Step 1 from the number of days calculated in Step 2.</a:t>
            </a:r>
          </a:p>
          <a:p>
            <a:pPr latinLnBrk="0"/>
            <a:endParaRPr lang="en-US" dirty="0"/>
          </a:p>
          <a:p>
            <a:pPr latinLnBrk="0"/>
            <a:r>
              <a:rPr lang="en-US" dirty="0"/>
              <a:t>Given the month and day of the start date as </a:t>
            </a:r>
            <a:r>
              <a:rPr lang="en-US" dirty="0" err="1"/>
              <a:t>start_month</a:t>
            </a:r>
            <a:r>
              <a:rPr lang="en-US" dirty="0"/>
              <a:t> and </a:t>
            </a:r>
            <a:r>
              <a:rPr lang="en-US" dirty="0" err="1"/>
              <a:t>start_day</a:t>
            </a:r>
            <a:r>
              <a:rPr lang="en-US" dirty="0"/>
              <a:t>, and the month and day of the end date as </a:t>
            </a:r>
            <a:r>
              <a:rPr lang="en-US" dirty="0" err="1"/>
              <a:t>end_month</a:t>
            </a:r>
            <a:r>
              <a:rPr lang="en-US" dirty="0"/>
              <a:t> and </a:t>
            </a:r>
            <a:r>
              <a:rPr lang="en-US" dirty="0" err="1"/>
              <a:t>end_day</a:t>
            </a:r>
            <a:r>
              <a:rPr lang="en-US" dirty="0"/>
              <a:t> as parameters, I have written the solution function to return how many days are between the start and end dates. Following the structure above, I have written a function called </a:t>
            </a:r>
            <a:r>
              <a:rPr lang="en-US" dirty="0" err="1"/>
              <a:t>func_a</a:t>
            </a:r>
            <a:r>
              <a:rPr lang="en-US" dirty="0"/>
              <a:t> for the parts that are repeated. Please fill in the blanks so that the code works correctly.</a:t>
            </a:r>
          </a:p>
        </p:txBody>
      </p:sp>
      <p:pic>
        <p:nvPicPr>
          <p:cNvPr id="7" name="Content Placeholder 6" descr="A screenshot of a computer program&#10;&#10;Description automatically generated">
            <a:extLst>
              <a:ext uri="{FF2B5EF4-FFF2-40B4-BE49-F238E27FC236}">
                <a16:creationId xmlns:a16="http://schemas.microsoft.com/office/drawing/2014/main" id="{D2EB0524-8915-0C12-8FCD-A91F55800D18}"/>
              </a:ext>
            </a:extLst>
          </p:cNvPr>
          <p:cNvPicPr>
            <a:picLocks noGrp="1" noChangeAspect="1"/>
          </p:cNvPicPr>
          <p:nvPr>
            <p:ph sz="half" idx="1"/>
          </p:nvPr>
        </p:nvPicPr>
        <p:blipFill>
          <a:blip r:embed="rId3"/>
          <a:stretch>
            <a:fillRect/>
          </a:stretch>
        </p:blipFill>
        <p:spPr>
          <a:xfrm>
            <a:off x="641255" y="776287"/>
            <a:ext cx="5927026" cy="5852160"/>
          </a:xfrm>
          <a:noFill/>
        </p:spPr>
      </p:pic>
      <p:sp>
        <p:nvSpPr>
          <p:cNvPr id="5" name="Slide Number Placeholder 4">
            <a:extLst>
              <a:ext uri="{FF2B5EF4-FFF2-40B4-BE49-F238E27FC236}">
                <a16:creationId xmlns:a16="http://schemas.microsoft.com/office/drawing/2014/main" id="{9E3D9447-69A9-2E4A-CCB5-6194FD24939B}"/>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4</a:t>
            </a:fld>
            <a:endParaRPr lang="ko-KR" altLang="en-US"/>
          </a:p>
        </p:txBody>
      </p:sp>
      <p:sp>
        <p:nvSpPr>
          <p:cNvPr id="2" name="Rectangle 1">
            <a:extLst>
              <a:ext uri="{FF2B5EF4-FFF2-40B4-BE49-F238E27FC236}">
                <a16:creationId xmlns:a16="http://schemas.microsoft.com/office/drawing/2014/main" id="{57BDA272-57DA-ED5F-4976-3F5871641C8D}"/>
              </a:ext>
            </a:extLst>
          </p:cNvPr>
          <p:cNvSpPr/>
          <p:nvPr/>
        </p:nvSpPr>
        <p:spPr>
          <a:xfrm>
            <a:off x="984068" y="1654284"/>
            <a:ext cx="2647405" cy="87991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9155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8EBC-8D59-75DC-3A0A-DF65F09877AA}"/>
              </a:ext>
            </a:extLst>
          </p:cNvPr>
          <p:cNvSpPr>
            <a:spLocks noGrp="1"/>
          </p:cNvSpPr>
          <p:nvPr>
            <p:ph type="title"/>
          </p:nvPr>
        </p:nvSpPr>
        <p:spPr/>
        <p:txBody>
          <a:bodyPr/>
          <a:lstStyle/>
          <a:p>
            <a:r>
              <a:rPr lang="en-US" dirty="0"/>
              <a:t>Message Passing Through Communication Link</a:t>
            </a:r>
          </a:p>
        </p:txBody>
      </p:sp>
      <p:sp>
        <p:nvSpPr>
          <p:cNvPr id="3" name="Content Placeholder 2">
            <a:extLst>
              <a:ext uri="{FF2B5EF4-FFF2-40B4-BE49-F238E27FC236}">
                <a16:creationId xmlns:a16="http://schemas.microsoft.com/office/drawing/2014/main" id="{E1C23E3A-1393-9B22-E8BD-B96263441D6C}"/>
              </a:ext>
            </a:extLst>
          </p:cNvPr>
          <p:cNvSpPr>
            <a:spLocks noGrp="1"/>
          </p:cNvSpPr>
          <p:nvPr>
            <p:ph idx="1"/>
          </p:nvPr>
        </p:nvSpPr>
        <p:spPr/>
        <p:txBody>
          <a:bodyPr>
            <a:normAutofit/>
          </a:bodyPr>
          <a:lstStyle/>
          <a:p>
            <a:pPr latinLnBrk="0"/>
            <a:r>
              <a:rPr lang="en-US" sz="2000" dirty="0"/>
              <a:t>Direct and Indirect Communication link</a:t>
            </a:r>
          </a:p>
          <a:p>
            <a:pPr lvl="1" latinLnBrk="0"/>
            <a:r>
              <a:rPr lang="en-US" sz="1800" dirty="0"/>
              <a:t>Link has some capacity that determines the number of messages that can reside in it temporarily for which every link has a queue associated with it.</a:t>
            </a:r>
          </a:p>
          <a:p>
            <a:pPr lvl="2" latinLnBrk="0"/>
            <a:r>
              <a:rPr lang="en-US" sz="1600" dirty="0"/>
              <a:t>Zero capacity</a:t>
            </a:r>
          </a:p>
          <a:p>
            <a:pPr lvl="3" latinLnBrk="0"/>
            <a:r>
              <a:rPr lang="en-US" sz="1400" dirty="0"/>
              <a:t>The sender waits until the receiver informs the sender that it has received the message.</a:t>
            </a:r>
          </a:p>
          <a:p>
            <a:pPr lvl="2" latinLnBrk="0"/>
            <a:r>
              <a:rPr lang="en-US" sz="1600" dirty="0"/>
              <a:t>Bounded capacity</a:t>
            </a:r>
          </a:p>
          <a:p>
            <a:pPr lvl="3" latinLnBrk="0"/>
            <a:r>
              <a:rPr lang="en-US" sz="1400" dirty="0"/>
              <a:t>Does not know whether a message has been received or not after the send operation.</a:t>
            </a:r>
          </a:p>
          <a:p>
            <a:pPr lvl="2" latinLnBrk="0"/>
            <a:r>
              <a:rPr lang="en-US" sz="1600" dirty="0"/>
              <a:t>Unbounded capacity</a:t>
            </a:r>
          </a:p>
          <a:p>
            <a:pPr lvl="3" latinLnBrk="0"/>
            <a:r>
              <a:rPr lang="en-US" sz="1400" dirty="0"/>
              <a:t>Does not know whether a message has been received or not after the send operation.</a:t>
            </a:r>
          </a:p>
          <a:p>
            <a:pPr lvl="1" latinLnBrk="0"/>
            <a:r>
              <a:rPr lang="en-US" sz="1800" dirty="0"/>
              <a:t>Direct Communication links are implemented when the processes use a specific process identifier for the communication, but it is hard to identify the sender ahead of time. For example, the print server.</a:t>
            </a:r>
          </a:p>
          <a:p>
            <a:pPr lvl="1" latinLnBrk="0"/>
            <a:r>
              <a:rPr lang="en-US" sz="1800" dirty="0"/>
              <a:t>In-direct Communication is done via a shared mailbox (port), which consists of a queue of messages. The sender keeps the message in the mailbox and the receiver picks them up.</a:t>
            </a:r>
          </a:p>
        </p:txBody>
      </p:sp>
      <p:sp>
        <p:nvSpPr>
          <p:cNvPr id="4" name="Slide Number Placeholder 3">
            <a:extLst>
              <a:ext uri="{FF2B5EF4-FFF2-40B4-BE49-F238E27FC236}">
                <a16:creationId xmlns:a16="http://schemas.microsoft.com/office/drawing/2014/main" id="{9F4F53F4-6D13-1B52-B7D6-63621747A69C}"/>
              </a:ext>
            </a:extLst>
          </p:cNvPr>
          <p:cNvSpPr>
            <a:spLocks noGrp="1"/>
          </p:cNvSpPr>
          <p:nvPr>
            <p:ph type="sldNum" sz="quarter" idx="4"/>
          </p:nvPr>
        </p:nvSpPr>
        <p:spPr/>
        <p:txBody>
          <a:bodyPr/>
          <a:lstStyle/>
          <a:p>
            <a:pPr>
              <a:defRPr/>
            </a:pPr>
            <a:fld id="{76950E27-4FE2-40CE-B401-D86AD36FFBE8}" type="slidenum">
              <a:rPr lang="ko-KR" altLang="en-US" smtClean="0"/>
              <a:pPr>
                <a:defRPr/>
              </a:pPr>
              <a:t>40</a:t>
            </a:fld>
            <a:endParaRPr lang="ko-KR" altLang="en-US" dirty="0"/>
          </a:p>
        </p:txBody>
      </p:sp>
    </p:spTree>
    <p:extLst>
      <p:ext uri="{BB962C8B-B14F-4D97-AF65-F5344CB8AC3E}">
        <p14:creationId xmlns:p14="http://schemas.microsoft.com/office/powerpoint/2010/main" val="318595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E3F3DFD-B594-D901-F0B5-5E94871CC38D}"/>
              </a:ext>
            </a:extLst>
          </p:cNvPr>
          <p:cNvSpPr>
            <a:spLocks noGrp="1"/>
          </p:cNvSpPr>
          <p:nvPr>
            <p:ph type="title"/>
          </p:nvPr>
        </p:nvSpPr>
        <p:spPr>
          <a:xfrm>
            <a:off x="7137995" y="776460"/>
            <a:ext cx="4511040" cy="877824"/>
          </a:xfrm>
        </p:spPr>
        <p:txBody>
          <a:bodyPr/>
          <a:lstStyle/>
          <a:p>
            <a:r>
              <a:rPr lang="en-US" dirty="0"/>
              <a:t>Practice 4 Write a function</a:t>
            </a:r>
          </a:p>
        </p:txBody>
      </p:sp>
      <p:sp>
        <p:nvSpPr>
          <p:cNvPr id="14" name="Text Placeholder 2">
            <a:extLst>
              <a:ext uri="{FF2B5EF4-FFF2-40B4-BE49-F238E27FC236}">
                <a16:creationId xmlns:a16="http://schemas.microsoft.com/office/drawing/2014/main" id="{B9C3F84C-54CA-B5D7-5389-D678643D4D99}"/>
              </a:ext>
            </a:extLst>
          </p:cNvPr>
          <p:cNvSpPr>
            <a:spLocks noGrp="1"/>
          </p:cNvSpPr>
          <p:nvPr>
            <p:ph type="body" idx="2"/>
          </p:nvPr>
        </p:nvSpPr>
        <p:spPr>
          <a:xfrm>
            <a:off x="7137995" y="1716657"/>
            <a:ext cx="4511040" cy="4911790"/>
          </a:xfrm>
        </p:spPr>
        <p:txBody>
          <a:bodyPr>
            <a:normAutofit fontScale="92500"/>
          </a:bodyPr>
          <a:lstStyle/>
          <a:p>
            <a:pPr latinLnBrk="0"/>
            <a:r>
              <a:rPr lang="en-US" dirty="0"/>
              <a:t>There is a list containing natural numbers. We want to find how many times more the most frequently occurring number appears compared to the least frequently occurring number in this list. To do this, we have written the program structure as follows:</a:t>
            </a:r>
          </a:p>
          <a:p>
            <a:pPr latinLnBrk="0"/>
            <a:endParaRPr lang="en-US" dirty="0"/>
          </a:p>
          <a:p>
            <a:pPr latinLnBrk="0"/>
            <a:r>
              <a:rPr lang="en-US" dirty="0"/>
              <a:t>Step 1. Count the occurrences of each natural number in the list. </a:t>
            </a:r>
          </a:p>
          <a:p>
            <a:pPr latinLnBrk="0"/>
            <a:r>
              <a:rPr lang="en-US" dirty="0"/>
              <a:t>Step 2. Find the count of the most frequently occurring number. </a:t>
            </a:r>
          </a:p>
          <a:p>
            <a:pPr latinLnBrk="0"/>
            <a:r>
              <a:rPr lang="en-US" dirty="0"/>
              <a:t>Step 3. Find the count of the least frequently occurring number. </a:t>
            </a:r>
          </a:p>
          <a:p>
            <a:pPr latinLnBrk="0"/>
            <a:r>
              <a:rPr lang="en-US" dirty="0"/>
              <a:t>Step 4. Calculate how many times more the most frequently occurring number appears compared to the least frequently occurring number.</a:t>
            </a:r>
          </a:p>
          <a:p>
            <a:pPr latinLnBrk="0"/>
            <a:endParaRPr lang="en-US" dirty="0"/>
          </a:p>
          <a:p>
            <a:pPr latinLnBrk="0"/>
            <a:r>
              <a:rPr lang="en-US" dirty="0"/>
              <a:t>When calculating how many times more, we only consider the integer part, ignoring the decimal part.</a:t>
            </a:r>
          </a:p>
          <a:p>
            <a:pPr latinLnBrk="0"/>
            <a:r>
              <a:rPr lang="en-US" dirty="0"/>
              <a:t>Given a list </a:t>
            </a:r>
            <a:r>
              <a:rPr lang="en-US" dirty="0" err="1"/>
              <a:t>arr</a:t>
            </a:r>
            <a:r>
              <a:rPr lang="en-US" dirty="0"/>
              <a:t> containing natural numbers as a parameter, we want to write the solution function to return how many times more the most frequently occurring number appears compared to the least frequently occurring number. Please fill in the blanks in the provided </a:t>
            </a:r>
            <a:r>
              <a:rPr lang="en-US" dirty="0" err="1"/>
              <a:t>func_a</a:t>
            </a:r>
            <a:r>
              <a:rPr lang="en-US" dirty="0"/>
              <a:t>, </a:t>
            </a:r>
            <a:r>
              <a:rPr lang="en-US" dirty="0" err="1"/>
              <a:t>func_b</a:t>
            </a:r>
            <a:r>
              <a:rPr lang="en-US" dirty="0"/>
              <a:t>, and </a:t>
            </a:r>
            <a:r>
              <a:rPr lang="en-US" dirty="0" err="1"/>
              <a:t>func_c</a:t>
            </a:r>
            <a:r>
              <a:rPr lang="en-US" dirty="0"/>
              <a:t> functions and their parameters so that the code works correctly, referring to the above structure.</a:t>
            </a:r>
          </a:p>
        </p:txBody>
      </p:sp>
      <p:pic>
        <p:nvPicPr>
          <p:cNvPr id="7" name="Content Placeholder 6" descr="A screen shot of a computer program&#10;&#10;Description automatically generated">
            <a:extLst>
              <a:ext uri="{FF2B5EF4-FFF2-40B4-BE49-F238E27FC236}">
                <a16:creationId xmlns:a16="http://schemas.microsoft.com/office/drawing/2014/main" id="{40778E8E-C8C5-9D55-33B0-28A6FD75BDC3}"/>
              </a:ext>
            </a:extLst>
          </p:cNvPr>
          <p:cNvPicPr>
            <a:picLocks noGrp="1" noChangeAspect="1"/>
          </p:cNvPicPr>
          <p:nvPr>
            <p:ph sz="half" idx="1"/>
          </p:nvPr>
        </p:nvPicPr>
        <p:blipFill>
          <a:blip r:embed="rId3"/>
          <a:stretch>
            <a:fillRect/>
          </a:stretch>
        </p:blipFill>
        <p:spPr>
          <a:xfrm>
            <a:off x="1696123" y="776288"/>
            <a:ext cx="3816591" cy="5851525"/>
          </a:xfrm>
          <a:noFill/>
        </p:spPr>
      </p:pic>
      <p:sp>
        <p:nvSpPr>
          <p:cNvPr id="5" name="Slide Number Placeholder 4">
            <a:extLst>
              <a:ext uri="{FF2B5EF4-FFF2-40B4-BE49-F238E27FC236}">
                <a16:creationId xmlns:a16="http://schemas.microsoft.com/office/drawing/2014/main" id="{8281809A-E9C8-8440-AAC4-BD308556C01C}"/>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5</a:t>
            </a:fld>
            <a:endParaRPr lang="ko-KR" altLang="en-US"/>
          </a:p>
        </p:txBody>
      </p:sp>
      <p:sp>
        <p:nvSpPr>
          <p:cNvPr id="2" name="Rectangle 1">
            <a:extLst>
              <a:ext uri="{FF2B5EF4-FFF2-40B4-BE49-F238E27FC236}">
                <a16:creationId xmlns:a16="http://schemas.microsoft.com/office/drawing/2014/main" id="{950BFE1B-F804-BE00-1830-A648911C2563}"/>
              </a:ext>
            </a:extLst>
          </p:cNvPr>
          <p:cNvSpPr/>
          <p:nvPr/>
        </p:nvSpPr>
        <p:spPr>
          <a:xfrm>
            <a:off x="1869364" y="4354285"/>
            <a:ext cx="1776548" cy="661852"/>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847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4A84E35-E9A2-5683-5DCD-FF3253B3D071}"/>
              </a:ext>
            </a:extLst>
          </p:cNvPr>
          <p:cNvSpPr>
            <a:spLocks noGrp="1"/>
          </p:cNvSpPr>
          <p:nvPr>
            <p:ph type="title"/>
          </p:nvPr>
        </p:nvSpPr>
        <p:spPr>
          <a:xfrm>
            <a:off x="7137995" y="776460"/>
            <a:ext cx="4511040" cy="877824"/>
          </a:xfrm>
        </p:spPr>
        <p:txBody>
          <a:bodyPr/>
          <a:lstStyle/>
          <a:p>
            <a:r>
              <a:rPr lang="en-US" dirty="0"/>
              <a:t>Practice 5 Change one line</a:t>
            </a:r>
          </a:p>
        </p:txBody>
      </p:sp>
      <p:sp>
        <p:nvSpPr>
          <p:cNvPr id="14" name="Text Placeholder 2">
            <a:extLst>
              <a:ext uri="{FF2B5EF4-FFF2-40B4-BE49-F238E27FC236}">
                <a16:creationId xmlns:a16="http://schemas.microsoft.com/office/drawing/2014/main" id="{74290B3B-2168-B591-C0B3-C59C61F5D1FA}"/>
              </a:ext>
            </a:extLst>
          </p:cNvPr>
          <p:cNvSpPr>
            <a:spLocks noGrp="1"/>
          </p:cNvSpPr>
          <p:nvPr>
            <p:ph type="body" idx="2"/>
          </p:nvPr>
        </p:nvSpPr>
        <p:spPr>
          <a:xfrm>
            <a:off x="7137995" y="1716657"/>
            <a:ext cx="4511040" cy="4911790"/>
          </a:xfrm>
        </p:spPr>
        <p:txBody>
          <a:bodyPr/>
          <a:lstStyle/>
          <a:p>
            <a:pPr latinLnBrk="0"/>
            <a:r>
              <a:rPr lang="en-US" dirty="0"/>
              <a:t>We want to reverse the order of a given list.</a:t>
            </a:r>
          </a:p>
          <a:p>
            <a:pPr latinLnBrk="0"/>
            <a:endParaRPr lang="en-US" dirty="0"/>
          </a:p>
          <a:p>
            <a:pPr latinLnBrk="0"/>
            <a:r>
              <a:rPr lang="en-US" dirty="0"/>
              <a:t>For example, if the given list is [1, 4, 2, 3], the reversed list will be [3, 2, 4, 1].</a:t>
            </a:r>
          </a:p>
          <a:p>
            <a:pPr latinLnBrk="0"/>
            <a:endParaRPr lang="en-US" dirty="0"/>
          </a:p>
          <a:p>
            <a:pPr latinLnBrk="0"/>
            <a:r>
              <a:rPr lang="en-US" dirty="0"/>
              <a:t>Given a list </a:t>
            </a:r>
            <a:r>
              <a:rPr lang="en-US" dirty="0" err="1"/>
              <a:t>arr</a:t>
            </a:r>
            <a:r>
              <a:rPr lang="en-US" dirty="0"/>
              <a:t> containing integers as a parameter, we want to write the solution function to reverse </a:t>
            </a:r>
            <a:r>
              <a:rPr lang="en-US" dirty="0" err="1"/>
              <a:t>arr</a:t>
            </a:r>
            <a:r>
              <a:rPr lang="en-US" dirty="0"/>
              <a:t> and return it. Please fill in the blanks to complete the entire code.</a:t>
            </a:r>
          </a:p>
        </p:txBody>
      </p:sp>
      <p:pic>
        <p:nvPicPr>
          <p:cNvPr id="7" name="Content Placeholder 6" descr="A screenshot of a computer program&#10;&#10;Description automatically generated">
            <a:extLst>
              <a:ext uri="{FF2B5EF4-FFF2-40B4-BE49-F238E27FC236}">
                <a16:creationId xmlns:a16="http://schemas.microsoft.com/office/drawing/2014/main" id="{D3AFECB1-D202-40B2-24BB-474B749071CD}"/>
              </a:ext>
            </a:extLst>
          </p:cNvPr>
          <p:cNvPicPr>
            <a:picLocks noGrp="1" noChangeAspect="1"/>
          </p:cNvPicPr>
          <p:nvPr>
            <p:ph sz="half" idx="1"/>
          </p:nvPr>
        </p:nvPicPr>
        <p:blipFill>
          <a:blip r:embed="rId2"/>
          <a:stretch>
            <a:fillRect/>
          </a:stretch>
        </p:blipFill>
        <p:spPr>
          <a:xfrm>
            <a:off x="203200" y="1273753"/>
            <a:ext cx="6803136" cy="4857227"/>
          </a:xfrm>
          <a:noFill/>
        </p:spPr>
      </p:pic>
      <p:sp>
        <p:nvSpPr>
          <p:cNvPr id="5" name="Slide Number Placeholder 4">
            <a:extLst>
              <a:ext uri="{FF2B5EF4-FFF2-40B4-BE49-F238E27FC236}">
                <a16:creationId xmlns:a16="http://schemas.microsoft.com/office/drawing/2014/main" id="{8AB84A84-81BA-7401-B93F-73CAAF454AF1}"/>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6</a:t>
            </a:fld>
            <a:endParaRPr lang="ko-KR" altLang="en-US"/>
          </a:p>
        </p:txBody>
      </p:sp>
      <p:sp>
        <p:nvSpPr>
          <p:cNvPr id="2" name="Rectangle 1">
            <a:extLst>
              <a:ext uri="{FF2B5EF4-FFF2-40B4-BE49-F238E27FC236}">
                <a16:creationId xmlns:a16="http://schemas.microsoft.com/office/drawing/2014/main" id="{C2AA75A3-E606-55AC-DF40-643B002F2FF6}"/>
              </a:ext>
            </a:extLst>
          </p:cNvPr>
          <p:cNvSpPr/>
          <p:nvPr/>
        </p:nvSpPr>
        <p:spPr>
          <a:xfrm>
            <a:off x="542965" y="2116182"/>
            <a:ext cx="2508068" cy="409303"/>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5874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8162-9E30-A64A-C06A-8F000AB7B4D1}"/>
              </a:ext>
            </a:extLst>
          </p:cNvPr>
          <p:cNvSpPr>
            <a:spLocks noGrp="1"/>
          </p:cNvSpPr>
          <p:nvPr>
            <p:ph type="title"/>
          </p:nvPr>
        </p:nvSpPr>
        <p:spPr>
          <a:xfrm>
            <a:off x="7137995" y="776460"/>
            <a:ext cx="4511040" cy="877824"/>
          </a:xfrm>
        </p:spPr>
        <p:txBody>
          <a:bodyPr anchor="b">
            <a:normAutofit/>
          </a:bodyPr>
          <a:lstStyle/>
          <a:p>
            <a:r>
              <a:rPr lang="en-US" dirty="0"/>
              <a:t>Practice 6 Change one line</a:t>
            </a:r>
          </a:p>
        </p:txBody>
      </p:sp>
      <p:sp>
        <p:nvSpPr>
          <p:cNvPr id="12" name="Text Placeholder 2">
            <a:extLst>
              <a:ext uri="{FF2B5EF4-FFF2-40B4-BE49-F238E27FC236}">
                <a16:creationId xmlns:a16="http://schemas.microsoft.com/office/drawing/2014/main" id="{FAD4D0AA-EFE9-5E6E-424A-CFE5E07A7F80}"/>
              </a:ext>
            </a:extLst>
          </p:cNvPr>
          <p:cNvSpPr>
            <a:spLocks noGrp="1"/>
          </p:cNvSpPr>
          <p:nvPr>
            <p:ph type="body" idx="2"/>
          </p:nvPr>
        </p:nvSpPr>
        <p:spPr>
          <a:xfrm>
            <a:off x="7137995" y="1716657"/>
            <a:ext cx="4511040" cy="4911790"/>
          </a:xfrm>
        </p:spPr>
        <p:txBody>
          <a:bodyPr/>
          <a:lstStyle/>
          <a:p>
            <a:pPr latinLnBrk="0"/>
            <a:r>
              <a:rPr lang="en-US" dirty="0"/>
              <a:t>The 369 game is a game played by multiple people. The rules of the game are as follows:</a:t>
            </a:r>
          </a:p>
          <a:p>
            <a:pPr latinLnBrk="0"/>
            <a:endParaRPr lang="en-US" dirty="0"/>
          </a:p>
          <a:p>
            <a:pPr latinLnBrk="0"/>
            <a:r>
              <a:rPr lang="en-US" dirty="0"/>
              <a:t>Start from 1.</a:t>
            </a:r>
          </a:p>
          <a:p>
            <a:pPr latinLnBrk="0"/>
            <a:r>
              <a:rPr lang="en-US" dirty="0"/>
              <a:t>Each person takes turns saying the next number, incrementing by 1.</a:t>
            </a:r>
          </a:p>
          <a:p>
            <a:pPr latinLnBrk="0"/>
            <a:r>
              <a:rPr lang="en-US" dirty="0"/>
              <a:t>If the number to be said contains any of 3, 6, or 9, the person claps as many times as there are 3s, 6s, or 9s in the number instead of saying the number.</a:t>
            </a:r>
          </a:p>
          <a:p>
            <a:pPr latinLnBrk="0"/>
            <a:endParaRPr lang="en-US" dirty="0"/>
          </a:p>
          <a:p>
            <a:pPr latinLnBrk="0"/>
            <a:r>
              <a:rPr lang="en-US" dirty="0"/>
              <a:t>Given a number </a:t>
            </a:r>
            <a:r>
              <a:rPr lang="en-US" dirty="0" err="1"/>
              <a:t>number</a:t>
            </a:r>
            <a:r>
              <a:rPr lang="en-US" dirty="0"/>
              <a:t> as a parameter, we want to write the solution function to return the total number of claps made from 1 to number if the 369 game is played correctly. Please fill in the blanks to complete the entire code.</a:t>
            </a:r>
          </a:p>
        </p:txBody>
      </p:sp>
      <p:pic>
        <p:nvPicPr>
          <p:cNvPr id="7" name="Content Placeholder 6">
            <a:extLst>
              <a:ext uri="{FF2B5EF4-FFF2-40B4-BE49-F238E27FC236}">
                <a16:creationId xmlns:a16="http://schemas.microsoft.com/office/drawing/2014/main" id="{C67628C1-BFDF-3A56-214E-888424B5AFE7}"/>
              </a:ext>
            </a:extLst>
          </p:cNvPr>
          <p:cNvPicPr>
            <a:picLocks noGrp="1" noChangeAspect="1"/>
          </p:cNvPicPr>
          <p:nvPr>
            <p:ph sz="half" idx="1"/>
          </p:nvPr>
        </p:nvPicPr>
        <p:blipFill>
          <a:blip r:embed="rId3"/>
          <a:stretch>
            <a:fillRect/>
          </a:stretch>
        </p:blipFill>
        <p:spPr>
          <a:xfrm>
            <a:off x="203200" y="2163157"/>
            <a:ext cx="6803136" cy="3078419"/>
          </a:xfrm>
          <a:noFill/>
        </p:spPr>
      </p:pic>
      <p:sp>
        <p:nvSpPr>
          <p:cNvPr id="5" name="Slide Number Placeholder 4">
            <a:extLst>
              <a:ext uri="{FF2B5EF4-FFF2-40B4-BE49-F238E27FC236}">
                <a16:creationId xmlns:a16="http://schemas.microsoft.com/office/drawing/2014/main" id="{9F3077D5-702D-303B-4316-28BB9B2BADBE}"/>
              </a:ext>
            </a:extLst>
          </p:cNvPr>
          <p:cNvSpPr>
            <a:spLocks noGrp="1"/>
          </p:cNvSpPr>
          <p:nvPr>
            <p:ph type="sldNum" sz="quarter" idx="12"/>
          </p:nvPr>
        </p:nvSpPr>
        <p:spPr>
          <a:xfrm>
            <a:off x="10899648" y="2272"/>
            <a:ext cx="1016000" cy="365760"/>
          </a:xfrm>
        </p:spPr>
        <p:txBody>
          <a:bodyPr anchor="b">
            <a:normAutofit/>
          </a:bodyPr>
          <a:lstStyle/>
          <a:p>
            <a:pPr>
              <a:spcAft>
                <a:spcPts val="600"/>
              </a:spcAft>
              <a:defRPr/>
            </a:pPr>
            <a:fld id="{81726C5C-6D9B-4068-A2BF-16865BCF239F}" type="slidenum">
              <a:rPr lang="ko-KR" altLang="en-US" smtClean="0"/>
              <a:pPr>
                <a:spcAft>
                  <a:spcPts val="600"/>
                </a:spcAft>
                <a:defRPr/>
              </a:pPr>
              <a:t>7</a:t>
            </a:fld>
            <a:endParaRPr lang="ko-KR" altLang="en-US"/>
          </a:p>
        </p:txBody>
      </p:sp>
      <p:sp>
        <p:nvSpPr>
          <p:cNvPr id="3" name="Rectangle 2">
            <a:extLst>
              <a:ext uri="{FF2B5EF4-FFF2-40B4-BE49-F238E27FC236}">
                <a16:creationId xmlns:a16="http://schemas.microsoft.com/office/drawing/2014/main" id="{C67E8119-564B-D80A-8360-2328A3F87081}"/>
              </a:ext>
            </a:extLst>
          </p:cNvPr>
          <p:cNvSpPr/>
          <p:nvPr/>
        </p:nvSpPr>
        <p:spPr>
          <a:xfrm>
            <a:off x="542965" y="2899954"/>
            <a:ext cx="1776548" cy="226424"/>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6333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B0970-F080-A050-7E6C-A0F661880FE5}"/>
              </a:ext>
            </a:extLst>
          </p:cNvPr>
          <p:cNvSpPr>
            <a:spLocks noGrp="1"/>
          </p:cNvSpPr>
          <p:nvPr>
            <p:ph type="title"/>
          </p:nvPr>
        </p:nvSpPr>
        <p:spPr/>
        <p:txBody>
          <a:bodyPr/>
          <a:lstStyle/>
          <a:p>
            <a:r>
              <a:rPr lang="en-US" dirty="0"/>
              <a:t>Practice 7 Change one line</a:t>
            </a:r>
          </a:p>
        </p:txBody>
      </p:sp>
      <p:sp>
        <p:nvSpPr>
          <p:cNvPr id="3" name="Text Placeholder 2">
            <a:extLst>
              <a:ext uri="{FF2B5EF4-FFF2-40B4-BE49-F238E27FC236}">
                <a16:creationId xmlns:a16="http://schemas.microsoft.com/office/drawing/2014/main" id="{E6FFAD77-F3B5-9E96-971F-4D3AAF239152}"/>
              </a:ext>
            </a:extLst>
          </p:cNvPr>
          <p:cNvSpPr>
            <a:spLocks noGrp="1"/>
          </p:cNvSpPr>
          <p:nvPr>
            <p:ph type="body" idx="2"/>
          </p:nvPr>
        </p:nvSpPr>
        <p:spPr/>
        <p:txBody>
          <a:bodyPr/>
          <a:lstStyle/>
          <a:p>
            <a:pPr latinLnBrk="0"/>
            <a:r>
              <a:rPr lang="en-US" dirty="0"/>
              <a:t>A university offers English classes at different levels. The beginner English class is only available to students who score between 650 and 800 (inclusive) on the TOEIC exam. When 10 people register for the beginner English class, we want to find out how many of them meet the eligibility criteria.</a:t>
            </a:r>
          </a:p>
          <a:p>
            <a:pPr latinLnBrk="0"/>
            <a:endParaRPr lang="en-US" dirty="0"/>
          </a:p>
          <a:p>
            <a:pPr latinLnBrk="0"/>
            <a:r>
              <a:rPr lang="en-US" dirty="0"/>
              <a:t>Given a list scores containing the TOEIC scores of the registrants as a parameter, the solution function should return the number of eligible students. However, there is a mistake in the code, so it does not work correctly for some inputs. Modify only one line of the given code to ensure it works correctly for all inputs.</a:t>
            </a:r>
          </a:p>
        </p:txBody>
      </p:sp>
      <p:pic>
        <p:nvPicPr>
          <p:cNvPr id="7" name="Content Placeholder 6">
            <a:extLst>
              <a:ext uri="{FF2B5EF4-FFF2-40B4-BE49-F238E27FC236}">
                <a16:creationId xmlns:a16="http://schemas.microsoft.com/office/drawing/2014/main" id="{94266E82-CEDD-92FE-7F72-11DAF8AE528D}"/>
              </a:ext>
            </a:extLst>
          </p:cNvPr>
          <p:cNvPicPr>
            <a:picLocks noGrp="1" noChangeAspect="1"/>
          </p:cNvPicPr>
          <p:nvPr>
            <p:ph sz="half" idx="1"/>
          </p:nvPr>
        </p:nvPicPr>
        <p:blipFill>
          <a:blip r:embed="rId3"/>
          <a:stretch>
            <a:fillRect/>
          </a:stretch>
        </p:blipFill>
        <p:spPr>
          <a:xfrm>
            <a:off x="203200" y="2376733"/>
            <a:ext cx="6802438" cy="2650635"/>
          </a:xfrm>
        </p:spPr>
      </p:pic>
      <p:sp>
        <p:nvSpPr>
          <p:cNvPr id="5" name="Slide Number Placeholder 4">
            <a:extLst>
              <a:ext uri="{FF2B5EF4-FFF2-40B4-BE49-F238E27FC236}">
                <a16:creationId xmlns:a16="http://schemas.microsoft.com/office/drawing/2014/main" id="{28BDD052-637C-A2FD-3C97-03EADE6A675B}"/>
              </a:ext>
            </a:extLst>
          </p:cNvPr>
          <p:cNvSpPr>
            <a:spLocks noGrp="1"/>
          </p:cNvSpPr>
          <p:nvPr>
            <p:ph type="sldNum" sz="quarter" idx="12"/>
          </p:nvPr>
        </p:nvSpPr>
        <p:spPr/>
        <p:txBody>
          <a:bodyPr/>
          <a:lstStyle/>
          <a:p>
            <a:pPr>
              <a:defRPr/>
            </a:pPr>
            <a:fld id="{81726C5C-6D9B-4068-A2BF-16865BCF239F}" type="slidenum">
              <a:rPr lang="ko-KR" altLang="en-US" smtClean="0"/>
              <a:pPr>
                <a:defRPr/>
              </a:pPr>
              <a:t>8</a:t>
            </a:fld>
            <a:endParaRPr lang="ko-KR" altLang="en-US"/>
          </a:p>
        </p:txBody>
      </p:sp>
      <p:sp>
        <p:nvSpPr>
          <p:cNvPr id="4" name="Rectangle 3">
            <a:extLst>
              <a:ext uri="{FF2B5EF4-FFF2-40B4-BE49-F238E27FC236}">
                <a16:creationId xmlns:a16="http://schemas.microsoft.com/office/drawing/2014/main" id="{69C56C66-6C49-5064-1D75-DFF906B15F80}"/>
              </a:ext>
            </a:extLst>
          </p:cNvPr>
          <p:cNvSpPr/>
          <p:nvPr/>
        </p:nvSpPr>
        <p:spPr>
          <a:xfrm>
            <a:off x="635726" y="2960914"/>
            <a:ext cx="1776548"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56240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5335-C16D-C5F2-8D02-288D9AFFE43D}"/>
              </a:ext>
            </a:extLst>
          </p:cNvPr>
          <p:cNvSpPr>
            <a:spLocks noGrp="1"/>
          </p:cNvSpPr>
          <p:nvPr>
            <p:ph type="title"/>
          </p:nvPr>
        </p:nvSpPr>
        <p:spPr/>
        <p:txBody>
          <a:bodyPr/>
          <a:lstStyle/>
          <a:p>
            <a:r>
              <a:rPr lang="en-US" dirty="0"/>
              <a:t>Practice 8 Change one line</a:t>
            </a:r>
          </a:p>
        </p:txBody>
      </p:sp>
      <p:sp>
        <p:nvSpPr>
          <p:cNvPr id="3" name="Text Placeholder 2">
            <a:extLst>
              <a:ext uri="{FF2B5EF4-FFF2-40B4-BE49-F238E27FC236}">
                <a16:creationId xmlns:a16="http://schemas.microsoft.com/office/drawing/2014/main" id="{140DDAEA-E581-7C26-3FD1-E7D7C8FBE790}"/>
              </a:ext>
            </a:extLst>
          </p:cNvPr>
          <p:cNvSpPr>
            <a:spLocks noGrp="1"/>
          </p:cNvSpPr>
          <p:nvPr>
            <p:ph type="body" idx="2"/>
          </p:nvPr>
        </p:nvSpPr>
        <p:spPr/>
        <p:txBody>
          <a:bodyPr/>
          <a:lstStyle/>
          <a:p>
            <a:pPr latinLnBrk="0"/>
            <a:r>
              <a:rPr lang="en-US" dirty="0"/>
              <a:t>A palindrome is a word or sentence that reads the same forward and backward. For example, "racecar" and "noon" are palindrome words.</a:t>
            </a:r>
          </a:p>
          <a:p>
            <a:pPr latinLnBrk="0"/>
            <a:endParaRPr lang="en-US" dirty="0"/>
          </a:p>
          <a:p>
            <a:pPr latinLnBrk="0"/>
            <a:r>
              <a:rPr lang="en-US" dirty="0"/>
              <a:t>You want to check if a sentence, consisting of lowercase alphabets, spaces (" "), and periods ("."), is a palindrome sentence. A sentence is considered a palindrome if, when you extract only the alphabets from it, the resulting word is a palindrome. For instance, the sentence "Never odd or even." is a palindrome.</a:t>
            </a:r>
          </a:p>
          <a:p>
            <a:pPr latinLnBrk="0"/>
            <a:endParaRPr lang="en-US" dirty="0"/>
          </a:p>
          <a:p>
            <a:pPr latinLnBrk="0"/>
            <a:r>
              <a:rPr lang="en-US" dirty="0"/>
              <a:t>You wrote a solution function that should return whether a given sentence is a palindrome, but part of the code is incorrect, so it does not work correctly for some inputs. Please modify one line of the provided code to ensure it works correctly for all inputs.</a:t>
            </a:r>
          </a:p>
        </p:txBody>
      </p:sp>
      <p:sp>
        <p:nvSpPr>
          <p:cNvPr id="5" name="Slide Number Placeholder 4">
            <a:extLst>
              <a:ext uri="{FF2B5EF4-FFF2-40B4-BE49-F238E27FC236}">
                <a16:creationId xmlns:a16="http://schemas.microsoft.com/office/drawing/2014/main" id="{A23D1381-144C-B0CB-C21D-B531B48C730C}"/>
              </a:ext>
            </a:extLst>
          </p:cNvPr>
          <p:cNvSpPr>
            <a:spLocks noGrp="1"/>
          </p:cNvSpPr>
          <p:nvPr>
            <p:ph type="sldNum" sz="quarter" idx="12"/>
          </p:nvPr>
        </p:nvSpPr>
        <p:spPr/>
        <p:txBody>
          <a:bodyPr/>
          <a:lstStyle/>
          <a:p>
            <a:pPr>
              <a:defRPr/>
            </a:pPr>
            <a:fld id="{81726C5C-6D9B-4068-A2BF-16865BCF239F}" type="slidenum">
              <a:rPr lang="ko-KR" altLang="en-US" smtClean="0"/>
              <a:pPr>
                <a:defRPr/>
              </a:pPr>
              <a:t>9</a:t>
            </a:fld>
            <a:endParaRPr lang="ko-KR" altLang="en-US"/>
          </a:p>
        </p:txBody>
      </p:sp>
      <p:pic>
        <p:nvPicPr>
          <p:cNvPr id="14" name="Content Placeholder 8">
            <a:extLst>
              <a:ext uri="{FF2B5EF4-FFF2-40B4-BE49-F238E27FC236}">
                <a16:creationId xmlns:a16="http://schemas.microsoft.com/office/drawing/2014/main" id="{0316CCB2-804B-F5F6-25CC-BF531220C0D8}"/>
              </a:ext>
            </a:extLst>
          </p:cNvPr>
          <p:cNvPicPr>
            <a:picLocks noGrp="1" noChangeAspect="1"/>
          </p:cNvPicPr>
          <p:nvPr>
            <p:ph sz="half" idx="1"/>
          </p:nvPr>
        </p:nvPicPr>
        <p:blipFill>
          <a:blip r:embed="rId3"/>
          <a:stretch>
            <a:fillRect/>
          </a:stretch>
        </p:blipFill>
        <p:spPr>
          <a:xfrm>
            <a:off x="203200" y="1451814"/>
            <a:ext cx="6802438" cy="4500472"/>
          </a:xfrm>
        </p:spPr>
      </p:pic>
      <p:sp>
        <p:nvSpPr>
          <p:cNvPr id="15" name="Rectangle 14">
            <a:extLst>
              <a:ext uri="{FF2B5EF4-FFF2-40B4-BE49-F238E27FC236}">
                <a16:creationId xmlns:a16="http://schemas.microsoft.com/office/drawing/2014/main" id="{8B0BB862-CB03-B15F-1B4D-3650A38EFF3D}"/>
              </a:ext>
            </a:extLst>
          </p:cNvPr>
          <p:cNvSpPr/>
          <p:nvPr/>
        </p:nvSpPr>
        <p:spPr>
          <a:xfrm>
            <a:off x="542964" y="2055223"/>
            <a:ext cx="1956395" cy="3048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875622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y">
  <a:themeElements>
    <a:clrScheme name="Custom 1">
      <a:dk1>
        <a:sysClr val="windowText" lastClr="000000"/>
      </a:dk1>
      <a:lt1>
        <a:sysClr val="window" lastClr="FFFFFF"/>
      </a:lt1>
      <a:dk2>
        <a:srgbClr val="335B74"/>
      </a:dk2>
      <a:lt2>
        <a:srgbClr val="DFE3E5"/>
      </a:lt2>
      <a:accent1>
        <a:srgbClr val="1C6294"/>
      </a:accent1>
      <a:accent2>
        <a:srgbClr val="1C6294"/>
      </a:accent2>
      <a:accent3>
        <a:srgbClr val="1C6294"/>
      </a:accent3>
      <a:accent4>
        <a:srgbClr val="1C6294"/>
      </a:accent4>
      <a:accent5>
        <a:srgbClr val="1C6294"/>
      </a:accent5>
      <a:accent6>
        <a:srgbClr val="1C6294"/>
      </a:accent6>
      <a:hlink>
        <a:srgbClr val="7030A0"/>
      </a:hlink>
      <a:folHlink>
        <a:srgbClr val="7030A0"/>
      </a:folHlink>
    </a:clrScheme>
    <a:fontScheme name="Custom 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ln>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bwMode="auto">
        <a:noFill/>
        <a:ln w="28575" algn="ctr">
          <a:solidFill>
            <a:srgbClr val="000000"/>
          </a:solidFill>
          <a:miter lim="800000"/>
          <a:headEnd/>
          <a:tailEnd type="triangle" w="med" len="me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7603A81A6F1444B3766D6021F19B96" ma:contentTypeVersion="14" ma:contentTypeDescription="Create a new document." ma:contentTypeScope="" ma:versionID="612f258e7da0ea7a194bb25a78ea6f5e">
  <xsd:schema xmlns:xsd="http://www.w3.org/2001/XMLSchema" xmlns:xs="http://www.w3.org/2001/XMLSchema" xmlns:p="http://schemas.microsoft.com/office/2006/metadata/properties" xmlns:ns2="b7baa286-403d-47f5-b66e-f91cf776a048" xmlns:ns3="48174e24-f607-4aa6-9ac3-a9fcbbb9a1ec" targetNamespace="http://schemas.microsoft.com/office/2006/metadata/properties" ma:root="true" ma:fieldsID="407bda728b31b0a8730b08e38a61be04" ns2:_="" ns3:_="">
    <xsd:import namespace="b7baa286-403d-47f5-b66e-f91cf776a048"/>
    <xsd:import namespace="48174e24-f607-4aa6-9ac3-a9fcbbb9a1e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baa286-403d-47f5-b66e-f91cf776a0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c9c0dcf-c05a-4c53-85a3-b320510381f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8174e24-f607-4aa6-9ac3-a9fcbbb9a1e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0e6cbca1-fdb3-4b68-ad48-6c6183f0710c}" ma:internalName="TaxCatchAll" ma:showField="CatchAllData" ma:web="48174e24-f607-4aa6-9ac3-a9fcbbb9a1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7baa286-403d-47f5-b66e-f91cf776a048">
      <Terms xmlns="http://schemas.microsoft.com/office/infopath/2007/PartnerControls"/>
    </lcf76f155ced4ddcb4097134ff3c332f>
    <TaxCatchAll xmlns="48174e24-f607-4aa6-9ac3-a9fcbbb9a1ec" xsi:nil="true"/>
  </documentManagement>
</p:properties>
</file>

<file path=customXml/itemProps1.xml><?xml version="1.0" encoding="utf-8"?>
<ds:datastoreItem xmlns:ds="http://schemas.openxmlformats.org/officeDocument/2006/customXml" ds:itemID="{DA67225C-6DEC-490A-947D-3027AB2BC9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baa286-403d-47f5-b66e-f91cf776a048"/>
    <ds:schemaRef ds:uri="48174e24-f607-4aa6-9ac3-a9fcbbb9a1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073894-0B76-4472-85C0-612D7DC6C3F2}">
  <ds:schemaRefs>
    <ds:schemaRef ds:uri="http://schemas.microsoft.com/sharepoint/v3/contenttype/forms"/>
  </ds:schemaRefs>
</ds:datastoreItem>
</file>

<file path=customXml/itemProps3.xml><?xml version="1.0" encoding="utf-8"?>
<ds:datastoreItem xmlns:ds="http://schemas.openxmlformats.org/officeDocument/2006/customXml" ds:itemID="{E573468E-EB6D-4506-8BE0-A030875E5735}">
  <ds:schemaRefs>
    <ds:schemaRef ds:uri="b7baa286-403d-47f5-b66e-f91cf776a048"/>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http://purl.org/dc/elements/1.1/"/>
    <ds:schemaRef ds:uri="48174e24-f607-4aa6-9ac3-a9fcbbb9a1ec"/>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151052</TotalTime>
  <Words>4328</Words>
  <Application>Microsoft Office PowerPoint</Application>
  <PresentationFormat>Widescreen</PresentationFormat>
  <Paragraphs>387</Paragraphs>
  <Slides>40</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Malgun Gothic</vt:lpstr>
      <vt:lpstr>Malgun Gothic</vt:lpstr>
      <vt:lpstr>宋体</vt:lpstr>
      <vt:lpstr>Arial</vt:lpstr>
      <vt:lpstr>Georgia</vt:lpstr>
      <vt:lpstr>Times New Roman</vt:lpstr>
      <vt:lpstr>Wingdings 2</vt:lpstr>
      <vt:lpstr>City</vt:lpstr>
      <vt:lpstr>PowerPoint Presentation</vt:lpstr>
      <vt:lpstr>Practice 1 Write a function</vt:lpstr>
      <vt:lpstr>Practice 2 Write a function</vt:lpstr>
      <vt:lpstr>Practice 3 Write a function</vt:lpstr>
      <vt:lpstr>Practice 4 Write a function</vt:lpstr>
      <vt:lpstr>Practice 5 Change one line</vt:lpstr>
      <vt:lpstr>Practice 6 Change one line</vt:lpstr>
      <vt:lpstr>Practice 7 Change one line</vt:lpstr>
      <vt:lpstr>Practice 8 Change one line</vt:lpstr>
      <vt:lpstr>Practice 9 Change one line</vt:lpstr>
      <vt:lpstr>Practice 10 Change one line</vt:lpstr>
      <vt:lpstr>PowerPoint Presentation</vt:lpstr>
      <vt:lpstr>Practice 1: 编写函数</vt:lpstr>
      <vt:lpstr>Practice 2 编写函数</vt:lpstr>
      <vt:lpstr>Practice 3 编写函数</vt:lpstr>
      <vt:lpstr>Practice 4 编写函数</vt:lpstr>
      <vt:lpstr>Practice 5 修改一行</vt:lpstr>
      <vt:lpstr>Practice 6 修改一行</vt:lpstr>
      <vt:lpstr>Practice 7 修改一行</vt:lpstr>
      <vt:lpstr>Practice 8 修改一行</vt:lpstr>
      <vt:lpstr>Practice 9 修改一行</vt:lpstr>
      <vt:lpstr>Practice 10 修改一行</vt:lpstr>
      <vt:lpstr>PowerPoint Presentation</vt:lpstr>
      <vt:lpstr>Practice 1 함수 작성</vt:lpstr>
      <vt:lpstr>Practice 2 함수 작성</vt:lpstr>
      <vt:lpstr>Practice 3 함수 작성</vt:lpstr>
      <vt:lpstr>Practice 4 함수 작성</vt:lpstr>
      <vt:lpstr>Practice 5 한 줄 바꾸기</vt:lpstr>
      <vt:lpstr>Practice 6 한 줄 바꾸기</vt:lpstr>
      <vt:lpstr>Practice 7 한 줄 바꾸기</vt:lpstr>
      <vt:lpstr>Practice 8 한 줄 바꾸기</vt:lpstr>
      <vt:lpstr>Practice 9 한 줄 바꾸기</vt:lpstr>
      <vt:lpstr>Practice 10 한 줄 바꾸기</vt:lpstr>
      <vt:lpstr>PowerPoint Presentation</vt:lpstr>
      <vt:lpstr>Inter Process Communication (IPC)</vt:lpstr>
      <vt:lpstr>Inter Process Communication (IPC)</vt:lpstr>
      <vt:lpstr>Example of Shared Memory</vt:lpstr>
      <vt:lpstr>Bounded buffer</vt:lpstr>
      <vt:lpstr>Message Passing</vt:lpstr>
      <vt:lpstr>Message Passing Through Communication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Yuna Kim</dc:creator>
  <cp:lastModifiedBy>MENG DELIN</cp:lastModifiedBy>
  <cp:revision>915</cp:revision>
  <cp:lastPrinted>2024-07-05T04:54:21Z</cp:lastPrinted>
  <dcterms:created xsi:type="dcterms:W3CDTF">2022-01-04T01:05:00Z</dcterms:created>
  <dcterms:modified xsi:type="dcterms:W3CDTF">2024-08-28T06:30:03Z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0x0101004E7603A81A6F1444B3766D6021F19B96</vt:lpwstr>
  </property>
</Properties>
</file>