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3" r:id="rId1"/>
    <p:sldMasterId id="2147486014" r:id="rId2"/>
  </p:sldMasterIdLst>
  <p:notesMasterIdLst>
    <p:notesMasterId r:id="rId28"/>
  </p:notesMasterIdLst>
  <p:sldIdLst>
    <p:sldId id="332" r:id="rId3"/>
    <p:sldId id="257" r:id="rId4"/>
    <p:sldId id="589" r:id="rId5"/>
    <p:sldId id="683" r:id="rId6"/>
    <p:sldId id="684" r:id="rId7"/>
    <p:sldId id="685" r:id="rId8"/>
    <p:sldId id="688" r:id="rId9"/>
    <p:sldId id="689" r:id="rId10"/>
    <p:sldId id="686" r:id="rId11"/>
    <p:sldId id="690" r:id="rId12"/>
    <p:sldId id="691" r:id="rId13"/>
    <p:sldId id="687" r:id="rId14"/>
    <p:sldId id="692" r:id="rId15"/>
    <p:sldId id="693" r:id="rId16"/>
    <p:sldId id="696" r:id="rId17"/>
    <p:sldId id="694" r:id="rId18"/>
    <p:sldId id="695" r:id="rId19"/>
    <p:sldId id="697" r:id="rId20"/>
    <p:sldId id="698" r:id="rId21"/>
    <p:sldId id="699" r:id="rId22"/>
    <p:sldId id="703" r:id="rId23"/>
    <p:sldId id="701" r:id="rId24"/>
    <p:sldId id="704" r:id="rId25"/>
    <p:sldId id="700" r:id="rId26"/>
    <p:sldId id="419" r:id="rId27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0000"/>
    <a:srgbClr val="FFFF66"/>
    <a:srgbClr val="000000"/>
    <a:srgbClr val="0070C0"/>
    <a:srgbClr val="3399F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C4E45-0588-4F80-845A-C3AFB55278E6}" v="13" dt="2020-12-01T06:11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84034" autoAdjust="0"/>
  </p:normalViewPr>
  <p:slideViewPr>
    <p:cSldViewPr snapToObjects="1">
      <p:cViewPr>
        <p:scale>
          <a:sx n="100" d="100"/>
          <a:sy n="100" d="100"/>
        </p:scale>
        <p:origin x="1146" y="-192"/>
      </p:cViewPr>
      <p:guideLst>
        <p:guide orient="horz" pos="1880"/>
        <p:guide pos="2880"/>
      </p:guideLst>
    </p:cSldViewPr>
  </p:slideViewPr>
  <p:notesTextViewPr>
    <p:cViewPr>
      <p:scale>
        <a:sx n="100" d="100"/>
        <a:sy n="100" d="100"/>
      </p:scale>
      <p:origin x="0" y="-72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종우" userId="acde8d6e8f390149" providerId="LiveId" clId="{4B9C4E45-0588-4F80-845A-C3AFB55278E6}"/>
    <pc:docChg chg="undo custSel modSld">
      <pc:chgData name="전 종우" userId="acde8d6e8f390149" providerId="LiveId" clId="{4B9C4E45-0588-4F80-845A-C3AFB55278E6}" dt="2020-12-01T06:12:02.822" v="209" actId="20577"/>
      <pc:docMkLst>
        <pc:docMk/>
      </pc:docMkLst>
      <pc:sldChg chg="modSp">
        <pc:chgData name="전 종우" userId="acde8d6e8f390149" providerId="LiveId" clId="{4B9C4E45-0588-4F80-845A-C3AFB55278E6}" dt="2020-12-01T06:12:02.822" v="209" actId="20577"/>
        <pc:sldMkLst>
          <pc:docMk/>
          <pc:sldMk cId="0" sldId="257"/>
        </pc:sldMkLst>
        <pc:spChg chg="mod">
          <ac:chgData name="전 종우" userId="acde8d6e8f390149" providerId="LiveId" clId="{4B9C4E45-0588-4F80-845A-C3AFB55278E6}" dt="2020-12-01T06:12:02.822" v="209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4B9C4E45-0588-4F80-845A-C3AFB55278E6}" dt="2020-12-01T06:10:26.574" v="116" actId="27636"/>
        <pc:sldMkLst>
          <pc:docMk/>
          <pc:sldMk cId="1958243496" sldId="332"/>
        </pc:sldMkLst>
        <pc:spChg chg="mod">
          <ac:chgData name="전 종우" userId="acde8d6e8f390149" providerId="LiveId" clId="{4B9C4E45-0588-4F80-845A-C3AFB55278E6}" dt="2020-12-01T06:10:26.574" v="116" actId="27636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4B9C4E45-0588-4F80-845A-C3AFB55278E6}" dt="2020-12-01T06:09:59.819" v="57" actId="20577"/>
          <ac:spMkLst>
            <pc:docMk/>
            <pc:sldMk cId="1958243496" sldId="332"/>
            <ac:spMk id="9219" creationId="{00000000-0000-0000-0000-000000000000}"/>
          </ac:spMkLst>
        </pc:spChg>
      </pc:sldChg>
    </pc:docChg>
  </pc:docChgLst>
  <pc:docChgLst>
    <pc:chgData name="전 종우" userId="acde8d6e8f390149" providerId="LiveId" clId="{DD9D2492-5A07-4030-BB38-356CEF388C29}"/>
    <pc:docChg chg="undo custSel addSld delSld modSld">
      <pc:chgData name="전 종우" userId="acde8d6e8f390149" providerId="LiveId" clId="{DD9D2492-5A07-4030-BB38-356CEF388C29}" dt="2020-09-01T15:17:27.676" v="2760" actId="20577"/>
      <pc:docMkLst>
        <pc:docMk/>
      </pc:docMkLst>
      <pc:sldChg chg="modSp">
        <pc:chgData name="전 종우" userId="acde8d6e8f390149" providerId="LiveId" clId="{DD9D2492-5A07-4030-BB38-356CEF388C29}" dt="2020-09-01T13:59:00.266" v="257" actId="20577"/>
        <pc:sldMkLst>
          <pc:docMk/>
          <pc:sldMk cId="0" sldId="257"/>
        </pc:sldMkLst>
        <pc:spChg chg="mod">
          <ac:chgData name="전 종우" userId="acde8d6e8f390149" providerId="LiveId" clId="{DD9D2492-5A07-4030-BB38-356CEF388C29}" dt="2020-09-01T13:58:28.336" v="131"/>
          <ac:spMkLst>
            <pc:docMk/>
            <pc:sldMk cId="0" sldId="257"/>
            <ac:spMk id="9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9:00.266" v="257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DD9D2492-5A07-4030-BB38-356CEF388C29}" dt="2020-09-01T13:58:17.455" v="123" actId="20577"/>
        <pc:sldMkLst>
          <pc:docMk/>
          <pc:sldMk cId="1958243496" sldId="332"/>
        </pc:sldMkLst>
        <pc:spChg chg="mod">
          <ac:chgData name="전 종우" userId="acde8d6e8f390149" providerId="LiveId" clId="{DD9D2492-5A07-4030-BB38-356CEF388C29}" dt="2020-09-01T13:57:51.846" v="54" actId="20577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8:17.455" v="123" actId="20577"/>
          <ac:spMkLst>
            <pc:docMk/>
            <pc:sldMk cId="1958243496" sldId="332"/>
            <ac:spMk id="9219" creationId="{00000000-0000-0000-0000-000000000000}"/>
          </ac:spMkLst>
        </pc:spChg>
      </pc:sldChg>
      <pc:sldChg chg="addSp delSp modSp modNotesTx">
        <pc:chgData name="전 종우" userId="acde8d6e8f390149" providerId="LiveId" clId="{DD9D2492-5A07-4030-BB38-356CEF388C29}" dt="2020-09-01T14:26:29.283" v="1043" actId="20577"/>
        <pc:sldMkLst>
          <pc:docMk/>
          <pc:sldMk cId="0" sldId="403"/>
        </pc:sldMkLst>
        <pc:spChg chg="mod">
          <ac:chgData name="전 종우" userId="acde8d6e8f390149" providerId="LiveId" clId="{DD9D2492-5A07-4030-BB38-356CEF388C29}" dt="2020-09-01T14:00:14.962" v="288"/>
          <ac:spMkLst>
            <pc:docMk/>
            <pc:sldMk cId="0" sldId="403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05:45.752" v="397" actId="1076"/>
          <ac:spMkLst>
            <pc:docMk/>
            <pc:sldMk cId="0" sldId="403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0:15.410" v="576"/>
          <ac:spMkLst>
            <pc:docMk/>
            <pc:sldMk cId="0" sldId="403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09:23.792" v="452" actId="14100"/>
          <ac:grpSpMkLst>
            <pc:docMk/>
            <pc:sldMk cId="0" sldId="403"/>
            <ac:grpSpMk id="16" creationId="{00000000-0000-0000-0000-000000000000}"/>
          </ac:grpSpMkLst>
        </pc:grpChg>
        <pc:picChg chg="del">
          <ac:chgData name="전 종우" userId="acde8d6e8f390149" providerId="LiveId" clId="{DD9D2492-5A07-4030-BB38-356CEF388C29}" dt="2020-09-01T14:04:09.642" v="384"/>
          <ac:picMkLst>
            <pc:docMk/>
            <pc:sldMk cId="0" sldId="403"/>
            <ac:picMk id="3" creationId="{9CA54E42-78F3-4D2C-8771-6B54A675AB23}"/>
          </ac:picMkLst>
        </pc:picChg>
        <pc:picChg chg="add mod">
          <ac:chgData name="전 종우" userId="acde8d6e8f390149" providerId="LiveId" clId="{DD9D2492-5A07-4030-BB38-356CEF388C29}" dt="2020-09-01T14:09:27.877" v="454" actId="14100"/>
          <ac:picMkLst>
            <pc:docMk/>
            <pc:sldMk cId="0" sldId="403"/>
            <ac:picMk id="5" creationId="{62BF1D0F-DB5A-4D14-AE2C-AC9105F3389C}"/>
          </ac:picMkLst>
        </pc:picChg>
        <pc:picChg chg="add mod">
          <ac:chgData name="전 종우" userId="acde8d6e8f390149" providerId="LiveId" clId="{DD9D2492-5A07-4030-BB38-356CEF388C29}" dt="2020-09-01T14:09:30.316" v="455" actId="14100"/>
          <ac:picMkLst>
            <pc:docMk/>
            <pc:sldMk cId="0" sldId="403"/>
            <ac:picMk id="6" creationId="{CEC7D742-63BA-4B66-AD0A-F5FD5B6D3E21}"/>
          </ac:picMkLst>
        </pc:picChg>
      </pc:sldChg>
      <pc:sldChg chg="addSp delSp modSp modNotesTx">
        <pc:chgData name="전 종우" userId="acde8d6e8f390149" providerId="LiveId" clId="{DD9D2492-5A07-4030-BB38-356CEF388C29}" dt="2020-09-01T14:33:18.440" v="1465" actId="20577"/>
        <pc:sldMkLst>
          <pc:docMk/>
          <pc:sldMk cId="252576655" sldId="468"/>
        </pc:sldMkLst>
        <pc:spChg chg="mod">
          <ac:chgData name="전 종우" userId="acde8d6e8f390149" providerId="LiveId" clId="{DD9D2492-5A07-4030-BB38-356CEF388C29}" dt="2020-09-01T14:10:21.435" v="577"/>
          <ac:spMkLst>
            <pc:docMk/>
            <pc:sldMk cId="252576655" sldId="468"/>
            <ac:spMk id="2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02.846" v="584"/>
          <ac:spMkLst>
            <pc:docMk/>
            <pc:sldMk cId="252576655" sldId="468"/>
            <ac:spMk id="3" creationId="{D5A6EED9-45DE-471C-85B1-B70F9BEB05DC}"/>
          </ac:spMkLst>
        </pc:spChg>
        <pc:spChg chg="del">
          <ac:chgData name="전 종우" userId="acde8d6e8f390149" providerId="LiveId" clId="{DD9D2492-5A07-4030-BB38-356CEF388C29}" dt="2020-09-01T14:10:54.461" v="582"/>
          <ac:spMkLst>
            <pc:docMk/>
            <pc:sldMk cId="252576655" sldId="468"/>
            <ac:spMk id="5" creationId="{0352D300-322F-447E-B017-FE4094304FFA}"/>
          </ac:spMkLst>
        </pc:spChg>
        <pc:spChg chg="mod">
          <ac:chgData name="전 종우" userId="acde8d6e8f390149" providerId="LiveId" clId="{DD9D2492-5A07-4030-BB38-356CEF388C29}" dt="2020-09-01T14:12:43.201" v="649" actId="20577"/>
          <ac:spMkLst>
            <pc:docMk/>
            <pc:sldMk cId="252576655" sldId="468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2:03.992" v="641"/>
          <ac:spMkLst>
            <pc:docMk/>
            <pc:sldMk cId="252576655" sldId="468"/>
            <ac:spMk id="20" creationId="{00000000-0000-0000-0000-000000000000}"/>
          </ac:spMkLst>
        </pc:spChg>
        <pc:spChg chg="add del mod">
          <ac:chgData name="전 종우" userId="acde8d6e8f390149" providerId="LiveId" clId="{DD9D2492-5A07-4030-BB38-356CEF388C29}" dt="2020-09-01T14:25:30.305" v="1042" actId="20577"/>
          <ac:spMkLst>
            <pc:docMk/>
            <pc:sldMk cId="252576655" sldId="468"/>
            <ac:spMk id="21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15.425" v="589"/>
          <ac:spMkLst>
            <pc:docMk/>
            <pc:sldMk cId="252576655" sldId="468"/>
            <ac:spMk id="23" creationId="{8162D0CF-8CF1-46EC-92EE-72D5D4C8F8DA}"/>
          </ac:spMkLst>
        </pc:spChg>
        <pc:spChg chg="del">
          <ac:chgData name="전 종우" userId="acde8d6e8f390149" providerId="LiveId" clId="{DD9D2492-5A07-4030-BB38-356CEF388C29}" dt="2020-09-01T14:10:51.571" v="581"/>
          <ac:spMkLst>
            <pc:docMk/>
            <pc:sldMk cId="252576655" sldId="468"/>
            <ac:spMk id="24" creationId="{E3138C85-56EE-4E28-AE38-90F0D3D0BAFE}"/>
          </ac:spMkLst>
        </pc:spChg>
        <pc:spChg chg="del">
          <ac:chgData name="전 종우" userId="acde8d6e8f390149" providerId="LiveId" clId="{DD9D2492-5A07-4030-BB38-356CEF388C29}" dt="2020-09-01T14:10:58.990" v="583"/>
          <ac:spMkLst>
            <pc:docMk/>
            <pc:sldMk cId="252576655" sldId="468"/>
            <ac:spMk id="25" creationId="{985A7119-4D1F-47CA-B42A-73A27353F340}"/>
          </ac:spMkLst>
        </pc:spChg>
        <pc:grpChg chg="mod">
          <ac:chgData name="전 종우" userId="acde8d6e8f390149" providerId="LiveId" clId="{DD9D2492-5A07-4030-BB38-356CEF388C29}" dt="2020-09-01T14:24:46.773" v="1038" actId="14100"/>
          <ac:grpSpMkLst>
            <pc:docMk/>
            <pc:sldMk cId="252576655" sldId="468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24:35.913" v="1034" actId="1076"/>
          <ac:picMkLst>
            <pc:docMk/>
            <pc:sldMk cId="252576655" sldId="468"/>
            <ac:picMk id="6" creationId="{FA051BA2-0479-46BD-907F-EC0842EC7088}"/>
          </ac:picMkLst>
        </pc:picChg>
        <pc:picChg chg="add mod">
          <ac:chgData name="전 종우" userId="acde8d6e8f390149" providerId="LiveId" clId="{DD9D2492-5A07-4030-BB38-356CEF388C29}" dt="2020-09-01T14:24:54.967" v="1041" actId="14100"/>
          <ac:picMkLst>
            <pc:docMk/>
            <pc:sldMk cId="252576655" sldId="468"/>
            <ac:picMk id="7" creationId="{48B0A7B0-5B39-42E7-B4B1-E83A3AFAB26C}"/>
          </ac:picMkLst>
        </pc:picChg>
        <pc:picChg chg="del">
          <ac:chgData name="전 종우" userId="acde8d6e8f390149" providerId="LiveId" clId="{DD9D2492-5A07-4030-BB38-356CEF388C29}" dt="2020-09-01T14:10:46.788" v="580"/>
          <ac:picMkLst>
            <pc:docMk/>
            <pc:sldMk cId="252576655" sldId="468"/>
            <ac:picMk id="13" creationId="{DA19CCE3-1F7E-41AF-9CCA-B9A33BF91AA3}"/>
          </ac:picMkLst>
        </pc:picChg>
        <pc:picChg chg="del">
          <ac:chgData name="전 종우" userId="acde8d6e8f390149" providerId="LiveId" clId="{DD9D2492-5A07-4030-BB38-356CEF388C29}" dt="2020-09-01T14:11:04.889" v="585"/>
          <ac:picMkLst>
            <pc:docMk/>
            <pc:sldMk cId="252576655" sldId="468"/>
            <ac:picMk id="14" creationId="{C2CF82D1-73FB-4608-88EA-5D992E36F55B}"/>
          </ac:picMkLst>
        </pc:picChg>
        <pc:picChg chg="del">
          <ac:chgData name="전 종우" userId="acde8d6e8f390149" providerId="LiveId" clId="{DD9D2492-5A07-4030-BB38-356CEF388C29}" dt="2020-09-01T14:11:08.451" v="587"/>
          <ac:picMkLst>
            <pc:docMk/>
            <pc:sldMk cId="252576655" sldId="468"/>
            <ac:picMk id="15" creationId="{32BE785B-424D-45D4-A828-B7FF773903A0}"/>
          </ac:picMkLst>
        </pc:picChg>
        <pc:picChg chg="del">
          <ac:chgData name="전 종우" userId="acde8d6e8f390149" providerId="LiveId" clId="{DD9D2492-5A07-4030-BB38-356CEF388C29}" dt="2020-09-01T14:11:11.457" v="588"/>
          <ac:picMkLst>
            <pc:docMk/>
            <pc:sldMk cId="252576655" sldId="468"/>
            <ac:picMk id="22" creationId="{DF9CD9E9-5610-4D3D-A57E-A5A48D33C043}"/>
          </ac:picMkLst>
        </pc:picChg>
        <pc:picChg chg="del">
          <ac:chgData name="전 종우" userId="acde8d6e8f390149" providerId="LiveId" clId="{DD9D2492-5A07-4030-BB38-356CEF388C29}" dt="2020-09-01T14:11:06.581" v="586"/>
          <ac:picMkLst>
            <pc:docMk/>
            <pc:sldMk cId="252576655" sldId="468"/>
            <ac:picMk id="14340" creationId="{1C3145A5-72C2-439F-BB02-27460C7E9F14}"/>
          </ac:picMkLst>
        </pc:picChg>
      </pc:sldChg>
      <pc:sldChg chg="addSp delSp modSp">
        <pc:chgData name="전 종우" userId="acde8d6e8f390149" providerId="LiveId" clId="{DD9D2492-5A07-4030-BB38-356CEF388C29}" dt="2020-09-01T14:43:54.816" v="1710" actId="20577"/>
        <pc:sldMkLst>
          <pc:docMk/>
          <pc:sldMk cId="2004506370" sldId="470"/>
        </pc:sldMkLst>
        <pc:spChg chg="mod">
          <ac:chgData name="전 종우" userId="acde8d6e8f390149" providerId="LiveId" clId="{DD9D2492-5A07-4030-BB38-356CEF388C29}" dt="2020-09-01T14:33:44.483" v="1466"/>
          <ac:spMkLst>
            <pc:docMk/>
            <pc:sldMk cId="2004506370" sldId="470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2.009" v="1533" actId="14100"/>
          <ac:spMkLst>
            <pc:docMk/>
            <pc:sldMk cId="2004506370" sldId="470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7.303" v="1534" actId="1076"/>
          <ac:spMkLst>
            <pc:docMk/>
            <pc:sldMk cId="2004506370" sldId="470"/>
            <ac:spMk id="19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2:06.521" v="1612"/>
          <ac:spMkLst>
            <pc:docMk/>
            <pc:sldMk cId="2004506370" sldId="470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3:54.816" v="1710" actId="20577"/>
          <ac:spMkLst>
            <pc:docMk/>
            <pc:sldMk cId="2004506370" sldId="470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43:44.998" v="1701"/>
          <ac:grpSpMkLst>
            <pc:docMk/>
            <pc:sldMk cId="2004506370" sldId="470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38:42.003" v="1558" actId="14100"/>
          <ac:picMkLst>
            <pc:docMk/>
            <pc:sldMk cId="2004506370" sldId="470"/>
            <ac:picMk id="3" creationId="{0EF7A707-1A74-4B09-A56E-984675895FB4}"/>
          </ac:picMkLst>
        </pc:picChg>
        <pc:picChg chg="del">
          <ac:chgData name="전 종우" userId="acde8d6e8f390149" providerId="LiveId" clId="{DD9D2492-5A07-4030-BB38-356CEF388C29}" dt="2020-09-01T14:35:44.774" v="1520"/>
          <ac:picMkLst>
            <pc:docMk/>
            <pc:sldMk cId="2004506370" sldId="470"/>
            <ac:picMk id="14" creationId="{59D4924B-B158-4887-A720-A656D699C80C}"/>
          </ac:picMkLst>
        </pc:picChg>
      </pc:sldChg>
      <pc:sldChg chg="modSp modNotesTx">
        <pc:chgData name="전 종우" userId="acde8d6e8f390149" providerId="LiveId" clId="{DD9D2492-5A07-4030-BB38-356CEF388C29}" dt="2020-09-01T15:16:53.712" v="2711" actId="20577"/>
        <pc:sldMkLst>
          <pc:docMk/>
          <pc:sldMk cId="2346109129" sldId="471"/>
        </pc:sldMkLst>
        <pc:spChg chg="mod">
          <ac:chgData name="전 종우" userId="acde8d6e8f390149" providerId="LiveId" clId="{DD9D2492-5A07-4030-BB38-356CEF388C29}" dt="2020-09-01T15:10:41.886" v="2605"/>
          <ac:spMkLst>
            <pc:docMk/>
            <pc:sldMk cId="2346109129" sldId="471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1:14.876" v="2708"/>
          <ac:spMkLst>
            <pc:docMk/>
            <pc:sldMk cId="2346109129" sldId="471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6:53.712" v="2711" actId="20577"/>
          <ac:spMkLst>
            <pc:docMk/>
            <pc:sldMk cId="2346109129" sldId="471"/>
            <ac:spMk id="21" creationId="{00000000-0000-0000-0000-000000000000}"/>
          </ac:spMkLst>
        </pc:spChg>
      </pc:sldChg>
      <pc:sldChg chg="delSp">
        <pc:chgData name="전 종우" userId="acde8d6e8f390149" providerId="LiveId" clId="{DD9D2492-5A07-4030-BB38-356CEF388C29}" dt="2020-09-01T14:11:46.395" v="591"/>
        <pc:sldMkLst>
          <pc:docMk/>
          <pc:sldMk cId="2472733240" sldId="475"/>
        </pc:sldMkLst>
        <pc:spChg chg="del">
          <ac:chgData name="전 종우" userId="acde8d6e8f390149" providerId="LiveId" clId="{DD9D2492-5A07-4030-BB38-356CEF388C29}" dt="2020-09-01T14:11:46.395" v="591"/>
          <ac:spMkLst>
            <pc:docMk/>
            <pc:sldMk cId="2472733240" sldId="475"/>
            <ac:spMk id="9" creationId="{9AEAE366-2A24-424C-B19A-BBC70A09BF9F}"/>
          </ac:spMkLst>
        </pc:spChg>
      </pc:sldChg>
      <pc:sldChg chg="add del">
        <pc:chgData name="전 종우" userId="acde8d6e8f390149" providerId="LiveId" clId="{DD9D2492-5A07-4030-BB38-356CEF388C29}" dt="2020-09-01T14:01:24.898" v="290" actId="2696"/>
        <pc:sldMkLst>
          <pc:docMk/>
          <pc:sldMk cId="2044864228" sldId="491"/>
        </pc:sldMkLst>
      </pc:sldChg>
      <pc:sldChg chg="addSp delSp modSp add">
        <pc:chgData name="전 종우" userId="acde8d6e8f390149" providerId="LiveId" clId="{DD9D2492-5A07-4030-BB38-356CEF388C29}" dt="2020-09-01T15:02:09.687" v="2123" actId="1076"/>
        <pc:sldMkLst>
          <pc:docMk/>
          <pc:sldMk cId="3442004432" sldId="491"/>
        </pc:sldMkLst>
        <pc:spChg chg="mod">
          <ac:chgData name="전 종우" userId="acde8d6e8f390149" providerId="LiveId" clId="{DD9D2492-5A07-4030-BB38-356CEF388C29}" dt="2020-09-01T14:49:04.756" v="1716" actId="1076"/>
          <ac:spMkLst>
            <pc:docMk/>
            <pc:sldMk cId="3442004432" sldId="491"/>
            <ac:spMk id="2" creationId="{D706D1D3-0294-4B0A-82EE-BBE709AB0AAD}"/>
          </ac:spMkLst>
        </pc:spChg>
        <pc:spChg chg="del">
          <ac:chgData name="전 종우" userId="acde8d6e8f390149" providerId="LiveId" clId="{DD9D2492-5A07-4030-BB38-356CEF388C29}" dt="2020-09-01T14:49:25.446" v="1717"/>
          <ac:spMkLst>
            <pc:docMk/>
            <pc:sldMk cId="3442004432" sldId="491"/>
            <ac:spMk id="3" creationId="{E3083B11-C0F5-4B99-9110-7BE79F7924DD}"/>
          </ac:spMkLst>
        </pc:spChg>
        <pc:spChg chg="mod">
          <ac:chgData name="전 종우" userId="acde8d6e8f390149" providerId="LiveId" clId="{DD9D2492-5A07-4030-BB38-356CEF388C29}" dt="2020-09-01T14:58:05.488" v="2032" actId="20577"/>
          <ac:spMkLst>
            <pc:docMk/>
            <pc:sldMk cId="3442004432" sldId="491"/>
            <ac:spMk id="9" creationId="{E5EE107E-C148-4635-903C-1E1BFBCF6305}"/>
          </ac:spMkLst>
        </pc:spChg>
        <pc:spChg chg="mod">
          <ac:chgData name="전 종우" userId="acde8d6e8f390149" providerId="LiveId" clId="{DD9D2492-5A07-4030-BB38-356CEF388C29}" dt="2020-09-01T14:52:44.997" v="1781" actId="1076"/>
          <ac:spMkLst>
            <pc:docMk/>
            <pc:sldMk cId="3442004432" sldId="491"/>
            <ac:spMk id="11" creationId="{94159C09-34F7-4B28-BA21-81EAD7848A8C}"/>
          </ac:spMkLst>
        </pc:spChg>
        <pc:grpChg chg="add mod">
          <ac:chgData name="전 종우" userId="acde8d6e8f390149" providerId="LiveId" clId="{DD9D2492-5A07-4030-BB38-356CEF388C29}" dt="2020-09-01T15:02:07.983" v="2122" actId="1076"/>
          <ac:grpSpMkLst>
            <pc:docMk/>
            <pc:sldMk cId="3442004432" sldId="491"/>
            <ac:grpSpMk id="6" creationId="{C83A694B-1BCC-4C81-BEF6-B75A2FEF2292}"/>
          </ac:grpSpMkLst>
        </pc:grpChg>
        <pc:picChg chg="add del mod">
          <ac:chgData name="전 종우" userId="acde8d6e8f390149" providerId="LiveId" clId="{DD9D2492-5A07-4030-BB38-356CEF388C29}" dt="2020-09-01T14:49:34.981" v="1720"/>
          <ac:picMkLst>
            <pc:docMk/>
            <pc:sldMk cId="3442004432" sldId="491"/>
            <ac:picMk id="5" creationId="{AD5525D2-9CAE-45D2-9594-1C5B3B6A9AD0}"/>
          </ac:picMkLst>
        </pc:picChg>
        <pc:picChg chg="add mod">
          <ac:chgData name="전 종우" userId="acde8d6e8f390149" providerId="LiveId" clId="{DD9D2492-5A07-4030-BB38-356CEF388C29}" dt="2020-09-01T15:02:09.687" v="2123" actId="1076"/>
          <ac:picMkLst>
            <pc:docMk/>
            <pc:sldMk cId="3442004432" sldId="491"/>
            <ac:picMk id="12" creationId="{CF66E05E-148C-48FE-B1DA-82F2DE548342}"/>
          </ac:picMkLst>
        </pc:picChg>
      </pc:sldChg>
      <pc:sldChg chg="addSp delSp modSp add modNotesTx">
        <pc:chgData name="전 종우" userId="acde8d6e8f390149" providerId="LiveId" clId="{DD9D2492-5A07-4030-BB38-356CEF388C29}" dt="2020-09-01T15:10:03.783" v="2604" actId="207"/>
        <pc:sldMkLst>
          <pc:docMk/>
          <pc:sldMk cId="2786554231" sldId="492"/>
        </pc:sldMkLst>
        <pc:spChg chg="mod">
          <ac:chgData name="전 종우" userId="acde8d6e8f390149" providerId="LiveId" clId="{DD9D2492-5A07-4030-BB38-356CEF388C29}" dt="2020-09-01T14:59:00.882" v="2035"/>
          <ac:spMkLst>
            <pc:docMk/>
            <pc:sldMk cId="2786554231" sldId="492"/>
            <ac:spMk id="2" creationId="{35BF5B0C-7DA2-450C-BEFB-F24A945C690D}"/>
          </ac:spMkLst>
        </pc:spChg>
        <pc:spChg chg="del">
          <ac:chgData name="전 종우" userId="acde8d6e8f390149" providerId="LiveId" clId="{DD9D2492-5A07-4030-BB38-356CEF388C29}" dt="2020-09-01T14:59:06.329" v="2036"/>
          <ac:spMkLst>
            <pc:docMk/>
            <pc:sldMk cId="2786554231" sldId="492"/>
            <ac:spMk id="3" creationId="{DDE70707-FE97-4E16-A2D1-0D537321C35C}"/>
          </ac:spMkLst>
        </pc:spChg>
        <pc:spChg chg="mod">
          <ac:chgData name="전 종우" userId="acde8d6e8f390149" providerId="LiveId" clId="{DD9D2492-5A07-4030-BB38-356CEF388C29}" dt="2020-09-01T15:10:03.783" v="2604" actId="207"/>
          <ac:spMkLst>
            <pc:docMk/>
            <pc:sldMk cId="2786554231" sldId="492"/>
            <ac:spMk id="8" creationId="{A639B84F-BB70-4594-BF54-2F716048A8D5}"/>
          </ac:spMkLst>
        </pc:spChg>
        <pc:spChg chg="mod">
          <ac:chgData name="전 종우" userId="acde8d6e8f390149" providerId="LiveId" clId="{DD9D2492-5A07-4030-BB38-356CEF388C29}" dt="2020-09-01T15:00:06.914" v="2049" actId="20577"/>
          <ac:spMkLst>
            <pc:docMk/>
            <pc:sldMk cId="2786554231" sldId="492"/>
            <ac:spMk id="10" creationId="{57AEB6E9-EA19-436F-B41A-4BE98D690BCC}"/>
          </ac:spMkLst>
        </pc:spChg>
        <pc:spChg chg="add mod">
          <ac:chgData name="전 종우" userId="acde8d6e8f390149" providerId="LiveId" clId="{DD9D2492-5A07-4030-BB38-356CEF388C29}" dt="2020-09-01T15:09:37.930" v="2549" actId="1076"/>
          <ac:spMkLst>
            <pc:docMk/>
            <pc:sldMk cId="2786554231" sldId="492"/>
            <ac:spMk id="12" creationId="{17554A49-BE08-445C-A6F2-2BEBA6E916E6}"/>
          </ac:spMkLst>
        </pc:spChg>
        <pc:grpChg chg="add mod">
          <ac:chgData name="전 종우" userId="acde8d6e8f390149" providerId="LiveId" clId="{DD9D2492-5A07-4030-BB38-356CEF388C29}" dt="2020-09-01T15:05:41.262" v="2289"/>
          <ac:grpSpMkLst>
            <pc:docMk/>
            <pc:sldMk cId="2786554231" sldId="492"/>
            <ac:grpSpMk id="5" creationId="{3B303D2A-0A8A-42A4-9989-71B7D6907B7A}"/>
          </ac:grpSpMkLst>
        </pc:grpChg>
        <pc:picChg chg="add mod">
          <ac:chgData name="전 종우" userId="acde8d6e8f390149" providerId="LiveId" clId="{DD9D2492-5A07-4030-BB38-356CEF388C29}" dt="2020-09-01T15:01:53.488" v="2121" actId="14100"/>
          <ac:picMkLst>
            <pc:docMk/>
            <pc:sldMk cId="2786554231" sldId="492"/>
            <ac:picMk id="11" creationId="{37D096EA-BC79-4FD6-8AFD-974E77B74A0A}"/>
          </ac:picMkLst>
        </pc:picChg>
      </pc:sldChg>
      <pc:sldChg chg="delSp modSp add">
        <pc:chgData name="전 종우" userId="acde8d6e8f390149" providerId="LiveId" clId="{DD9D2492-5A07-4030-BB38-356CEF388C29}" dt="2020-09-01T15:17:27.676" v="2760" actId="20577"/>
        <pc:sldMkLst>
          <pc:docMk/>
          <pc:sldMk cId="1950326871" sldId="493"/>
        </pc:sldMkLst>
        <pc:spChg chg="mod">
          <ac:chgData name="전 종우" userId="acde8d6e8f390149" providerId="LiveId" clId="{DD9D2492-5A07-4030-BB38-356CEF388C29}" dt="2020-09-01T15:17:27.676" v="2760" actId="20577"/>
          <ac:spMkLst>
            <pc:docMk/>
            <pc:sldMk cId="1950326871" sldId="493"/>
            <ac:spMk id="2" creationId="{78760ECF-79C8-4FE7-A588-7B5D9BDAC3B0}"/>
          </ac:spMkLst>
        </pc:spChg>
        <pc:spChg chg="del">
          <ac:chgData name="전 종우" userId="acde8d6e8f390149" providerId="LiveId" clId="{DD9D2492-5A07-4030-BB38-356CEF388C29}" dt="2020-09-01T15:17:14.510" v="2715"/>
          <ac:spMkLst>
            <pc:docMk/>
            <pc:sldMk cId="1950326871" sldId="493"/>
            <ac:spMk id="3" creationId="{1D71DF76-411D-41B7-B697-6A335938E5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5" y="2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20" tIns="45911" rIns="91820" bIns="4591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83" y="3229514"/>
            <a:ext cx="7945255" cy="3059942"/>
          </a:xfrm>
          <a:prstGeom prst="rect">
            <a:avLst/>
          </a:prstGeom>
        </p:spPr>
        <p:txBody>
          <a:bodyPr vert="horz" lIns="91820" tIns="45911" rIns="91820" bIns="4591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7934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5" y="6457934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</a:rPr>
              <a:t>Fun_a</a:t>
            </a:r>
            <a:r>
              <a:rPr lang="ko-KR" altLang="en-US" dirty="0">
                <a:latin typeface="맑은 고딕" panose="020B0503020000020004" pitchFamily="50" charset="-127"/>
              </a:rPr>
              <a:t>를 먼저 보면 </a:t>
            </a:r>
            <a:r>
              <a:rPr lang="en-US" altLang="ko-KR" dirty="0">
                <a:latin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</a:rPr>
              <a:t>으로 파라미터가 들어오면 출력으로 </a:t>
            </a:r>
            <a:r>
              <a:rPr lang="en-US" altLang="ko-KR" dirty="0">
                <a:latin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</a:rPr>
              <a:t>제곱을 출력하는 함수입니다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예를 들어 </a:t>
            </a:r>
            <a:r>
              <a:rPr lang="en-US" altLang="ko-KR" dirty="0">
                <a:latin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</a:rPr>
              <a:t>으로 </a:t>
            </a:r>
            <a:r>
              <a:rPr lang="en-US" altLang="ko-KR" dirty="0">
                <a:latin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</a:rPr>
              <a:t>이 들어오면 출력으로는 </a:t>
            </a:r>
            <a:r>
              <a:rPr lang="en-US" altLang="ko-KR" dirty="0">
                <a:latin typeface="맑은 고딕" panose="020B0503020000020004" pitchFamily="50" charset="-127"/>
              </a:rPr>
              <a:t>1000</a:t>
            </a:r>
            <a:r>
              <a:rPr lang="ko-KR" altLang="en-US" dirty="0">
                <a:latin typeface="맑은 고딕" panose="020B0503020000020004" pitchFamily="50" charset="-127"/>
              </a:rPr>
              <a:t>이 출력되겠죠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다음으로 </a:t>
            </a:r>
            <a:r>
              <a:rPr lang="en-US" altLang="ko-KR" dirty="0" err="1">
                <a:latin typeface="맑은 고딕" panose="020B0503020000020004" pitchFamily="50" charset="-127"/>
              </a:rPr>
              <a:t>func_b</a:t>
            </a:r>
            <a:r>
              <a:rPr lang="ko-KR" altLang="en-US" dirty="0">
                <a:latin typeface="맑은 고딕" panose="020B0503020000020004" pitchFamily="50" charset="-127"/>
              </a:rPr>
              <a:t>를 보면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들어온 </a:t>
            </a:r>
            <a:r>
              <a:rPr lang="en-US" altLang="ko-KR" dirty="0">
                <a:latin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</a:rPr>
              <a:t>값의 </a:t>
            </a:r>
            <a:r>
              <a:rPr lang="ko-KR" altLang="en-US" dirty="0" err="1">
                <a:latin typeface="맑은 고딕" panose="020B0503020000020004" pitchFamily="50" charset="-127"/>
              </a:rPr>
              <a:t>자리수를</a:t>
            </a:r>
            <a:r>
              <a:rPr lang="ko-KR" altLang="en-US" dirty="0">
                <a:latin typeface="맑은 고딕" panose="020B0503020000020004" pitchFamily="50" charset="-127"/>
              </a:rPr>
              <a:t> 나타내는 함수임을 알 수 있습니다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예를 들어 </a:t>
            </a:r>
            <a:r>
              <a:rPr lang="en-US" altLang="ko-KR" dirty="0">
                <a:latin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</a:rPr>
              <a:t>으로 </a:t>
            </a:r>
            <a:r>
              <a:rPr lang="en-US" altLang="ko-KR" dirty="0">
                <a:latin typeface="맑은 고딕" panose="020B0503020000020004" pitchFamily="50" charset="-127"/>
              </a:rPr>
              <a:t>1000</a:t>
            </a:r>
            <a:r>
              <a:rPr lang="ko-KR" altLang="en-US" dirty="0">
                <a:latin typeface="맑은 고딕" panose="020B0503020000020004" pitchFamily="50" charset="-127"/>
              </a:rPr>
              <a:t>이 들어오면 출력으로 </a:t>
            </a:r>
            <a:r>
              <a:rPr lang="en-US" altLang="ko-KR" dirty="0"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</a:rPr>
              <a:t>가 출력됩니다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다음으로 </a:t>
            </a:r>
            <a:r>
              <a:rPr lang="en-US" altLang="ko-KR" dirty="0" err="1">
                <a:latin typeface="맑은 고딕" panose="020B0503020000020004" pitchFamily="50" charset="-127"/>
              </a:rPr>
              <a:t>func_c</a:t>
            </a:r>
            <a:r>
              <a:rPr lang="ko-KR" altLang="en-US" dirty="0">
                <a:latin typeface="맑은 고딕" panose="020B0503020000020004" pitchFamily="50" charset="-127"/>
              </a:rPr>
              <a:t>를 보면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들어온 수의 각 자리수의 합을 나타내는 것을 알 수 있습니다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예를 들어 </a:t>
            </a:r>
            <a:r>
              <a:rPr lang="en-US" altLang="ko-KR" dirty="0">
                <a:latin typeface="맑은 고딕" panose="020B0503020000020004" pitchFamily="50" charset="-127"/>
              </a:rPr>
              <a:t>1000</a:t>
            </a:r>
            <a:r>
              <a:rPr lang="ko-KR" altLang="en-US" dirty="0">
                <a:latin typeface="맑은 고딕" panose="020B0503020000020004" pitchFamily="50" charset="-127"/>
              </a:rPr>
              <a:t>이 들어온다면</a:t>
            </a:r>
            <a:r>
              <a:rPr lang="en-US" altLang="ko-KR" dirty="0">
                <a:latin typeface="맑은 고딕" panose="020B0503020000020004" pitchFamily="50" charset="-127"/>
              </a:rPr>
              <a:t>, 0+0+0+1=1</a:t>
            </a:r>
            <a:r>
              <a:rPr lang="ko-KR" altLang="en-US" dirty="0">
                <a:latin typeface="맑은 고딕" panose="020B0503020000020004" pitchFamily="50" charset="-127"/>
              </a:rPr>
              <a:t>이 됩니다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두번째 그림을 보면 솔루션 함수가 있는데요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솔루션 함수의 변수 이름을 힌트로 삼아 문제를 풀어볼 예정입니다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---</a:t>
            </a:r>
          </a:p>
          <a:p>
            <a:r>
              <a:rPr lang="en-US" altLang="ko-KR" dirty="0" err="1">
                <a:latin typeface="맑은 고딕" panose="020B0503020000020004" pitchFamily="50" charset="-127"/>
              </a:rPr>
              <a:t>Conitnue</a:t>
            </a:r>
            <a:r>
              <a:rPr lang="ko-KR" altLang="en-US" dirty="0">
                <a:latin typeface="맑은 고딕" panose="020B0503020000020004" pitchFamily="50" charset="-127"/>
              </a:rPr>
              <a:t>는 뒤의 문장을 건너뛰고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반복문을 순회한다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</a:rPr>
              <a:t>파이썬에서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</a:rPr>
              <a:t>False</a:t>
            </a:r>
            <a:r>
              <a:rPr lang="ko-KR" altLang="en-US" dirty="0">
                <a:latin typeface="맑은 고딕" panose="020B0503020000020004" pitchFamily="50" charset="-127"/>
              </a:rPr>
              <a:t>이므로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6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6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위 문제의 내용은 쉽습니다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입력으로 돈이 주어졌을 때 그에 따른 출력으로 </a:t>
            </a:r>
            <a:r>
              <a:rPr lang="ko-KR" altLang="en-US" dirty="0" err="1">
                <a:latin typeface="맑은 고딕" panose="020B0503020000020004" pitchFamily="50" charset="-127"/>
              </a:rPr>
              <a:t>거슬러줘야하는</a:t>
            </a:r>
            <a:r>
              <a:rPr lang="ko-KR" altLang="en-US" dirty="0">
                <a:latin typeface="맑은 고딕" panose="020B0503020000020004" pitchFamily="50" charset="-127"/>
              </a:rPr>
              <a:t> 화폐의 개수를 </a:t>
            </a:r>
            <a:r>
              <a:rPr lang="ko-KR" altLang="en-US" dirty="0" err="1">
                <a:latin typeface="맑은 고딕" panose="020B0503020000020004" pitchFamily="50" charset="-127"/>
              </a:rPr>
              <a:t>리턴하면</a:t>
            </a:r>
            <a:r>
              <a:rPr lang="ko-KR" altLang="en-US" dirty="0">
                <a:latin typeface="맑은 고딕" panose="020B0503020000020004" pitchFamily="50" charset="-127"/>
              </a:rPr>
              <a:t> 됩니다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2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초기 코드의 </a:t>
            </a:r>
            <a:r>
              <a:rPr lang="en-US" altLang="ko-KR" dirty="0">
                <a:latin typeface="맑은 고딕" panose="020B0503020000020004" pitchFamily="50" charset="-127"/>
              </a:rPr>
              <a:t>solution</a:t>
            </a:r>
            <a:r>
              <a:rPr lang="ko-KR" altLang="en-US" dirty="0">
                <a:latin typeface="맑은 고딕" panose="020B0503020000020004" pitchFamily="50" charset="-127"/>
              </a:rPr>
              <a:t>함수 소개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문제는 푸는 키로 변수의 이름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Counter</a:t>
            </a:r>
            <a:r>
              <a:rPr lang="ko-KR" altLang="en-US" dirty="0">
                <a:latin typeface="맑은 고딕" panose="020B0503020000020004" pitchFamily="50" charset="-127"/>
              </a:rPr>
              <a:t>는 화폐의 개수를 세는 </a:t>
            </a:r>
            <a:r>
              <a:rPr lang="ko-KR" altLang="en-US" dirty="0" err="1">
                <a:latin typeface="맑은 고딕" panose="020B0503020000020004" pitchFamily="50" charset="-127"/>
              </a:rPr>
              <a:t>변수겠다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Money</a:t>
            </a:r>
            <a:r>
              <a:rPr lang="ko-KR" altLang="en-US" dirty="0">
                <a:latin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맑은 고딕" panose="020B0503020000020004" pitchFamily="50" charset="-127"/>
              </a:rPr>
              <a:t>입력받은</a:t>
            </a:r>
            <a:r>
              <a:rPr lang="ko-KR" altLang="en-US" dirty="0">
                <a:latin typeface="맑은 고딕" panose="020B0503020000020004" pitchFamily="50" charset="-127"/>
              </a:rPr>
              <a:t> 돈이 겠다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</a:rPr>
              <a:t>Idx</a:t>
            </a:r>
            <a:r>
              <a:rPr lang="ko-KR" altLang="en-US" dirty="0">
                <a:latin typeface="맑은 고딕" panose="020B0503020000020004" pitchFamily="50" charset="-127"/>
              </a:rPr>
              <a:t>는 리스트의 원소로 접근하는 값이겠다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Counter</a:t>
            </a:r>
            <a:r>
              <a:rPr lang="ko-KR" altLang="en-US" dirty="0">
                <a:latin typeface="맑은 고딕" panose="020B0503020000020004" pitchFamily="50" charset="-127"/>
              </a:rPr>
              <a:t>를 얻기 위해 우선 돈을 화폐로 나눠야 알 수 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</a:rPr>
              <a:t>반복문임을</a:t>
            </a:r>
            <a:r>
              <a:rPr lang="ko-KR" altLang="en-US" dirty="0">
                <a:latin typeface="맑은 고딕" panose="020B0503020000020004" pitchFamily="50" charset="-127"/>
              </a:rPr>
              <a:t> 감안하면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인덱스가 큰 수부터 </a:t>
            </a:r>
            <a:r>
              <a:rPr lang="ko-KR" altLang="en-US" dirty="0" err="1">
                <a:latin typeface="맑은 고딕" panose="020B0503020000020004" pitchFamily="50" charset="-127"/>
              </a:rPr>
              <a:t>작은수로</a:t>
            </a:r>
            <a:r>
              <a:rPr lang="ko-KR" altLang="en-US" dirty="0">
                <a:latin typeface="맑은 고딕" panose="020B0503020000020004" pitchFamily="50" charset="-127"/>
              </a:rPr>
              <a:t> 이동해 오는 것을 알 수 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14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</a:rPr>
              <a:t>번은 다음과 같습니다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~~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이 문제 또한 예시를 통해 이해를 해보도록 하겠습니다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3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우선 이 문제를 보면 배열에서 세 수를 고르는 방법을 중점적으로 고민을 했습니다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모든 경우의 수를 포함하고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중복되면 안되기 때문인데요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저는 고등학교 때부터 경우의 수 문제를 풀 때 한 방향으로 순회하는 방식을 주로 사용했습니다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이 코드도 동일한 방식으로 작성을 했는데요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그림을 통해 설명 드리면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리스트 그린 후 </a:t>
            </a:r>
            <a:r>
              <a:rPr lang="en-US" altLang="ko-KR" dirty="0">
                <a:latin typeface="맑은 고딕" panose="020B0503020000020004" pitchFamily="50" charset="-127"/>
              </a:rPr>
              <a:t>-&gt;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73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이 문제 또한 상황이 어렵지 않습니다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</a:rPr>
              <a:t>주의해야할</a:t>
            </a:r>
            <a:r>
              <a:rPr lang="ko-KR" altLang="en-US" dirty="0">
                <a:latin typeface="맑은 고딕" panose="020B0503020000020004" pitchFamily="50" charset="-127"/>
              </a:rPr>
              <a:t> 점은 중복되는 경우 증가로 보지 않는다는 점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19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제가 작성한 코드를 보시면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배열에서 직전 값과 비교하여 현재 값이 더 큰 경우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count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를 하나씩 증가시킴</a:t>
            </a:r>
            <a:endParaRPr lang="en-US" altLang="ko-KR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직전 값보다 현재 값이 작은 경우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값과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answer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값을 비교하여 더 큰 값을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answer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에 기록한다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8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다음은 </a:t>
            </a:r>
            <a:r>
              <a:rPr lang="en-US" altLang="ko-KR" dirty="0">
                <a:latin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</a:rPr>
              <a:t>번 문제입니다</a:t>
            </a:r>
            <a:r>
              <a:rPr lang="en-US" altLang="ko-KR" dirty="0">
                <a:latin typeface="맑은 고딕" panose="020B0503020000020004" pitchFamily="50" charset="-127"/>
              </a:rPr>
              <a:t>. 6</a:t>
            </a:r>
            <a:r>
              <a:rPr lang="ko-KR" altLang="en-US" dirty="0">
                <a:latin typeface="맑은 고딕" panose="020B0503020000020004" pitchFamily="50" charset="-127"/>
              </a:rPr>
              <a:t>번 문제 또한 간단하므로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간략하게 </a:t>
            </a:r>
            <a:r>
              <a:rPr lang="ko-KR" altLang="en-US" dirty="0" err="1">
                <a:latin typeface="맑은 고딕" panose="020B0503020000020004" pitchFamily="50" charset="-127"/>
              </a:rPr>
              <a:t>설명드리고</a:t>
            </a:r>
            <a:r>
              <a:rPr lang="ko-KR" altLang="en-US" dirty="0">
                <a:latin typeface="맑은 고딕" panose="020B0503020000020004" pitchFamily="50" charset="-127"/>
              </a:rPr>
              <a:t> 바로 문제 풀이로 들어가도록 하겠습니다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~~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예시를 보면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7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함수 작성 아이디어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문자열에서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LRUD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을 각각 카운트 후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L-R, U-D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의 크기를 비교하여 최종 좌표를 나타낸다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3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다음과 같이 풀이를 발표할 예정인데요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풀이에 앞서 문제에 대한 설명은 모두 </a:t>
            </a:r>
            <a:r>
              <a:rPr lang="ko-KR" altLang="en-US" dirty="0" err="1"/>
              <a:t>풀어오셨기</a:t>
            </a:r>
            <a:r>
              <a:rPr lang="ko-KR" altLang="en-US" dirty="0"/>
              <a:t> 때문에 간략하게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문제 읽고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조건 읽고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예시 읽고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마지막에 주의할 점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</a:rPr>
              <a:t>처음 리스트에서 다음과 같이 </a:t>
            </a:r>
            <a:r>
              <a:rPr lang="en-US" altLang="ko-KR" dirty="0">
                <a:latin typeface="맑은 고딕" panose="020B0503020000020004" pitchFamily="50" charset="-127"/>
              </a:rPr>
              <a:t>pop</a:t>
            </a:r>
            <a:r>
              <a:rPr lang="ko-KR" altLang="en-US" dirty="0">
                <a:latin typeface="맑은 고딕" panose="020B0503020000020004" pitchFamily="50" charset="-127"/>
              </a:rPr>
              <a:t>해서 삽입하는 것이 아니라 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인덱스가 이동해가면서 리스트에 넣을 원소를 찾는 것인데요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자세한 설명은 코드를 보면서 말씀드리겠습니다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8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좌측과 같은 초기 코드의 결과를 보면 </a:t>
            </a:r>
            <a:r>
              <a:rPr lang="en-US" altLang="ko-KR" dirty="0">
                <a:latin typeface="맑은 고딕" panose="020B0503020000020004" pitchFamily="50" charset="-127"/>
              </a:rPr>
              <a:t>left</a:t>
            </a:r>
            <a:r>
              <a:rPr lang="ko-KR" altLang="en-US" dirty="0">
                <a:latin typeface="맑은 고딕" panose="020B0503020000020004" pitchFamily="50" charset="-127"/>
              </a:rPr>
              <a:t>의 값이 두번째 </a:t>
            </a:r>
            <a:r>
              <a:rPr lang="en-US" altLang="ko-KR" dirty="0">
                <a:latin typeface="맑은 고딕" panose="020B0503020000020004" pitchFamily="50" charset="-127"/>
              </a:rPr>
              <a:t>while</a:t>
            </a:r>
            <a:r>
              <a:rPr lang="ko-KR" altLang="en-US" dirty="0">
                <a:latin typeface="맑은 고딕" panose="020B0503020000020004" pitchFamily="50" charset="-127"/>
              </a:rPr>
              <a:t>문을 돌 때 부터 홀수로 고정되어 있기 때문에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출력이 원하는 대로 </a:t>
            </a:r>
            <a:r>
              <a:rPr lang="ko-KR" altLang="en-US" dirty="0" err="1">
                <a:latin typeface="맑은 고딕" panose="020B0503020000020004" pitchFamily="50" charset="-127"/>
              </a:rPr>
              <a:t>이뤄지지않는다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이때 오른쪽 코드처럼 조건문의 조건을 </a:t>
            </a:r>
            <a:r>
              <a:rPr lang="en-US" altLang="ko-KR" dirty="0">
                <a:latin typeface="맑은 고딕" panose="020B0503020000020004" pitchFamily="50" charset="-127"/>
              </a:rPr>
              <a:t>left%2</a:t>
            </a:r>
            <a:r>
              <a:rPr lang="ko-KR" altLang="en-US" dirty="0">
                <a:latin typeface="맑은 고딕" panose="020B0503020000020004" pitchFamily="50" charset="-127"/>
              </a:rPr>
              <a:t>아니라 </a:t>
            </a:r>
            <a:r>
              <a:rPr lang="en-US" altLang="ko-KR" dirty="0">
                <a:latin typeface="맑은 고딕" panose="020B0503020000020004" pitchFamily="50" charset="-127"/>
              </a:rPr>
              <a:t>idx%2</a:t>
            </a:r>
            <a:r>
              <a:rPr lang="ko-KR" altLang="en-US" dirty="0">
                <a:latin typeface="맑은 고딕" panose="020B0503020000020004" pitchFamily="50" charset="-127"/>
              </a:rPr>
              <a:t>로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수정하여 정상적으로 리스트를 순회하도록 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35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문제 읽고 바로 코드로 들어가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4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초기 코드를 보면 </a:t>
            </a:r>
            <a:r>
              <a:rPr lang="en-US" altLang="ko-KR" dirty="0" err="1">
                <a:latin typeface="맑은 고딕" panose="020B0503020000020004" pitchFamily="50" charset="-127"/>
              </a:rPr>
              <a:t>fist_check</a:t>
            </a:r>
            <a:r>
              <a:rPr lang="ko-KR" altLang="en-US" dirty="0">
                <a:latin typeface="맑은 고딕" panose="020B0503020000020004" pitchFamily="50" charset="-127"/>
              </a:rPr>
              <a:t>과 </a:t>
            </a:r>
            <a:r>
              <a:rPr lang="en-US" altLang="ko-KR" dirty="0" err="1">
                <a:latin typeface="맑은 고딕" panose="020B0503020000020004" pitchFamily="50" charset="-127"/>
              </a:rPr>
              <a:t>second_check</a:t>
            </a:r>
            <a:r>
              <a:rPr lang="ko-KR" altLang="en-US" dirty="0">
                <a:latin typeface="맑은 고딕" panose="020B0503020000020004" pitchFamily="50" charset="-127"/>
              </a:rPr>
              <a:t>을 </a:t>
            </a:r>
            <a:r>
              <a:rPr lang="en-US" altLang="ko-KR" dirty="0" err="1">
                <a:latin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번째와 </a:t>
            </a:r>
            <a:r>
              <a:rPr lang="en-US" altLang="ko-KR" dirty="0">
                <a:latin typeface="맑은 고딕" panose="020B0503020000020004" pitchFamily="50" charset="-127"/>
              </a:rPr>
              <a:t>i+1</a:t>
            </a:r>
            <a:r>
              <a:rPr lang="ko-KR" altLang="en-US" dirty="0">
                <a:latin typeface="맑은 고딕" panose="020B0503020000020004" pitchFamily="50" charset="-127"/>
              </a:rPr>
              <a:t>번째 원소만을 비교해서 설정하는 것을 알 수 있는데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이렇게 될 경우 초기 코드는 조건문의 첫번쨰 조건에서 같은 값이 연속되고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이웃한 비밀번호만 확인하게 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하지만 문제에선 연속된 세 자리를 제한하므로</a:t>
            </a:r>
            <a:r>
              <a:rPr lang="en-US" altLang="ko-KR" dirty="0">
                <a:latin typeface="맑은 고딕" panose="020B0503020000020004" pitchFamily="50" charset="-127"/>
              </a:rPr>
              <a:t>..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수정된 코드의 </a:t>
            </a:r>
            <a:r>
              <a:rPr lang="en-US" altLang="ko-KR" dirty="0" err="1">
                <a:latin typeface="맑은 고딕" panose="020B0503020000020004" pitchFamily="50" charset="-127"/>
              </a:rPr>
              <a:t>second_check</a:t>
            </a:r>
            <a:r>
              <a:rPr lang="ko-KR" altLang="en-US" dirty="0">
                <a:latin typeface="맑은 고딕" panose="020B0503020000020004" pitchFamily="50" charset="-127"/>
              </a:rPr>
              <a:t>을 다음과 같이 수정할 수 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이렇게 되면 첫번째 조건에서 차가 </a:t>
            </a:r>
            <a:r>
              <a:rPr lang="ko-KR" altLang="en-US" dirty="0" err="1">
                <a:latin typeface="맑은 고딕" panose="020B0503020000020004" pitchFamily="50" charset="-127"/>
              </a:rPr>
              <a:t>같은지</a:t>
            </a:r>
            <a:r>
              <a:rPr lang="ko-KR" altLang="en-US" dirty="0">
                <a:latin typeface="맑은 고딕" panose="020B0503020000020004" pitchFamily="50" charset="-127"/>
              </a:rPr>
              <a:t> 확인하기 때문에 세숫자가 일정간격으로 연속하는지 알 수 있고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두번째 조건에서 그 차이가 </a:t>
            </a:r>
            <a:r>
              <a:rPr lang="en-US" altLang="ko-KR" dirty="0">
                <a:latin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</a:rPr>
              <a:t>인지를 확인하여 연속된 수인지를 확인한다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---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Ord()</a:t>
            </a:r>
            <a:r>
              <a:rPr lang="ko-KR" altLang="en-US" dirty="0">
                <a:latin typeface="맑은 고딕" panose="020B0503020000020004" pitchFamily="50" charset="-127"/>
              </a:rPr>
              <a:t>는 유니코드로 바꿔주는 내장함수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31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</a:rPr>
              <a:t>번 문제는 문제가 간단하여 다음과 같은 글만 읽어도 충분히 이해 가능할 것 같습니다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예시를 보면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바로 문제로 넘어가도록 하겠습니다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초기 코드를 보면 조건에서 해당 원소가 </a:t>
            </a:r>
            <a:r>
              <a:rPr lang="en-US" altLang="ko-KR" dirty="0"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</a:rPr>
              <a:t>이고 다음 원소가 </a:t>
            </a:r>
            <a:r>
              <a:rPr lang="en-US" altLang="ko-KR" dirty="0"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</a:rPr>
              <a:t>이 아닌 즉 </a:t>
            </a:r>
            <a:r>
              <a:rPr lang="en-US" altLang="ko-KR" dirty="0">
                <a:latin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</a:rPr>
              <a:t>일 때 </a:t>
            </a:r>
            <a:r>
              <a:rPr lang="en-US" altLang="ko-KR" dirty="0"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</a:rPr>
              <a:t>을 더한다고 하는데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이 경우 연속된 숫자가 </a:t>
            </a:r>
            <a:r>
              <a:rPr lang="en-US" altLang="ko-KR" dirty="0">
                <a:latin typeface="맑은 고딕" panose="020B0503020000020004" pitchFamily="50" charset="-127"/>
              </a:rPr>
              <a:t>00</a:t>
            </a:r>
            <a:r>
              <a:rPr lang="ko-KR" altLang="en-US" dirty="0">
                <a:latin typeface="맑은 고딕" panose="020B0503020000020004" pitchFamily="50" charset="-127"/>
              </a:rPr>
              <a:t>의 경우 </a:t>
            </a:r>
            <a:r>
              <a:rPr lang="en-US" altLang="ko-KR" dirty="0">
                <a:latin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</a:rPr>
              <a:t>로 전달하게 되는 문제가 발생하게 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수정한 코드를 보면 조건을 추가하여 </a:t>
            </a:r>
            <a:r>
              <a:rPr lang="en-US" altLang="ko-KR" dirty="0">
                <a:latin typeface="맑은 고딕" panose="020B0503020000020004" pitchFamily="50" charset="-127"/>
              </a:rPr>
              <a:t>00</a:t>
            </a:r>
            <a:r>
              <a:rPr lang="ko-KR" altLang="en-US" dirty="0">
                <a:latin typeface="맑은 고딕" panose="020B0503020000020004" pitchFamily="50" charset="-127"/>
              </a:rPr>
              <a:t>같은 경우 </a:t>
            </a:r>
            <a:r>
              <a:rPr lang="en-US" altLang="ko-KR" dirty="0">
                <a:latin typeface="맑은 고딕" panose="020B0503020000020004" pitchFamily="50" charset="-127"/>
              </a:rPr>
              <a:t>answer</a:t>
            </a:r>
            <a:r>
              <a:rPr lang="ko-KR" altLang="en-US" dirty="0">
                <a:latin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</a:rPr>
              <a:t>아무값도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추가되지않고</a:t>
            </a:r>
            <a:r>
              <a:rPr lang="ko-KR" altLang="en-US" dirty="0">
                <a:latin typeface="맑은 고딕" panose="020B0503020000020004" pitchFamily="50" charset="-127"/>
              </a:rPr>
              <a:t> 조건문을 지나가게 하여 </a:t>
            </a:r>
            <a:r>
              <a:rPr lang="en-US" altLang="ko-KR" dirty="0"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</a:rPr>
              <a:t>의 중복을 처리할 수 있게 됩니다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algn="ctr"/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05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7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빈칸 채우기의 첫번째 문제인 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번 문제에 대한 간단히 소개를 드리자면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ko-KR" altLang="en-US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책을 대여하고 대여 기간에 따른 요금을 출력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하는 문제입니다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451A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첫번째 그림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을 보면 </a:t>
            </a:r>
            <a:r>
              <a:rPr lang="ko-KR" altLang="en-US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대여 요금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에 대한 설명이 나와있습니다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</a:p>
          <a:p>
            <a:r>
              <a:rPr lang="ko-KR" altLang="en-US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두번째 그림을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보면 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인터페이스와 만화책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소설책의 클래스가 나와있습니다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Book 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은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get_rental_price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함수는 대여 기간을 매개변수로 받아 대여 요금을 계산하는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get_rental_price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함수를 구현해야 합니다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ComicBook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ComicBook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은 만화책을 나타내는 클래스이며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Book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인터페이스를 구현하고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get_rental_price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함수는 대여 기간을 매개변수로 받아 만화책의 대여 요금을 계산합니다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마찬가지로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Novel 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Novel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은 소설책을 나타내는 클래스이며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Book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인터페이스를 구현하고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get_rental_price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함수는 대여 기간을 매개변수로 받아 소설책의 대여 요금을 계산합니다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간단하게 요약하면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dirty="0" err="1">
                <a:latin typeface="맑은 고딕" panose="020B0503020000020004" pitchFamily="50" charset="-127"/>
              </a:rPr>
              <a:t>북타입스라는</a:t>
            </a:r>
            <a:r>
              <a:rPr lang="ko-KR" altLang="en-US" dirty="0">
                <a:latin typeface="맑은 고딕" panose="020B0503020000020004" pitchFamily="50" charset="-127"/>
              </a:rPr>
              <a:t> 리스트와 대여기간이 입력되며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그에 따른 요금을 출력하는 문제입니다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Book </a:t>
            </a:r>
            <a:r>
              <a:rPr lang="ko-KR" altLang="en-US" dirty="0">
                <a:latin typeface="맑은 고딕" panose="020B0503020000020004" pitchFamily="50" charset="-127"/>
              </a:rPr>
              <a:t>클래스 설명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</a:rPr>
              <a:t>ComicBook</a:t>
            </a:r>
            <a:r>
              <a:rPr lang="ko-KR" altLang="en-US" dirty="0">
                <a:latin typeface="맑은 고딕" panose="020B0503020000020004" pitchFamily="50" charset="-127"/>
              </a:rPr>
              <a:t> 클래스 설명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Novel </a:t>
            </a:r>
            <a:r>
              <a:rPr lang="ko-KR" altLang="en-US" dirty="0">
                <a:latin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설명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Solution </a:t>
            </a:r>
            <a:r>
              <a:rPr lang="ko-KR" altLang="en-US" dirty="0">
                <a:latin typeface="맑은 고딕" panose="020B0503020000020004" pitchFamily="50" charset="-127"/>
              </a:rPr>
              <a:t>함수 설명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 Books</a:t>
            </a:r>
            <a:r>
              <a:rPr lang="ko-KR" altLang="en-US" dirty="0">
                <a:latin typeface="맑은 고딕" panose="020B0503020000020004" pitchFamily="50" charset="-127"/>
              </a:rPr>
              <a:t>이라는 리스트 안에 클래스를 원소로 포함시킴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5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</a:rPr>
              <a:t>Comicbook</a:t>
            </a:r>
            <a:r>
              <a:rPr lang="ko-KR" altLang="en-US" dirty="0">
                <a:latin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</a:rPr>
              <a:t>Book</a:t>
            </a:r>
            <a:r>
              <a:rPr lang="ko-KR" altLang="en-US" dirty="0">
                <a:latin typeface="맑은 고딕" panose="020B0503020000020004" pitchFamily="50" charset="-127"/>
              </a:rPr>
              <a:t>의 자식 클래스이므로 클래스를 선언할 때 부모 클래스를 파라미터로 포함한다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또한 클래스 안에 </a:t>
            </a:r>
            <a:r>
              <a:rPr lang="ko-KR" altLang="en-US" dirty="0" err="1">
                <a:latin typeface="맑은 고딕" panose="020B0503020000020004" pitchFamily="50" charset="-127"/>
              </a:rPr>
              <a:t>매서드오버라이딩을</a:t>
            </a:r>
            <a:r>
              <a:rPr lang="ko-KR" altLang="en-US" dirty="0">
                <a:latin typeface="맑은 고딕" panose="020B0503020000020004" pitchFamily="50" charset="-127"/>
              </a:rPr>
              <a:t> 통해 클래스에 따른 함수를 설정할 수 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Novel</a:t>
            </a:r>
            <a:r>
              <a:rPr lang="ko-KR" altLang="en-US" dirty="0">
                <a:latin typeface="맑은 고딕" panose="020B0503020000020004" pitchFamily="50" charset="-127"/>
              </a:rPr>
              <a:t>은 </a:t>
            </a:r>
            <a:r>
              <a:rPr lang="en-US" altLang="ko-KR" dirty="0" err="1">
                <a:latin typeface="맑은 고딕" panose="020B0503020000020004" pitchFamily="50" charset="-127"/>
              </a:rPr>
              <a:t>Comicbook</a:t>
            </a:r>
            <a:r>
              <a:rPr lang="ko-KR" altLang="en-US" dirty="0">
                <a:latin typeface="맑은 고딕" panose="020B0503020000020004" pitchFamily="50" charset="-127"/>
              </a:rPr>
              <a:t>과 대부분 비슷하지만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마지막의 </a:t>
            </a:r>
            <a:r>
              <a:rPr lang="en-US" altLang="ko-KR" dirty="0">
                <a:latin typeface="맑은 고딕" panose="020B0503020000020004" pitchFamily="50" charset="-127"/>
              </a:rPr>
              <a:t>cost += day</a:t>
            </a:r>
            <a:r>
              <a:rPr lang="ko-KR" altLang="en-US" dirty="0">
                <a:latin typeface="맑은 고딕" panose="020B0503020000020004" pitchFamily="50" charset="-127"/>
              </a:rPr>
              <a:t>의 곱해지는 값이 다름을 알 수 있습니다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Solution </a:t>
            </a:r>
            <a:r>
              <a:rPr lang="ko-KR" altLang="en-US" dirty="0">
                <a:latin typeface="맑은 고딕" panose="020B0503020000020004" pitchFamily="50" charset="-127"/>
              </a:rPr>
              <a:t>함수의 플로우를 살펴보면</a:t>
            </a:r>
            <a:r>
              <a:rPr lang="en-US" altLang="ko-KR" dirty="0">
                <a:latin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</a:rPr>
              <a:t>는 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3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두번째 그림까지 설명하고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세번째 그림 예시를 통해 설명하기</a:t>
            </a:r>
            <a:br>
              <a:rPr lang="en-US" altLang="ko-KR" dirty="0">
                <a:latin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</a:rPr>
            </a:br>
            <a:r>
              <a:rPr lang="ko-KR" altLang="en-US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매개변수 설명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오늘 하루 동안의 지하철 도착 시각이 순서대로 들어있는 리스트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subway_times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와 현재시간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current_time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solution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함수의 매개변수로 주어집니다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</a:p>
          <a:p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subway_times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의 길이는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이상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이하입니다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subway_times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에는 지하철 도착 시간이 중복없이 들어있습니다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지하철 도착 시각과 현재 시각은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시간 표기법을 이용하여 나타냅니다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시간 표기법은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00:00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23:59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까지로 시간을 표기합니다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입력으로 주어지는 시간은 항상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"XX:YY"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형태로 주어집니다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지하철 첫차 도착 </a:t>
            </a:r>
            <a:r>
              <a:rPr lang="ko-KR" alt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시각은 </a:t>
            </a:r>
            <a:r>
              <a:rPr lang="en-US" altLang="ko-KR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05:00 </a:t>
            </a:r>
            <a:r>
              <a:rPr lang="ko-KR" alt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이후이며</a:t>
            </a:r>
            <a:r>
              <a:rPr lang="en-US" altLang="ko-KR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막차 도착 시각은 </a:t>
            </a:r>
            <a:r>
              <a:rPr lang="en-US" altLang="ko-KR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23:59 </a:t>
            </a:r>
            <a:r>
              <a:rPr lang="ko-KR" alt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이전입니다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문제를 푸는 흐름을 고려했을 때 파라미터로 입력되는 값을 알기 위해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함수 선언 부분이 아닌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오른쪽 그림부터 설명 드리겠습니다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이후 </a:t>
            </a:r>
            <a:r>
              <a:rPr lang="en-US" altLang="ko-KR" dirty="0">
                <a:latin typeface="맑은 고딕" panose="020B0503020000020004" pitchFamily="50" charset="-127"/>
              </a:rPr>
              <a:t>solution </a:t>
            </a:r>
            <a:r>
              <a:rPr lang="ko-KR" altLang="en-US" dirty="0">
                <a:latin typeface="맑은 고딕" panose="020B0503020000020004" pitchFamily="50" charset="-127"/>
              </a:rPr>
              <a:t>함수 설명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파라미터 부터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</a:rPr>
              <a:t>Func_a</a:t>
            </a:r>
            <a:r>
              <a:rPr lang="ko-KR" altLang="en-US" dirty="0">
                <a:latin typeface="맑은 고딕" panose="020B0503020000020004" pitchFamily="50" charset="-127"/>
              </a:rPr>
              <a:t>함수 설명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파라미터 부터 </a:t>
            </a:r>
            <a:r>
              <a:rPr lang="ko-KR" altLang="en-US" dirty="0" err="1">
                <a:latin typeface="맑은 고딕" panose="020B0503020000020004" pitchFamily="50" charset="-127"/>
              </a:rPr>
              <a:t>리턴값까지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1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현재 시간을 분단위로 변환하기 위해 </a:t>
            </a:r>
            <a:r>
              <a:rPr lang="en-US" altLang="ko-KR" dirty="0" err="1">
                <a:latin typeface="맑은 고딕" panose="020B0503020000020004" pitchFamily="50" charset="-127"/>
              </a:rPr>
              <a:t>func_a</a:t>
            </a:r>
            <a:r>
              <a:rPr lang="ko-KR" altLang="en-US" dirty="0">
                <a:latin typeface="맑은 고딕" panose="020B0503020000020004" pitchFamily="50" charset="-127"/>
              </a:rPr>
              <a:t>를 사용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리스트에 있는 지하철 도착 시간을 분단위로 변환 </a:t>
            </a:r>
            <a:r>
              <a:rPr lang="en-US" altLang="ko-KR" dirty="0">
                <a:latin typeface="맑은 고딕" panose="020B0503020000020004" pitchFamily="50" charset="-127"/>
              </a:rPr>
              <a:t>-&gt; </a:t>
            </a:r>
            <a:r>
              <a:rPr lang="ko-KR" altLang="en-US" dirty="0">
                <a:latin typeface="맑은 고딕" panose="020B0503020000020004" pitchFamily="50" charset="-127"/>
              </a:rPr>
              <a:t> 비교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9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4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53988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53988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86220" y="612775"/>
            <a:ext cx="958215" cy="457835"/>
          </a:xfrm>
        </p:spPr>
        <p:txBody>
          <a:bodyPr/>
          <a:lstStyle/>
          <a:p>
            <a:fld id="{61FD9D02-426E-46C9-9EE9-0DE1EF8B2838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6515" cy="4578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0"/>
            <a:ext cx="9144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9144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045"/>
            <a:ext cx="37338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055"/>
            <a:ext cx="37338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7205"/>
            <a:ext cx="306324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20" y="588645"/>
            <a:ext cx="16002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45" y="-1905"/>
            <a:ext cx="5778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305" y="-1905"/>
            <a:ext cx="2730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255" y="-1905"/>
            <a:ext cx="8890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905"/>
            <a:ext cx="27305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635"/>
            <a:ext cx="54610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90" y="635"/>
            <a:ext cx="8890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170"/>
            <a:ext cx="82296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220" y="612775"/>
            <a:ext cx="95758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8/7/2024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990" y="25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47320" y="6493510"/>
            <a:ext cx="193357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0470" y="6493510"/>
            <a:ext cx="26866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3890" y="1628800"/>
            <a:ext cx="7773670" cy="147129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1" hangingPunct="1">
              <a:buFontTx/>
              <a:buNone/>
            </a:pP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COS Pro (1</a:t>
            </a: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급 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차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)</a:t>
            </a:r>
            <a:br>
              <a:rPr lang="en-US" altLang="ko-KR" sz="3600" b="1" dirty="0">
                <a:latin typeface="Arial" charset="0"/>
                <a:ea typeface="Arial" charset="0"/>
                <a:cs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문제풀이</a:t>
            </a:r>
            <a:endParaRPr lang="ko-KR" altLang="en-US" sz="2000" dirty="0">
              <a:latin typeface="Arial" charset="0"/>
              <a:ea typeface="돋움" charset="0"/>
              <a:cs typeface="Arial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43975"/>
            <a:ext cx="6401435" cy="175323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64135" indent="0" algn="ctr" defTabSz="508000" eaLnBrk="1" hangingPunct="1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cs typeface="Arial" charset="0"/>
              </a:rPr>
              <a:t>2024. 08. 08 </a:t>
            </a: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ko-KR" altLang="en-US" sz="1400" b="1" dirty="0">
                <a:solidFill>
                  <a:schemeClr val="tx1"/>
                </a:solidFill>
                <a:cs typeface="Arial" charset="0"/>
              </a:rPr>
              <a:t>이찬구</a:t>
            </a: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en-US" altLang="ko-KR" sz="1100" dirty="0">
                <a:solidFill>
                  <a:schemeClr val="tx1"/>
                </a:solidFill>
                <a:cs typeface="Arial" charset="0"/>
              </a:rPr>
              <a:t>cksrn0003@naver.com</a:t>
            </a:r>
          </a:p>
          <a:p>
            <a:pPr marL="64135" indent="0" algn="ctr" defTabSz="508000" eaLnBrk="1" hangingPunct="1">
              <a:buFontTx/>
              <a:buNone/>
            </a:pPr>
            <a:endParaRPr lang="en-US" altLang="ko-KR" sz="1100" dirty="0">
              <a:solidFill>
                <a:schemeClr val="tx1"/>
              </a:solidFill>
              <a:cs typeface="Arial" charset="0"/>
            </a:endParaRPr>
          </a:p>
          <a:p>
            <a:pPr marL="64135" algn="ctr" defTabSz="508000"/>
            <a:r>
              <a:rPr lang="en-US" altLang="ko-KR" sz="1100" b="1" dirty="0">
                <a:solidFill>
                  <a:schemeClr val="tx1"/>
                </a:solidFill>
                <a:cs typeface="Arial" charset="0"/>
              </a:rPr>
              <a:t>Network &amp; Database Lab</a:t>
            </a:r>
          </a:p>
          <a:p>
            <a:pPr marL="64135" indent="0" algn="ctr" defTabSz="508000" eaLnBrk="1" hangingPunct="1">
              <a:buFontTx/>
              <a:buNone/>
            </a:pPr>
            <a:endParaRPr lang="ko-KR" altLang="en-US" sz="11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3241AF-80F3-AFE0-10C2-4E9233FE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1648055" cy="3753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BC7E5A-66C1-1CA2-6692-8125B4A8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131" y="1619647"/>
            <a:ext cx="2819794" cy="3419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571DA-4C50-77F3-99DA-8715DE3AE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824" y="1619647"/>
            <a:ext cx="3905795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3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BC7E5A-66C1-1CA2-6692-8125B4A8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04" y="1458685"/>
            <a:ext cx="2516061" cy="3051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358124-5627-A1F4-7C39-5B66E156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458685"/>
            <a:ext cx="2600472" cy="3051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1E164-9D66-593F-383C-9517F2CFD2F2}"/>
              </a:ext>
            </a:extLst>
          </p:cNvPr>
          <p:cNvSpPr txBox="1"/>
          <p:nvPr/>
        </p:nvSpPr>
        <p:spPr>
          <a:xfrm>
            <a:off x="6211416" y="451025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수정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87E7C-AB31-7908-891C-D55BCD86F499}"/>
              </a:ext>
            </a:extLst>
          </p:cNvPr>
          <p:cNvSpPr txBox="1"/>
          <p:nvPr/>
        </p:nvSpPr>
        <p:spPr>
          <a:xfrm>
            <a:off x="3141667" y="452873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문제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F0D07C-3E60-2AC1-EF58-10105C421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81" y="1458685"/>
            <a:ext cx="1648055" cy="3753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7FA95-AB48-8059-12DB-74F379F8D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266" y="5045340"/>
            <a:ext cx="1848108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3D12A31-7D26-1605-4807-52E41892EFB5}"/>
              </a:ext>
            </a:extLst>
          </p:cNvPr>
          <p:cNvSpPr/>
          <p:nvPr/>
        </p:nvSpPr>
        <p:spPr>
          <a:xfrm>
            <a:off x="4983573" y="2852936"/>
            <a:ext cx="452523" cy="36004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2F5FC4-119D-A4BD-0DDE-2A04A430B0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619"/>
          <a:stretch/>
        </p:blipFill>
        <p:spPr>
          <a:xfrm>
            <a:off x="3043267" y="5663866"/>
            <a:ext cx="1848108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26604A-68F5-8282-7848-0E51301F0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080" y="5418527"/>
            <a:ext cx="2705478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95129C6-EE4A-44FF-22A5-632A7934A1EE}"/>
              </a:ext>
            </a:extLst>
          </p:cNvPr>
          <p:cNvCxnSpPr>
            <a:cxnSpLocks/>
          </p:cNvCxnSpPr>
          <p:nvPr/>
        </p:nvCxnSpPr>
        <p:spPr>
          <a:xfrm>
            <a:off x="4911565" y="5150805"/>
            <a:ext cx="2327481" cy="318646"/>
          </a:xfrm>
          <a:prstGeom prst="bentConnector3">
            <a:avLst>
              <a:gd name="adj1" fmla="val 999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326B2-6708-5A7B-91AC-5C1113B8A8BD}"/>
              </a:ext>
            </a:extLst>
          </p:cNvPr>
          <p:cNvCxnSpPr>
            <a:cxnSpLocks/>
          </p:cNvCxnSpPr>
          <p:nvPr/>
        </p:nvCxnSpPr>
        <p:spPr>
          <a:xfrm flipV="1">
            <a:off x="4882989" y="5811383"/>
            <a:ext cx="2327481" cy="251408"/>
          </a:xfrm>
          <a:prstGeom prst="bentConnector3">
            <a:avLst>
              <a:gd name="adj1" fmla="val 999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7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7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5D9FD7-4C0A-3F4B-C9AE-601C0B6F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3188019" cy="1288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B2838-9E8B-C910-5921-ED222910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92896"/>
            <a:ext cx="8030696" cy="342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59E974-D056-4411-83EE-90E13C4AE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944379"/>
            <a:ext cx="6912768" cy="3352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028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7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FFCD5-B9DF-9EBD-A46E-48DAD2E2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" y="1303030"/>
            <a:ext cx="4191585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C8EC8-0B3F-F4B5-7260-ED4FE4E43D34}"/>
              </a:ext>
            </a:extLst>
          </p:cNvPr>
          <p:cNvSpPr txBox="1"/>
          <p:nvPr/>
        </p:nvSpPr>
        <p:spPr>
          <a:xfrm>
            <a:off x="1838841" y="951806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AABD30-8302-B800-FBE6-B2A67859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17" y="1303029"/>
            <a:ext cx="4153480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800E64-FD79-2E60-68ED-BF66ECAD24BE}"/>
              </a:ext>
            </a:extLst>
          </p:cNvPr>
          <p:cNvSpPr txBox="1"/>
          <p:nvPr/>
        </p:nvSpPr>
        <p:spPr>
          <a:xfrm>
            <a:off x="6249261" y="93369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수정 코드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F1EE46-4755-5CA9-237D-90759F99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17" y="4555312"/>
            <a:ext cx="3427791" cy="369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87911E9-2B99-BC48-F8B2-0196FBC106B3}"/>
              </a:ext>
            </a:extLst>
          </p:cNvPr>
          <p:cNvSpPr/>
          <p:nvPr/>
        </p:nvSpPr>
        <p:spPr>
          <a:xfrm>
            <a:off x="4451247" y="2489473"/>
            <a:ext cx="452523" cy="36004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7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4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0DAF34-E47D-29B9-1123-3B7A9470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1" y="1124744"/>
            <a:ext cx="7923470" cy="1356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9AE42-57D2-8FC5-BDEC-5AC79A28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10" y="2636912"/>
            <a:ext cx="2897646" cy="3393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15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4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5664A3-8D9E-0D3B-7749-EE9E9853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8" y="1337310"/>
            <a:ext cx="3850856" cy="2790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39D30-BF8F-EA63-A214-D3B69814C3AE}"/>
              </a:ext>
            </a:extLst>
          </p:cNvPr>
          <p:cNvSpPr txBox="1"/>
          <p:nvPr/>
        </p:nvSpPr>
        <p:spPr>
          <a:xfrm>
            <a:off x="1838841" y="951806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143D0-BC1E-2D53-3B8B-1CAB45038D9F}"/>
              </a:ext>
            </a:extLst>
          </p:cNvPr>
          <p:cNvSpPr txBox="1"/>
          <p:nvPr/>
        </p:nvSpPr>
        <p:spPr>
          <a:xfrm>
            <a:off x="6249261" y="93369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작성 코드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C29CC49-865A-956D-6AFC-F321F4C8DE26}"/>
              </a:ext>
            </a:extLst>
          </p:cNvPr>
          <p:cNvSpPr/>
          <p:nvPr/>
        </p:nvSpPr>
        <p:spPr>
          <a:xfrm>
            <a:off x="4461433" y="2654047"/>
            <a:ext cx="452523" cy="36004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CD85D2-0B53-BC8F-6DB8-7A8A43A8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39" y="1296750"/>
            <a:ext cx="3811725" cy="3229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750CB2-3441-28FE-968A-6551CB0B4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739" y="4619521"/>
            <a:ext cx="2781688" cy="323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5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399F2-A7A6-D4CD-210B-D7EBD61F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56427"/>
            <a:ext cx="7529768" cy="1741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2ED9E5-B781-00B5-D7FF-D1B321A4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013793"/>
            <a:ext cx="2857899" cy="1409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61CFAD-9733-334C-CBE2-B0B40F690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092" y="3559904"/>
            <a:ext cx="1152686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58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5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DA41C6-366E-C707-2E13-E946BCB3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64" y="1321138"/>
            <a:ext cx="3839111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BBAD78-EED4-2DED-41D6-3074182AA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02" y="1301517"/>
            <a:ext cx="3772426" cy="4086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14A6B-E1F5-F3A9-A1FD-5AB16AA4A224}"/>
              </a:ext>
            </a:extLst>
          </p:cNvPr>
          <p:cNvSpPr txBox="1"/>
          <p:nvPr/>
        </p:nvSpPr>
        <p:spPr>
          <a:xfrm>
            <a:off x="1838841" y="951806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89B2-C342-4456-1F78-9DEB3885B163}"/>
              </a:ext>
            </a:extLst>
          </p:cNvPr>
          <p:cNvSpPr txBox="1"/>
          <p:nvPr/>
        </p:nvSpPr>
        <p:spPr>
          <a:xfrm>
            <a:off x="6249261" y="93369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작성 코드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BA16E9C-C4CF-4738-7C7C-3B326D70AD52}"/>
              </a:ext>
            </a:extLst>
          </p:cNvPr>
          <p:cNvSpPr/>
          <p:nvPr/>
        </p:nvSpPr>
        <p:spPr>
          <a:xfrm>
            <a:off x="4375327" y="2470193"/>
            <a:ext cx="452523" cy="36004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6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BD6F8F-C34A-08A3-8C9F-E9041141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6" y="1124744"/>
            <a:ext cx="3456384" cy="815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6B7862-DFCC-6831-7B96-2B7679BB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26" y="1998853"/>
            <a:ext cx="2819722" cy="2860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6B9D83-FA07-8793-CB34-4730867B7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510" y="1998852"/>
            <a:ext cx="4334480" cy="2861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21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6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51E21-B197-ED02-E401-8B8E25BA1A54}"/>
              </a:ext>
            </a:extLst>
          </p:cNvPr>
          <p:cNvSpPr txBox="1"/>
          <p:nvPr/>
        </p:nvSpPr>
        <p:spPr>
          <a:xfrm>
            <a:off x="1838841" y="951806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85C8B-4F95-B8F5-9C02-11258408F65B}"/>
              </a:ext>
            </a:extLst>
          </p:cNvPr>
          <p:cNvSpPr txBox="1"/>
          <p:nvPr/>
        </p:nvSpPr>
        <p:spPr>
          <a:xfrm>
            <a:off x="6249261" y="93369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작성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F013F9-AD87-FF75-239A-7E3E7F52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2" y="1356936"/>
            <a:ext cx="4105848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875A61-45BD-B895-FF6C-24D5AADDC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53" y="1356936"/>
            <a:ext cx="3801005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9F275D-C44E-3402-1B29-C41916B35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957" y="5201529"/>
            <a:ext cx="3181794" cy="30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7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443355"/>
            <a:ext cx="8230870" cy="432625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567055" indent="-457200" defTabSz="508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빈칸 채우기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</a:pPr>
            <a:r>
              <a:rPr lang="en-US" altLang="ko-KR" sz="2200" b="1" dirty="0">
                <a:latin typeface="+mn-ea"/>
              </a:rPr>
              <a:t>1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2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3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7</a:t>
            </a:r>
            <a:r>
              <a:rPr lang="ko-KR" altLang="en-US" sz="2200" b="1" dirty="0">
                <a:latin typeface="+mn-ea"/>
              </a:rPr>
              <a:t>번</a:t>
            </a:r>
            <a:endParaRPr lang="en-US" altLang="ko-KR" sz="2200" b="1" dirty="0">
              <a:latin typeface="+mn-ea"/>
            </a:endParaRPr>
          </a:p>
          <a:p>
            <a:pPr marL="567055" indent="-457200" defTabSz="508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함수 작성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</a:pPr>
            <a:r>
              <a:rPr lang="en-US" altLang="ko-KR" sz="2200" b="1" dirty="0">
                <a:latin typeface="+mn-ea"/>
              </a:rPr>
              <a:t>4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5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6</a:t>
            </a:r>
            <a:r>
              <a:rPr lang="ko-KR" altLang="en-US" sz="2200" b="1" dirty="0">
                <a:latin typeface="+mn-ea"/>
              </a:rPr>
              <a:t>번</a:t>
            </a:r>
            <a:endParaRPr lang="en-US" altLang="ko-KR" sz="2200" b="1" dirty="0">
              <a:latin typeface="+mn-ea"/>
            </a:endParaRPr>
          </a:p>
          <a:p>
            <a:pPr marL="567055" indent="-457200" defTabSz="508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한 줄 바꾸기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  <a:buFont typeface="Abel" panose="02000506030000020004" pitchFamily="2" charset="0"/>
              <a:buChar char="▫"/>
            </a:pPr>
            <a:r>
              <a:rPr lang="en-US" altLang="ko-KR" sz="2200" b="1" dirty="0">
                <a:latin typeface="+mn-ea"/>
              </a:rPr>
              <a:t>8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9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10</a:t>
            </a:r>
            <a:r>
              <a:rPr lang="ko-KR" altLang="en-US" sz="2200" b="1" dirty="0">
                <a:latin typeface="+mn-ea"/>
              </a:rPr>
              <a:t>번</a:t>
            </a:r>
            <a:endParaRPr lang="en-US" altLang="ko-KR" sz="22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6405" y="883285"/>
            <a:ext cx="8229600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문제 풀이 순서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3.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8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F223C0-0600-39FF-566E-0DB7C539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5544616" cy="914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F622E2-E25A-C0D6-5EA0-53F38907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074196"/>
            <a:ext cx="8424936" cy="726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73C52C-98DF-A505-2910-3705184D9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873193"/>
            <a:ext cx="5276468" cy="3264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97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3.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8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695F2B-B78C-9F5E-A76C-A5F81BE14087}"/>
              </a:ext>
            </a:extLst>
          </p:cNvPr>
          <p:cNvGrpSpPr/>
          <p:nvPr/>
        </p:nvGrpSpPr>
        <p:grpSpPr>
          <a:xfrm>
            <a:off x="844149" y="1366654"/>
            <a:ext cx="3210373" cy="2951831"/>
            <a:chOff x="2966813" y="2166761"/>
            <a:chExt cx="3210373" cy="29518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653F8C9-E850-1ADC-66BA-9DE13FC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6813" y="2166761"/>
              <a:ext cx="3210373" cy="252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BBFABA-5DEC-5FBC-7F29-4F5CF9583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6813" y="4691237"/>
              <a:ext cx="3210373" cy="4273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A7E85D8-1E2D-02E4-4922-D8F2059A911D}"/>
              </a:ext>
            </a:extLst>
          </p:cNvPr>
          <p:cNvSpPr txBox="1"/>
          <p:nvPr/>
        </p:nvSpPr>
        <p:spPr>
          <a:xfrm>
            <a:off x="1838841" y="951806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61DA23-DF99-5E2B-1101-57477426F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0" y="4996109"/>
            <a:ext cx="3905795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716C22-804D-F59E-7B13-A04465D40CA5}"/>
              </a:ext>
            </a:extLst>
          </p:cNvPr>
          <p:cNvSpPr txBox="1"/>
          <p:nvPr/>
        </p:nvSpPr>
        <p:spPr>
          <a:xfrm>
            <a:off x="1838841" y="4586424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실행 결과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E48B5A9-8CED-B520-28B2-8F1FBF886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318" y="1366654"/>
            <a:ext cx="3258005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0E8702-F551-D13D-2D69-48F15A962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181" y="5039253"/>
            <a:ext cx="3934374" cy="295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7F56DB-44EF-0B74-26DB-E9A953B666C9}"/>
              </a:ext>
            </a:extLst>
          </p:cNvPr>
          <p:cNvSpPr txBox="1"/>
          <p:nvPr/>
        </p:nvSpPr>
        <p:spPr>
          <a:xfrm>
            <a:off x="6153076" y="4586424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실행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775C58-C3E1-AEBE-DC67-566ACB9AB363}"/>
              </a:ext>
            </a:extLst>
          </p:cNvPr>
          <p:cNvSpPr txBox="1"/>
          <p:nvPr/>
        </p:nvSpPr>
        <p:spPr>
          <a:xfrm>
            <a:off x="6249261" y="93369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작성 코드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3400987-DBC4-E7F7-7C42-A78FF94CF391}"/>
              </a:ext>
            </a:extLst>
          </p:cNvPr>
          <p:cNvSpPr/>
          <p:nvPr/>
        </p:nvSpPr>
        <p:spPr>
          <a:xfrm>
            <a:off x="4335658" y="2456874"/>
            <a:ext cx="452523" cy="36004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5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3.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9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DAE646-595E-CE60-CFBD-AD4378CE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9" y="1203960"/>
            <a:ext cx="5540473" cy="102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8D598A-CE72-D615-5723-4FAA51E61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79" y="2479506"/>
            <a:ext cx="5540473" cy="2943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20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3.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9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F86B0-DC28-FA04-A8DF-6DD01500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80" y="1300118"/>
            <a:ext cx="5968040" cy="153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DBE00-427E-BD02-4E5D-A987AE721572}"/>
              </a:ext>
            </a:extLst>
          </p:cNvPr>
          <p:cNvSpPr txBox="1"/>
          <p:nvPr/>
        </p:nvSpPr>
        <p:spPr>
          <a:xfrm>
            <a:off x="251520" y="1988840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C39F8B-D6BC-B292-8E69-4077CED3C4EF}"/>
              </a:ext>
            </a:extLst>
          </p:cNvPr>
          <p:cNvGrpSpPr/>
          <p:nvPr/>
        </p:nvGrpSpPr>
        <p:grpSpPr>
          <a:xfrm>
            <a:off x="1587980" y="2877419"/>
            <a:ext cx="1971950" cy="793222"/>
            <a:chOff x="3600314" y="3288351"/>
            <a:chExt cx="1971950" cy="7932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78BA31-1524-5EB5-5F13-D07865D99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314" y="3288351"/>
              <a:ext cx="1971950" cy="400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6F39B1A-E70C-0291-334F-1B8CEBD9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0314" y="3690993"/>
              <a:ext cx="1971950" cy="390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C05738-7323-FCD2-6B04-39F5FD54E9B5}"/>
              </a:ext>
            </a:extLst>
          </p:cNvPr>
          <p:cNvSpPr txBox="1"/>
          <p:nvPr/>
        </p:nvSpPr>
        <p:spPr>
          <a:xfrm>
            <a:off x="251520" y="458112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수정 코드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4A4DFC-8970-8BC0-D861-7739BB317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2647" y="3974313"/>
            <a:ext cx="5648316" cy="13736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9E6A6F-3F2A-60E0-7B9D-31338809BC03}"/>
              </a:ext>
            </a:extLst>
          </p:cNvPr>
          <p:cNvGrpSpPr/>
          <p:nvPr/>
        </p:nvGrpSpPr>
        <p:grpSpPr>
          <a:xfrm>
            <a:off x="1582647" y="5398302"/>
            <a:ext cx="1971950" cy="793222"/>
            <a:chOff x="3600314" y="3288351"/>
            <a:chExt cx="1971950" cy="7932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D747E58-F98B-CEC2-40D6-1EADE4F4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314" y="3288351"/>
              <a:ext cx="1971950" cy="400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972678-35CD-38D5-57D9-04342D323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0314" y="3690993"/>
              <a:ext cx="1971950" cy="390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DEA1BDE-5F33-0CE7-0C8C-B5A6E49BA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752" y="5743778"/>
            <a:ext cx="2800741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39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3.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10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B7AA2-8907-171A-979D-5F4F9C3F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9" y="1203960"/>
            <a:ext cx="5398774" cy="1249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F16366-40AB-8899-33DF-2719B6E9B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01" y="2991355"/>
            <a:ext cx="3315163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814A19-45B5-EF84-A193-DE40C8B9AC7E}"/>
              </a:ext>
            </a:extLst>
          </p:cNvPr>
          <p:cNvGrpSpPr/>
          <p:nvPr/>
        </p:nvGrpSpPr>
        <p:grpSpPr>
          <a:xfrm>
            <a:off x="4869354" y="2960812"/>
            <a:ext cx="3305636" cy="2133897"/>
            <a:chOff x="4869354" y="2590682"/>
            <a:chExt cx="3305636" cy="213389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00009D-78AA-D556-5315-5D0785E52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9354" y="2590682"/>
              <a:ext cx="3305636" cy="1695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9C2DDE-82B5-F2BA-22BB-D7FDE229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9354" y="4295894"/>
              <a:ext cx="1495634" cy="428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CAD0719-F658-BB30-AE44-11E25C679282}"/>
              </a:ext>
            </a:extLst>
          </p:cNvPr>
          <p:cNvSpPr txBox="1"/>
          <p:nvPr/>
        </p:nvSpPr>
        <p:spPr>
          <a:xfrm>
            <a:off x="1557286" y="2589595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11E01-96C7-5567-EC77-1C5F0222F947}"/>
              </a:ext>
            </a:extLst>
          </p:cNvPr>
          <p:cNvSpPr txBox="1"/>
          <p:nvPr/>
        </p:nvSpPr>
        <p:spPr>
          <a:xfrm>
            <a:off x="5911676" y="2565381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수정 코드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44249C-3A3B-148A-49A8-EB7BA93C7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228" y="5174859"/>
            <a:ext cx="3162741" cy="314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069014-2172-5687-9405-CA58205A9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14" y="4725958"/>
            <a:ext cx="1495634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66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 </a:t>
            </a:r>
            <a:r>
              <a:rPr lang="en-US" altLang="ko-KR" dirty="0" err="1">
                <a:latin typeface="Arial Black" charset="0"/>
                <a:ea typeface="HY견고딕" charset="0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4540" cy="3683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87D53E-4403-E3DC-C818-03D2BCA4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3819148" cy="1704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E0F9B9-FF4E-5BDE-4580-CADF8274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4077072"/>
            <a:ext cx="5818293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6FEB9D-6B78-1D5F-6819-1D59CB07A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490323"/>
            <a:ext cx="4320480" cy="2658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8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84424-9D97-3240-4A8F-2EF8FD0C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69358"/>
            <a:ext cx="2801278" cy="4107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D9487D-2084-58D1-15E6-401D828A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776601"/>
            <a:ext cx="3672408" cy="3626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E4F151-871C-EA9E-6CEB-434B4FDDEC42}"/>
              </a:ext>
            </a:extLst>
          </p:cNvPr>
          <p:cNvSpPr txBox="1"/>
          <p:nvPr/>
        </p:nvSpPr>
        <p:spPr>
          <a:xfrm>
            <a:off x="3961504" y="1188720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</p:spTree>
    <p:extLst>
      <p:ext uri="{BB962C8B-B14F-4D97-AF65-F5344CB8AC3E}">
        <p14:creationId xmlns:p14="http://schemas.microsoft.com/office/powerpoint/2010/main" val="110078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84424-9D97-3240-4A8F-2EF8FD0C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63" y="1764972"/>
            <a:ext cx="2472993" cy="3626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E4F151-871C-EA9E-6CEB-434B4FDDEC42}"/>
              </a:ext>
            </a:extLst>
          </p:cNvPr>
          <p:cNvSpPr txBox="1"/>
          <p:nvPr/>
        </p:nvSpPr>
        <p:spPr>
          <a:xfrm>
            <a:off x="294900" y="12920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수정 전 </a:t>
            </a:r>
            <a:r>
              <a:rPr lang="ko-KR" altLang="en-US" dirty="0">
                <a:latin typeface="+mj-ea"/>
                <a:ea typeface="+mj-ea"/>
              </a:rPr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36AAA-E562-6C51-B31E-53D4E5385379}"/>
              </a:ext>
            </a:extLst>
          </p:cNvPr>
          <p:cNvSpPr txBox="1"/>
          <p:nvPr/>
        </p:nvSpPr>
        <p:spPr>
          <a:xfrm>
            <a:off x="3488235" y="12114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수정 후 </a:t>
            </a:r>
            <a:r>
              <a:rPr lang="ko-KR" altLang="en-US" dirty="0">
                <a:latin typeface="+mj-ea"/>
                <a:ea typeface="+mj-ea"/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E7F8C1-3D37-FA7A-0FD2-20CBC4D82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89" y="1768986"/>
            <a:ext cx="2652352" cy="3630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771C51-878E-AFCE-1B90-F6FDE9E62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652" y="5368487"/>
            <a:ext cx="2664296" cy="394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36A0A8-C75F-A80A-3D1F-2CB3DFB1B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652" y="1757958"/>
            <a:ext cx="3350464" cy="3614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77E19A-7CED-021F-A7FA-807375F58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714" y="5421900"/>
            <a:ext cx="407726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2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962060-895A-EDB1-BF5C-FD6809AB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7706771" cy="9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8B57C6-2395-351C-ED0F-0C52072D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2253293"/>
            <a:ext cx="5760640" cy="1169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9A04670-5AD4-5ACD-BB6A-1051532E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622079"/>
            <a:ext cx="6811326" cy="2619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145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2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4F151-871C-EA9E-6CEB-434B4FDDEC42}"/>
              </a:ext>
            </a:extLst>
          </p:cNvPr>
          <p:cNvSpPr txBox="1"/>
          <p:nvPr/>
        </p:nvSpPr>
        <p:spPr>
          <a:xfrm>
            <a:off x="3961504" y="1019294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C6A6A2-C12E-A6CB-5AD6-38E59970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484784"/>
            <a:ext cx="4327586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BBFF99-D9A2-359F-1706-08E886243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84784"/>
            <a:ext cx="3960440" cy="3236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43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2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4F151-871C-EA9E-6CEB-434B4FDDEC42}"/>
              </a:ext>
            </a:extLst>
          </p:cNvPr>
          <p:cNvSpPr txBox="1"/>
          <p:nvPr/>
        </p:nvSpPr>
        <p:spPr>
          <a:xfrm>
            <a:off x="1766833" y="980728"/>
            <a:ext cx="12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초기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3902CD-2512-D7B4-A83C-A8C9EB2F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32" y="1350060"/>
            <a:ext cx="4060160" cy="3644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4879C0-2841-EDBF-DA0C-70E11AF3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6" y="1340768"/>
            <a:ext cx="4073269" cy="3644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A11E2-CE7C-6738-EE08-98BAE0FE09C1}"/>
              </a:ext>
            </a:extLst>
          </p:cNvPr>
          <p:cNvSpPr txBox="1"/>
          <p:nvPr/>
        </p:nvSpPr>
        <p:spPr>
          <a:xfrm>
            <a:off x="6204959" y="937528"/>
            <a:ext cx="15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수정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FC2A9-D695-FCD1-0E05-AE1836B40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670" y="5509750"/>
            <a:ext cx="2648320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E9DF2E-F37C-2A5F-E01A-1F47F9859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475" y="5148076"/>
            <a:ext cx="3359438" cy="5478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0EBD99-4D9A-CBE7-9CE0-72A0DE096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476" y="5793741"/>
            <a:ext cx="3359438" cy="550728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98B1C72-5741-41D0-4E36-88B9D4BB1C92}"/>
              </a:ext>
            </a:extLst>
          </p:cNvPr>
          <p:cNvCxnSpPr>
            <a:cxnSpLocks/>
          </p:cNvCxnSpPr>
          <p:nvPr/>
        </p:nvCxnSpPr>
        <p:spPr>
          <a:xfrm>
            <a:off x="5157589" y="5198586"/>
            <a:ext cx="2327481" cy="318646"/>
          </a:xfrm>
          <a:prstGeom prst="bentConnector3">
            <a:avLst>
              <a:gd name="adj1" fmla="val 999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30128C9-2394-FAB2-A362-E5BC6FC1BFC8}"/>
              </a:ext>
            </a:extLst>
          </p:cNvPr>
          <p:cNvCxnSpPr>
            <a:cxnSpLocks/>
          </p:cNvCxnSpPr>
          <p:nvPr/>
        </p:nvCxnSpPr>
        <p:spPr>
          <a:xfrm flipV="1">
            <a:off x="5129013" y="5956724"/>
            <a:ext cx="2327481" cy="251408"/>
          </a:xfrm>
          <a:prstGeom prst="bentConnector3">
            <a:avLst>
              <a:gd name="adj1" fmla="val 999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3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6902B7-0693-B141-E548-30BD8B91A119}"/>
              </a:ext>
            </a:extLst>
          </p:cNvPr>
          <p:cNvSpPr/>
          <p:nvPr/>
        </p:nvSpPr>
        <p:spPr>
          <a:xfrm>
            <a:off x="468288" y="4318229"/>
            <a:ext cx="1871464" cy="428088"/>
          </a:xfrm>
          <a:prstGeom prst="round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D000D-ED1F-332F-AF90-F5DB173E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5688632" cy="863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F782AC-E3B3-E698-7810-1525FF40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29" y="1951657"/>
            <a:ext cx="6193804" cy="1047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32E09-7648-0B83-2C7E-53FC23655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88" y="3088398"/>
            <a:ext cx="4283968" cy="1140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8A6C8A-D5E1-4766-D175-CDF1AB7B5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057" y="4327754"/>
            <a:ext cx="981212" cy="3810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63708F-1B8E-F50E-6A11-9357E53569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2418" b="12418"/>
          <a:stretch/>
        </p:blipFill>
        <p:spPr>
          <a:xfrm>
            <a:off x="521246" y="4319736"/>
            <a:ext cx="765286" cy="386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9821C5-51D0-BA9B-7EE7-A8B9940BA011}"/>
              </a:ext>
            </a:extLst>
          </p:cNvPr>
          <p:cNvSpPr txBox="1"/>
          <p:nvPr/>
        </p:nvSpPr>
        <p:spPr>
          <a:xfrm>
            <a:off x="611560" y="5013176"/>
            <a:ext cx="5544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게시글 번호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여섯 자리</a:t>
            </a:r>
            <a:endParaRPr lang="en-US" altLang="ko-KR" sz="1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앞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자리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235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(2+3+5=10),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자리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386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(3+8+6=17)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20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개의 게시글이 더 작성된다면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, 235406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235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(2+3+5=10)/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406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(4+0+6=10) 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190B9B-B290-9C87-C4C2-DCAA87AEB6BA}"/>
              </a:ext>
            </a:extLst>
          </p:cNvPr>
          <p:cNvSpPr/>
          <p:nvPr/>
        </p:nvSpPr>
        <p:spPr>
          <a:xfrm>
            <a:off x="5724501" y="5733256"/>
            <a:ext cx="1871464" cy="428088"/>
          </a:xfrm>
          <a:prstGeom prst="round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4414F62-DBD8-1321-D3E3-7B5B36313E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511" b="-16511"/>
          <a:stretch/>
        </p:blipFill>
        <p:spPr>
          <a:xfrm>
            <a:off x="5791009" y="5786503"/>
            <a:ext cx="775834" cy="3748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7CEEDC-AD40-407A-3350-1F2A90B28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0272" y="5797776"/>
            <a:ext cx="32389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07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</TotalTime>
  <Pages>32</Pages>
  <Words>1404</Words>
  <Characters>0</Characters>
  <Application>Microsoft Office PowerPoint</Application>
  <DocSecurity>0</DocSecurity>
  <PresentationFormat>화면 슬라이드 쇼(4:3)</PresentationFormat>
  <Lines>0</Lines>
  <Paragraphs>251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HY견고딕</vt:lpstr>
      <vt:lpstr>HY헤드라인M</vt:lpstr>
      <vt:lpstr>굴림</vt:lpstr>
      <vt:lpstr>맑은 고딕</vt:lpstr>
      <vt:lpstr>Abel</vt:lpstr>
      <vt:lpstr>Arial</vt:lpstr>
      <vt:lpstr>Arial Black</vt:lpstr>
      <vt:lpstr>Consolas</vt:lpstr>
      <vt:lpstr>Georgia</vt:lpstr>
      <vt:lpstr>Wingdings 2</vt:lpstr>
      <vt:lpstr>테마2</vt:lpstr>
      <vt:lpstr>도시</vt:lpstr>
      <vt:lpstr> COS Pro (1급 2차) 문제풀이</vt:lpstr>
      <vt:lpstr>문제 풀이 순서</vt:lpstr>
      <vt:lpstr>1. 빈칸 채우기-1번 문제</vt:lpstr>
      <vt:lpstr>1. 빈칸 채우기-1번 문제</vt:lpstr>
      <vt:lpstr>1. 빈칸 채우기-1번 문제</vt:lpstr>
      <vt:lpstr>1. 빈칸 채우기-2번 문제</vt:lpstr>
      <vt:lpstr>1. 빈칸 채우기-2번 문제</vt:lpstr>
      <vt:lpstr>1. 빈칸 채우기-2번 문제</vt:lpstr>
      <vt:lpstr>1. 빈칸 채우기-3번 문제</vt:lpstr>
      <vt:lpstr>1. 빈칸 채우기-3번 문제</vt:lpstr>
      <vt:lpstr>1. 빈칸 채우기-3번 문제</vt:lpstr>
      <vt:lpstr>1. 빈칸 채우기-7번 문제</vt:lpstr>
      <vt:lpstr>1. 빈칸 채우기-7번 문제</vt:lpstr>
      <vt:lpstr>2. 함수 작성 - 4번 문제</vt:lpstr>
      <vt:lpstr>2. 함수 작성 - 4번 문제</vt:lpstr>
      <vt:lpstr>2. 함수 작성 - 5번 문제</vt:lpstr>
      <vt:lpstr>2. 함수 작성 - 5번 문제</vt:lpstr>
      <vt:lpstr>2. 함수 작성 - 6번 문제</vt:lpstr>
      <vt:lpstr>2. 함수 작성 - 6번 문제</vt:lpstr>
      <vt:lpstr>3. 한 줄 바꾸기 - 8번 문제</vt:lpstr>
      <vt:lpstr>3. 한 줄 바꾸기 - 8번 문제</vt:lpstr>
      <vt:lpstr>3. 한 줄 바꾸기 - 9번 문제</vt:lpstr>
      <vt:lpstr>3. 한 줄 바꾸기 - 9번 문제</vt:lpstr>
      <vt:lpstr>3. 한 줄 바꾸기 - 10번 문제</vt:lpstr>
      <vt:lpstr> QnA.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이찬구</cp:lastModifiedBy>
  <cp:revision>764</cp:revision>
  <cp:lastPrinted>2022-03-25T03:17:08Z</cp:lastPrinted>
  <dcterms:modified xsi:type="dcterms:W3CDTF">2024-08-07T11:23:59Z</dcterms:modified>
  <cp:version>9.101.43.40686</cp:version>
</cp:coreProperties>
</file>