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3" r:id="rId1"/>
    <p:sldMasterId id="2147486014" r:id="rId2"/>
  </p:sldMasterIdLst>
  <p:notesMasterIdLst>
    <p:notesMasterId r:id="rId31"/>
  </p:notesMasterIdLst>
  <p:sldIdLst>
    <p:sldId id="332" r:id="rId3"/>
    <p:sldId id="257" r:id="rId4"/>
    <p:sldId id="589" r:id="rId5"/>
    <p:sldId id="705" r:id="rId6"/>
    <p:sldId id="706" r:id="rId7"/>
    <p:sldId id="683" r:id="rId8"/>
    <p:sldId id="685" r:id="rId9"/>
    <p:sldId id="708" r:id="rId10"/>
    <p:sldId id="686" r:id="rId11"/>
    <p:sldId id="707" r:id="rId12"/>
    <p:sldId id="687" r:id="rId13"/>
    <p:sldId id="710" r:id="rId14"/>
    <p:sldId id="709" r:id="rId15"/>
    <p:sldId id="693" r:id="rId16"/>
    <p:sldId id="712" r:id="rId17"/>
    <p:sldId id="711" r:id="rId18"/>
    <p:sldId id="713" r:id="rId19"/>
    <p:sldId id="714" r:id="rId20"/>
    <p:sldId id="715" r:id="rId21"/>
    <p:sldId id="716" r:id="rId22"/>
    <p:sldId id="717" r:id="rId23"/>
    <p:sldId id="718" r:id="rId24"/>
    <p:sldId id="719" r:id="rId25"/>
    <p:sldId id="720" r:id="rId26"/>
    <p:sldId id="721" r:id="rId27"/>
    <p:sldId id="722" r:id="rId28"/>
    <p:sldId id="723" r:id="rId29"/>
    <p:sldId id="419" r:id="rId30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CECEC"/>
    <a:srgbClr val="FFFF66"/>
    <a:srgbClr val="000000"/>
    <a:srgbClr val="0070C0"/>
    <a:srgbClr val="3399F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4E45-0588-4F80-845A-C3AFB55278E6}" v="13" dt="2020-12-01T06:11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4034" autoAdjust="0"/>
  </p:normalViewPr>
  <p:slideViewPr>
    <p:cSldViewPr snapToObjects="1">
      <p:cViewPr varScale="1">
        <p:scale>
          <a:sx n="94" d="100"/>
          <a:sy n="94" d="100"/>
        </p:scale>
        <p:origin x="2034" y="78"/>
      </p:cViewPr>
      <p:guideLst>
        <p:guide orient="horz" pos="1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종우" userId="acde8d6e8f390149" providerId="LiveId" clId="{4B9C4E45-0588-4F80-845A-C3AFB55278E6}"/>
    <pc:docChg chg="undo custSel modSld">
      <pc:chgData name="전 종우" userId="acde8d6e8f390149" providerId="LiveId" clId="{4B9C4E45-0588-4F80-845A-C3AFB55278E6}" dt="2020-12-01T06:12:02.822" v="209" actId="20577"/>
      <pc:docMkLst>
        <pc:docMk/>
      </pc:docMkLst>
      <pc:sldChg chg="modSp">
        <pc:chgData name="전 종우" userId="acde8d6e8f390149" providerId="LiveId" clId="{4B9C4E45-0588-4F80-845A-C3AFB55278E6}" dt="2020-12-01T06:12:02.822" v="209" actId="20577"/>
        <pc:sldMkLst>
          <pc:docMk/>
          <pc:sldMk cId="0" sldId="257"/>
        </pc:sldMkLst>
        <pc:spChg chg="mod">
          <ac:chgData name="전 종우" userId="acde8d6e8f390149" providerId="LiveId" clId="{4B9C4E45-0588-4F80-845A-C3AFB55278E6}" dt="2020-12-01T06:12:02.822" v="209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4B9C4E45-0588-4F80-845A-C3AFB55278E6}" dt="2020-12-01T06:10:26.574" v="116" actId="27636"/>
        <pc:sldMkLst>
          <pc:docMk/>
          <pc:sldMk cId="1958243496" sldId="332"/>
        </pc:sldMkLst>
        <pc:spChg chg="mod">
          <ac:chgData name="전 종우" userId="acde8d6e8f390149" providerId="LiveId" clId="{4B9C4E45-0588-4F80-845A-C3AFB55278E6}" dt="2020-12-01T06:10:26.574" v="116" actId="27636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4B9C4E45-0588-4F80-845A-C3AFB55278E6}" dt="2020-12-01T06:09:59.819" v="57" actId="20577"/>
          <ac:spMkLst>
            <pc:docMk/>
            <pc:sldMk cId="1958243496" sldId="332"/>
            <ac:spMk id="9219" creationId="{00000000-0000-0000-0000-000000000000}"/>
          </ac:spMkLst>
        </pc:spChg>
      </pc:sldChg>
    </pc:docChg>
  </pc:docChgLst>
  <pc:docChgLst>
    <pc:chgData name="전 종우" userId="acde8d6e8f390149" providerId="LiveId" clId="{DD9D2492-5A07-4030-BB38-356CEF388C29}"/>
    <pc:docChg chg="undo custSel addSld delSld modSld">
      <pc:chgData name="전 종우" userId="acde8d6e8f390149" providerId="LiveId" clId="{DD9D2492-5A07-4030-BB38-356CEF388C29}" dt="2020-09-01T15:17:27.676" v="2760" actId="20577"/>
      <pc:docMkLst>
        <pc:docMk/>
      </pc:docMkLst>
      <pc:sldChg chg="modSp">
        <pc:chgData name="전 종우" userId="acde8d6e8f390149" providerId="LiveId" clId="{DD9D2492-5A07-4030-BB38-356CEF388C29}" dt="2020-09-01T13:59:00.266" v="257" actId="20577"/>
        <pc:sldMkLst>
          <pc:docMk/>
          <pc:sldMk cId="0" sldId="257"/>
        </pc:sldMkLst>
        <pc:spChg chg="mod">
          <ac:chgData name="전 종우" userId="acde8d6e8f390149" providerId="LiveId" clId="{DD9D2492-5A07-4030-BB38-356CEF388C29}" dt="2020-09-01T13:58:28.336" v="131"/>
          <ac:spMkLst>
            <pc:docMk/>
            <pc:sldMk cId="0" sldId="257"/>
            <ac:spMk id="9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9:00.266" v="257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DD9D2492-5A07-4030-BB38-356CEF388C29}" dt="2020-09-01T13:58:17.455" v="123" actId="20577"/>
        <pc:sldMkLst>
          <pc:docMk/>
          <pc:sldMk cId="1958243496" sldId="332"/>
        </pc:sldMkLst>
        <pc:spChg chg="mod">
          <ac:chgData name="전 종우" userId="acde8d6e8f390149" providerId="LiveId" clId="{DD9D2492-5A07-4030-BB38-356CEF388C29}" dt="2020-09-01T13:57:51.846" v="54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8:17.455" v="123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addSp delSp modSp modNotesTx">
        <pc:chgData name="전 종우" userId="acde8d6e8f390149" providerId="LiveId" clId="{DD9D2492-5A07-4030-BB38-356CEF388C29}" dt="2020-09-01T14:26:29.283" v="1043" actId="20577"/>
        <pc:sldMkLst>
          <pc:docMk/>
          <pc:sldMk cId="0" sldId="403"/>
        </pc:sldMkLst>
        <pc:spChg chg="mod">
          <ac:chgData name="전 종우" userId="acde8d6e8f390149" providerId="LiveId" clId="{DD9D2492-5A07-4030-BB38-356CEF388C29}" dt="2020-09-01T14:00:14.962" v="288"/>
          <ac:spMkLst>
            <pc:docMk/>
            <pc:sldMk cId="0" sldId="403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05:45.752" v="397" actId="1076"/>
          <ac:spMkLst>
            <pc:docMk/>
            <pc:sldMk cId="0" sldId="403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0:15.410" v="576"/>
          <ac:spMkLst>
            <pc:docMk/>
            <pc:sldMk cId="0" sldId="403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09:23.792" v="452" actId="14100"/>
          <ac:grpSpMkLst>
            <pc:docMk/>
            <pc:sldMk cId="0" sldId="403"/>
            <ac:grpSpMk id="16" creationId="{00000000-0000-0000-0000-000000000000}"/>
          </ac:grpSpMkLst>
        </pc:grpChg>
        <pc:picChg chg="del">
          <ac:chgData name="전 종우" userId="acde8d6e8f390149" providerId="LiveId" clId="{DD9D2492-5A07-4030-BB38-356CEF388C29}" dt="2020-09-01T14:04:09.642" v="384"/>
          <ac:picMkLst>
            <pc:docMk/>
            <pc:sldMk cId="0" sldId="403"/>
            <ac:picMk id="3" creationId="{9CA54E42-78F3-4D2C-8771-6B54A675AB23}"/>
          </ac:picMkLst>
        </pc:picChg>
        <pc:picChg chg="add mod">
          <ac:chgData name="전 종우" userId="acde8d6e8f390149" providerId="LiveId" clId="{DD9D2492-5A07-4030-BB38-356CEF388C29}" dt="2020-09-01T14:09:27.877" v="454" actId="14100"/>
          <ac:picMkLst>
            <pc:docMk/>
            <pc:sldMk cId="0" sldId="403"/>
            <ac:picMk id="5" creationId="{62BF1D0F-DB5A-4D14-AE2C-AC9105F3389C}"/>
          </ac:picMkLst>
        </pc:picChg>
        <pc:picChg chg="add mod">
          <ac:chgData name="전 종우" userId="acde8d6e8f390149" providerId="LiveId" clId="{DD9D2492-5A07-4030-BB38-356CEF388C29}" dt="2020-09-01T14:09:30.316" v="455" actId="14100"/>
          <ac:picMkLst>
            <pc:docMk/>
            <pc:sldMk cId="0" sldId="403"/>
            <ac:picMk id="6" creationId="{CEC7D742-63BA-4B66-AD0A-F5FD5B6D3E21}"/>
          </ac:picMkLst>
        </pc:picChg>
      </pc:sldChg>
      <pc:sldChg chg="addSp delSp modSp modNotesTx">
        <pc:chgData name="전 종우" userId="acde8d6e8f390149" providerId="LiveId" clId="{DD9D2492-5A07-4030-BB38-356CEF388C29}" dt="2020-09-01T14:33:18.440" v="1465" actId="20577"/>
        <pc:sldMkLst>
          <pc:docMk/>
          <pc:sldMk cId="252576655" sldId="468"/>
        </pc:sldMkLst>
        <pc:spChg chg="mod">
          <ac:chgData name="전 종우" userId="acde8d6e8f390149" providerId="LiveId" clId="{DD9D2492-5A07-4030-BB38-356CEF388C29}" dt="2020-09-01T14:10:21.435" v="577"/>
          <ac:spMkLst>
            <pc:docMk/>
            <pc:sldMk cId="252576655" sldId="468"/>
            <ac:spMk id="2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02.846" v="584"/>
          <ac:spMkLst>
            <pc:docMk/>
            <pc:sldMk cId="252576655" sldId="468"/>
            <ac:spMk id="3" creationId="{D5A6EED9-45DE-471C-85B1-B70F9BEB05DC}"/>
          </ac:spMkLst>
        </pc:spChg>
        <pc:spChg chg="del">
          <ac:chgData name="전 종우" userId="acde8d6e8f390149" providerId="LiveId" clId="{DD9D2492-5A07-4030-BB38-356CEF388C29}" dt="2020-09-01T14:10:54.461" v="582"/>
          <ac:spMkLst>
            <pc:docMk/>
            <pc:sldMk cId="252576655" sldId="468"/>
            <ac:spMk id="5" creationId="{0352D300-322F-447E-B017-FE4094304FFA}"/>
          </ac:spMkLst>
        </pc:spChg>
        <pc:spChg chg="mod">
          <ac:chgData name="전 종우" userId="acde8d6e8f390149" providerId="LiveId" clId="{DD9D2492-5A07-4030-BB38-356CEF388C29}" dt="2020-09-01T14:12:43.201" v="649" actId="20577"/>
          <ac:spMkLst>
            <pc:docMk/>
            <pc:sldMk cId="252576655" sldId="468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2:03.992" v="641"/>
          <ac:spMkLst>
            <pc:docMk/>
            <pc:sldMk cId="252576655" sldId="468"/>
            <ac:spMk id="20" creationId="{00000000-0000-0000-0000-000000000000}"/>
          </ac:spMkLst>
        </pc:spChg>
        <pc:spChg chg="add del mod">
          <ac:chgData name="전 종우" userId="acde8d6e8f390149" providerId="LiveId" clId="{DD9D2492-5A07-4030-BB38-356CEF388C29}" dt="2020-09-01T14:25:30.305" v="1042" actId="20577"/>
          <ac:spMkLst>
            <pc:docMk/>
            <pc:sldMk cId="252576655" sldId="468"/>
            <ac:spMk id="21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15.425" v="589"/>
          <ac:spMkLst>
            <pc:docMk/>
            <pc:sldMk cId="252576655" sldId="468"/>
            <ac:spMk id="23" creationId="{8162D0CF-8CF1-46EC-92EE-72D5D4C8F8DA}"/>
          </ac:spMkLst>
        </pc:spChg>
        <pc:spChg chg="del">
          <ac:chgData name="전 종우" userId="acde8d6e8f390149" providerId="LiveId" clId="{DD9D2492-5A07-4030-BB38-356CEF388C29}" dt="2020-09-01T14:10:51.571" v="581"/>
          <ac:spMkLst>
            <pc:docMk/>
            <pc:sldMk cId="252576655" sldId="468"/>
            <ac:spMk id="24" creationId="{E3138C85-56EE-4E28-AE38-90F0D3D0BAFE}"/>
          </ac:spMkLst>
        </pc:spChg>
        <pc:spChg chg="del">
          <ac:chgData name="전 종우" userId="acde8d6e8f390149" providerId="LiveId" clId="{DD9D2492-5A07-4030-BB38-356CEF388C29}" dt="2020-09-01T14:10:58.990" v="583"/>
          <ac:spMkLst>
            <pc:docMk/>
            <pc:sldMk cId="252576655" sldId="468"/>
            <ac:spMk id="25" creationId="{985A7119-4D1F-47CA-B42A-73A27353F340}"/>
          </ac:spMkLst>
        </pc:spChg>
        <pc:grpChg chg="mod">
          <ac:chgData name="전 종우" userId="acde8d6e8f390149" providerId="LiveId" clId="{DD9D2492-5A07-4030-BB38-356CEF388C29}" dt="2020-09-01T14:24:46.773" v="1038" actId="14100"/>
          <ac:grpSpMkLst>
            <pc:docMk/>
            <pc:sldMk cId="252576655" sldId="468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24:35.913" v="1034" actId="1076"/>
          <ac:picMkLst>
            <pc:docMk/>
            <pc:sldMk cId="252576655" sldId="468"/>
            <ac:picMk id="6" creationId="{FA051BA2-0479-46BD-907F-EC0842EC7088}"/>
          </ac:picMkLst>
        </pc:picChg>
        <pc:picChg chg="add mod">
          <ac:chgData name="전 종우" userId="acde8d6e8f390149" providerId="LiveId" clId="{DD9D2492-5A07-4030-BB38-356CEF388C29}" dt="2020-09-01T14:24:54.967" v="1041" actId="14100"/>
          <ac:picMkLst>
            <pc:docMk/>
            <pc:sldMk cId="252576655" sldId="468"/>
            <ac:picMk id="7" creationId="{48B0A7B0-5B39-42E7-B4B1-E83A3AFAB26C}"/>
          </ac:picMkLst>
        </pc:picChg>
        <pc:picChg chg="del">
          <ac:chgData name="전 종우" userId="acde8d6e8f390149" providerId="LiveId" clId="{DD9D2492-5A07-4030-BB38-356CEF388C29}" dt="2020-09-01T14:10:46.788" v="580"/>
          <ac:picMkLst>
            <pc:docMk/>
            <pc:sldMk cId="252576655" sldId="468"/>
            <ac:picMk id="13" creationId="{DA19CCE3-1F7E-41AF-9CCA-B9A33BF91AA3}"/>
          </ac:picMkLst>
        </pc:picChg>
        <pc:picChg chg="del">
          <ac:chgData name="전 종우" userId="acde8d6e8f390149" providerId="LiveId" clId="{DD9D2492-5A07-4030-BB38-356CEF388C29}" dt="2020-09-01T14:11:04.889" v="585"/>
          <ac:picMkLst>
            <pc:docMk/>
            <pc:sldMk cId="252576655" sldId="468"/>
            <ac:picMk id="14" creationId="{C2CF82D1-73FB-4608-88EA-5D992E36F55B}"/>
          </ac:picMkLst>
        </pc:picChg>
        <pc:picChg chg="del">
          <ac:chgData name="전 종우" userId="acde8d6e8f390149" providerId="LiveId" clId="{DD9D2492-5A07-4030-BB38-356CEF388C29}" dt="2020-09-01T14:11:08.451" v="587"/>
          <ac:picMkLst>
            <pc:docMk/>
            <pc:sldMk cId="252576655" sldId="468"/>
            <ac:picMk id="15" creationId="{32BE785B-424D-45D4-A828-B7FF773903A0}"/>
          </ac:picMkLst>
        </pc:picChg>
        <pc:picChg chg="del">
          <ac:chgData name="전 종우" userId="acde8d6e8f390149" providerId="LiveId" clId="{DD9D2492-5A07-4030-BB38-356CEF388C29}" dt="2020-09-01T14:11:11.457" v="588"/>
          <ac:picMkLst>
            <pc:docMk/>
            <pc:sldMk cId="252576655" sldId="468"/>
            <ac:picMk id="22" creationId="{DF9CD9E9-5610-4D3D-A57E-A5A48D33C043}"/>
          </ac:picMkLst>
        </pc:picChg>
        <pc:picChg chg="del">
          <ac:chgData name="전 종우" userId="acde8d6e8f390149" providerId="LiveId" clId="{DD9D2492-5A07-4030-BB38-356CEF388C29}" dt="2020-09-01T14:11:06.581" v="586"/>
          <ac:picMkLst>
            <pc:docMk/>
            <pc:sldMk cId="252576655" sldId="468"/>
            <ac:picMk id="14340" creationId="{1C3145A5-72C2-439F-BB02-27460C7E9F14}"/>
          </ac:picMkLst>
        </pc:picChg>
      </pc:sldChg>
      <pc:sldChg chg="addSp delSp modSp">
        <pc:chgData name="전 종우" userId="acde8d6e8f390149" providerId="LiveId" clId="{DD9D2492-5A07-4030-BB38-356CEF388C29}" dt="2020-09-01T14:43:54.816" v="1710" actId="20577"/>
        <pc:sldMkLst>
          <pc:docMk/>
          <pc:sldMk cId="2004506370" sldId="470"/>
        </pc:sldMkLst>
        <pc:spChg chg="mod">
          <ac:chgData name="전 종우" userId="acde8d6e8f390149" providerId="LiveId" clId="{DD9D2492-5A07-4030-BB38-356CEF388C29}" dt="2020-09-01T14:33:44.483" v="1466"/>
          <ac:spMkLst>
            <pc:docMk/>
            <pc:sldMk cId="2004506370" sldId="470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2.009" v="1533" actId="14100"/>
          <ac:spMkLst>
            <pc:docMk/>
            <pc:sldMk cId="2004506370" sldId="470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7.303" v="1534" actId="1076"/>
          <ac:spMkLst>
            <pc:docMk/>
            <pc:sldMk cId="2004506370" sldId="470"/>
            <ac:spMk id="19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2:06.521" v="1612"/>
          <ac:spMkLst>
            <pc:docMk/>
            <pc:sldMk cId="2004506370" sldId="470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3:54.816" v="1710" actId="20577"/>
          <ac:spMkLst>
            <pc:docMk/>
            <pc:sldMk cId="2004506370" sldId="470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43:44.998" v="1701"/>
          <ac:grpSpMkLst>
            <pc:docMk/>
            <pc:sldMk cId="2004506370" sldId="470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38:42.003" v="1558" actId="14100"/>
          <ac:picMkLst>
            <pc:docMk/>
            <pc:sldMk cId="2004506370" sldId="470"/>
            <ac:picMk id="3" creationId="{0EF7A707-1A74-4B09-A56E-984675895FB4}"/>
          </ac:picMkLst>
        </pc:picChg>
        <pc:picChg chg="del">
          <ac:chgData name="전 종우" userId="acde8d6e8f390149" providerId="LiveId" clId="{DD9D2492-5A07-4030-BB38-356CEF388C29}" dt="2020-09-01T14:35:44.774" v="1520"/>
          <ac:picMkLst>
            <pc:docMk/>
            <pc:sldMk cId="2004506370" sldId="470"/>
            <ac:picMk id="14" creationId="{59D4924B-B158-4887-A720-A656D699C80C}"/>
          </ac:picMkLst>
        </pc:picChg>
      </pc:sldChg>
      <pc:sldChg chg="modSp modNotesTx">
        <pc:chgData name="전 종우" userId="acde8d6e8f390149" providerId="LiveId" clId="{DD9D2492-5A07-4030-BB38-356CEF388C29}" dt="2020-09-01T15:16:53.712" v="2711" actId="20577"/>
        <pc:sldMkLst>
          <pc:docMk/>
          <pc:sldMk cId="2346109129" sldId="471"/>
        </pc:sldMkLst>
        <pc:spChg chg="mod">
          <ac:chgData name="전 종우" userId="acde8d6e8f390149" providerId="LiveId" clId="{DD9D2492-5A07-4030-BB38-356CEF388C29}" dt="2020-09-01T15:10:41.886" v="2605"/>
          <ac:spMkLst>
            <pc:docMk/>
            <pc:sldMk cId="2346109129" sldId="471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1:14.876" v="2708"/>
          <ac:spMkLst>
            <pc:docMk/>
            <pc:sldMk cId="2346109129" sldId="471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6:53.712" v="2711" actId="20577"/>
          <ac:spMkLst>
            <pc:docMk/>
            <pc:sldMk cId="2346109129" sldId="471"/>
            <ac:spMk id="21" creationId="{00000000-0000-0000-0000-000000000000}"/>
          </ac:spMkLst>
        </pc:spChg>
      </pc:sldChg>
      <pc:sldChg chg="delSp">
        <pc:chgData name="전 종우" userId="acde8d6e8f390149" providerId="LiveId" clId="{DD9D2492-5A07-4030-BB38-356CEF388C29}" dt="2020-09-01T14:11:46.395" v="591"/>
        <pc:sldMkLst>
          <pc:docMk/>
          <pc:sldMk cId="2472733240" sldId="475"/>
        </pc:sldMkLst>
        <pc:spChg chg="del">
          <ac:chgData name="전 종우" userId="acde8d6e8f390149" providerId="LiveId" clId="{DD9D2492-5A07-4030-BB38-356CEF388C29}" dt="2020-09-01T14:11:46.395" v="591"/>
          <ac:spMkLst>
            <pc:docMk/>
            <pc:sldMk cId="2472733240" sldId="475"/>
            <ac:spMk id="9" creationId="{9AEAE366-2A24-424C-B19A-BBC70A09BF9F}"/>
          </ac:spMkLst>
        </pc:spChg>
      </pc:sldChg>
      <pc:sldChg chg="add del">
        <pc:chgData name="전 종우" userId="acde8d6e8f390149" providerId="LiveId" clId="{DD9D2492-5A07-4030-BB38-356CEF388C29}" dt="2020-09-01T14:01:24.898" v="290" actId="2696"/>
        <pc:sldMkLst>
          <pc:docMk/>
          <pc:sldMk cId="2044864228" sldId="491"/>
        </pc:sldMkLst>
      </pc:sldChg>
      <pc:sldChg chg="addSp delSp modSp add">
        <pc:chgData name="전 종우" userId="acde8d6e8f390149" providerId="LiveId" clId="{DD9D2492-5A07-4030-BB38-356CEF388C29}" dt="2020-09-01T15:02:09.687" v="2123" actId="1076"/>
        <pc:sldMkLst>
          <pc:docMk/>
          <pc:sldMk cId="3442004432" sldId="491"/>
        </pc:sldMkLst>
        <pc:spChg chg="mod">
          <ac:chgData name="전 종우" userId="acde8d6e8f390149" providerId="LiveId" clId="{DD9D2492-5A07-4030-BB38-356CEF388C29}" dt="2020-09-01T14:49:04.756" v="1716" actId="1076"/>
          <ac:spMkLst>
            <pc:docMk/>
            <pc:sldMk cId="3442004432" sldId="491"/>
            <ac:spMk id="2" creationId="{D706D1D3-0294-4B0A-82EE-BBE709AB0AAD}"/>
          </ac:spMkLst>
        </pc:spChg>
        <pc:spChg chg="del">
          <ac:chgData name="전 종우" userId="acde8d6e8f390149" providerId="LiveId" clId="{DD9D2492-5A07-4030-BB38-356CEF388C29}" dt="2020-09-01T14:49:25.446" v="1717"/>
          <ac:spMkLst>
            <pc:docMk/>
            <pc:sldMk cId="3442004432" sldId="491"/>
            <ac:spMk id="3" creationId="{E3083B11-C0F5-4B99-9110-7BE79F7924DD}"/>
          </ac:spMkLst>
        </pc:spChg>
        <pc:spChg chg="mod">
          <ac:chgData name="전 종우" userId="acde8d6e8f390149" providerId="LiveId" clId="{DD9D2492-5A07-4030-BB38-356CEF388C29}" dt="2020-09-01T14:58:05.488" v="2032" actId="20577"/>
          <ac:spMkLst>
            <pc:docMk/>
            <pc:sldMk cId="3442004432" sldId="491"/>
            <ac:spMk id="9" creationId="{E5EE107E-C148-4635-903C-1E1BFBCF6305}"/>
          </ac:spMkLst>
        </pc:spChg>
        <pc:spChg chg="mod">
          <ac:chgData name="전 종우" userId="acde8d6e8f390149" providerId="LiveId" clId="{DD9D2492-5A07-4030-BB38-356CEF388C29}" dt="2020-09-01T14:52:44.997" v="1781" actId="1076"/>
          <ac:spMkLst>
            <pc:docMk/>
            <pc:sldMk cId="3442004432" sldId="491"/>
            <ac:spMk id="11" creationId="{94159C09-34F7-4B28-BA21-81EAD7848A8C}"/>
          </ac:spMkLst>
        </pc:spChg>
        <pc:grpChg chg="add mod">
          <ac:chgData name="전 종우" userId="acde8d6e8f390149" providerId="LiveId" clId="{DD9D2492-5A07-4030-BB38-356CEF388C29}" dt="2020-09-01T15:02:07.983" v="2122" actId="1076"/>
          <ac:grpSpMkLst>
            <pc:docMk/>
            <pc:sldMk cId="3442004432" sldId="491"/>
            <ac:grpSpMk id="6" creationId="{C83A694B-1BCC-4C81-BEF6-B75A2FEF2292}"/>
          </ac:grpSpMkLst>
        </pc:grpChg>
        <pc:picChg chg="add del mod">
          <ac:chgData name="전 종우" userId="acde8d6e8f390149" providerId="LiveId" clId="{DD9D2492-5A07-4030-BB38-356CEF388C29}" dt="2020-09-01T14:49:34.981" v="1720"/>
          <ac:picMkLst>
            <pc:docMk/>
            <pc:sldMk cId="3442004432" sldId="491"/>
            <ac:picMk id="5" creationId="{AD5525D2-9CAE-45D2-9594-1C5B3B6A9AD0}"/>
          </ac:picMkLst>
        </pc:picChg>
        <pc:picChg chg="add mod">
          <ac:chgData name="전 종우" userId="acde8d6e8f390149" providerId="LiveId" clId="{DD9D2492-5A07-4030-BB38-356CEF388C29}" dt="2020-09-01T15:02:09.687" v="2123" actId="1076"/>
          <ac:picMkLst>
            <pc:docMk/>
            <pc:sldMk cId="3442004432" sldId="491"/>
            <ac:picMk id="12" creationId="{CF66E05E-148C-48FE-B1DA-82F2DE548342}"/>
          </ac:picMkLst>
        </pc:picChg>
      </pc:sldChg>
      <pc:sldChg chg="addSp delSp modSp add modNotesTx">
        <pc:chgData name="전 종우" userId="acde8d6e8f390149" providerId="LiveId" clId="{DD9D2492-5A07-4030-BB38-356CEF388C29}" dt="2020-09-01T15:10:03.783" v="2604" actId="207"/>
        <pc:sldMkLst>
          <pc:docMk/>
          <pc:sldMk cId="2786554231" sldId="492"/>
        </pc:sldMkLst>
        <pc:spChg chg="mod">
          <ac:chgData name="전 종우" userId="acde8d6e8f390149" providerId="LiveId" clId="{DD9D2492-5A07-4030-BB38-356CEF388C29}" dt="2020-09-01T14:59:00.882" v="2035"/>
          <ac:spMkLst>
            <pc:docMk/>
            <pc:sldMk cId="2786554231" sldId="492"/>
            <ac:spMk id="2" creationId="{35BF5B0C-7DA2-450C-BEFB-F24A945C690D}"/>
          </ac:spMkLst>
        </pc:spChg>
        <pc:spChg chg="del">
          <ac:chgData name="전 종우" userId="acde8d6e8f390149" providerId="LiveId" clId="{DD9D2492-5A07-4030-BB38-356CEF388C29}" dt="2020-09-01T14:59:06.329" v="2036"/>
          <ac:spMkLst>
            <pc:docMk/>
            <pc:sldMk cId="2786554231" sldId="492"/>
            <ac:spMk id="3" creationId="{DDE70707-FE97-4E16-A2D1-0D537321C35C}"/>
          </ac:spMkLst>
        </pc:spChg>
        <pc:spChg chg="mod">
          <ac:chgData name="전 종우" userId="acde8d6e8f390149" providerId="LiveId" clId="{DD9D2492-5A07-4030-BB38-356CEF388C29}" dt="2020-09-01T15:10:03.783" v="2604" actId="207"/>
          <ac:spMkLst>
            <pc:docMk/>
            <pc:sldMk cId="2786554231" sldId="492"/>
            <ac:spMk id="8" creationId="{A639B84F-BB70-4594-BF54-2F716048A8D5}"/>
          </ac:spMkLst>
        </pc:spChg>
        <pc:spChg chg="mod">
          <ac:chgData name="전 종우" userId="acde8d6e8f390149" providerId="LiveId" clId="{DD9D2492-5A07-4030-BB38-356CEF388C29}" dt="2020-09-01T15:00:06.914" v="2049" actId="20577"/>
          <ac:spMkLst>
            <pc:docMk/>
            <pc:sldMk cId="2786554231" sldId="492"/>
            <ac:spMk id="10" creationId="{57AEB6E9-EA19-436F-B41A-4BE98D690BCC}"/>
          </ac:spMkLst>
        </pc:spChg>
        <pc:spChg chg="add mod">
          <ac:chgData name="전 종우" userId="acde8d6e8f390149" providerId="LiveId" clId="{DD9D2492-5A07-4030-BB38-356CEF388C29}" dt="2020-09-01T15:09:37.930" v="2549" actId="1076"/>
          <ac:spMkLst>
            <pc:docMk/>
            <pc:sldMk cId="2786554231" sldId="492"/>
            <ac:spMk id="12" creationId="{17554A49-BE08-445C-A6F2-2BEBA6E916E6}"/>
          </ac:spMkLst>
        </pc:spChg>
        <pc:grpChg chg="add mod">
          <ac:chgData name="전 종우" userId="acde8d6e8f390149" providerId="LiveId" clId="{DD9D2492-5A07-4030-BB38-356CEF388C29}" dt="2020-09-01T15:05:41.262" v="2289"/>
          <ac:grpSpMkLst>
            <pc:docMk/>
            <pc:sldMk cId="2786554231" sldId="492"/>
            <ac:grpSpMk id="5" creationId="{3B303D2A-0A8A-42A4-9989-71B7D6907B7A}"/>
          </ac:grpSpMkLst>
        </pc:grpChg>
        <pc:picChg chg="add mod">
          <ac:chgData name="전 종우" userId="acde8d6e8f390149" providerId="LiveId" clId="{DD9D2492-5A07-4030-BB38-356CEF388C29}" dt="2020-09-01T15:01:53.488" v="2121" actId="14100"/>
          <ac:picMkLst>
            <pc:docMk/>
            <pc:sldMk cId="2786554231" sldId="492"/>
            <ac:picMk id="11" creationId="{37D096EA-BC79-4FD6-8AFD-974E77B74A0A}"/>
          </ac:picMkLst>
        </pc:picChg>
      </pc:sldChg>
      <pc:sldChg chg="delSp modSp add">
        <pc:chgData name="전 종우" userId="acde8d6e8f390149" providerId="LiveId" clId="{DD9D2492-5A07-4030-BB38-356CEF388C29}" dt="2020-09-01T15:17:27.676" v="2760" actId="20577"/>
        <pc:sldMkLst>
          <pc:docMk/>
          <pc:sldMk cId="1950326871" sldId="493"/>
        </pc:sldMkLst>
        <pc:spChg chg="mod">
          <ac:chgData name="전 종우" userId="acde8d6e8f390149" providerId="LiveId" clId="{DD9D2492-5A07-4030-BB38-356CEF388C29}" dt="2020-09-01T15:17:27.676" v="2760" actId="20577"/>
          <ac:spMkLst>
            <pc:docMk/>
            <pc:sldMk cId="1950326871" sldId="493"/>
            <ac:spMk id="2" creationId="{78760ECF-79C8-4FE7-A588-7B5D9BDAC3B0}"/>
          </ac:spMkLst>
        </pc:spChg>
        <pc:spChg chg="del">
          <ac:chgData name="전 종우" userId="acde8d6e8f390149" providerId="LiveId" clId="{DD9D2492-5A07-4030-BB38-356CEF388C29}" dt="2020-09-01T15:17:14.510" v="2715"/>
          <ac:spMkLst>
            <pc:docMk/>
            <pc:sldMk cId="1950326871" sldId="493"/>
            <ac:spMk id="3" creationId="{1D71DF76-411D-41B7-B697-6A335938E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2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2024-08-28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0" tIns="45911" rIns="91820" bIns="459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3" y="3229514"/>
            <a:ext cx="7945255" cy="3059942"/>
          </a:xfrm>
          <a:prstGeom prst="rect">
            <a:avLst/>
          </a:prstGeom>
        </p:spPr>
        <p:txBody>
          <a:bodyPr vert="horz" lIns="91820" tIns="45911" rIns="91820" bIns="4591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7934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7934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8678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25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249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348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538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56866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587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465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685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62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0828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526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34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549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764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277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708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5439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01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852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459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7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46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649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86220" y="612775"/>
            <a:ext cx="958215" cy="457835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6515" cy="4578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0"/>
            <a:ext cx="9144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9144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045"/>
            <a:ext cx="37338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055"/>
            <a:ext cx="37338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7205"/>
            <a:ext cx="306324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20" y="588645"/>
            <a:ext cx="16002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45" y="-1905"/>
            <a:ext cx="5778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305" y="-1905"/>
            <a:ext cx="2730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255" y="-1905"/>
            <a:ext cx="8890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905"/>
            <a:ext cx="27305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635"/>
            <a:ext cx="54610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90" y="635"/>
            <a:ext cx="8890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170"/>
            <a:ext cx="82296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220" y="612775"/>
            <a:ext cx="95758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8/28/2024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990" y="25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47320" y="6493510"/>
            <a:ext cx="193357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0470" y="6493510"/>
            <a:ext cx="26866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3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3890" y="1628800"/>
            <a:ext cx="7773670" cy="147129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1" hangingPunct="1">
              <a:buFontTx/>
              <a:buNone/>
            </a:pP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COS Pro (1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급 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6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차</a:t>
            </a:r>
            <a:r>
              <a:rPr lang="en-US" altLang="ko-KR" sz="3600" b="1" dirty="0">
                <a:latin typeface="Arial" charset="0"/>
                <a:ea typeface="Arial" charset="0"/>
                <a:cs typeface="Arial" charset="0"/>
              </a:rPr>
              <a:t>)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문제풀이</a:t>
            </a:r>
            <a:endParaRPr lang="ko-KR" altLang="en-US" sz="2000" dirty="0">
              <a:latin typeface="Arial" charset="0"/>
              <a:ea typeface="돋움" charset="0"/>
              <a:cs typeface="Arial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43975"/>
            <a:ext cx="6401435" cy="175323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64135" indent="0" algn="ctr" defTabSz="508000" eaLnBrk="1" hangingPunct="1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cs typeface="Arial" charset="0"/>
              </a:rPr>
              <a:t>2024. 08. 29 </a:t>
            </a: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cs typeface="Arial" charset="0"/>
              </a:rPr>
              <a:t>강민구</a:t>
            </a: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  <a:cs typeface="Arial" charset="0"/>
              </a:rPr>
              <a:t>kkmg0157@chungbuk.ac.kr</a:t>
            </a:r>
          </a:p>
          <a:p>
            <a:pPr marL="64135" indent="0" algn="ctr" defTabSz="508000" eaLnBrk="1" hangingPunct="1">
              <a:buFontTx/>
              <a:buNone/>
            </a:pPr>
            <a:endParaRPr lang="en-US" altLang="ko-KR" sz="1100" dirty="0">
              <a:solidFill>
                <a:schemeClr val="tx1"/>
              </a:solidFill>
              <a:cs typeface="Arial" charset="0"/>
            </a:endParaRPr>
          </a:p>
          <a:p>
            <a:pPr marL="64135" algn="ctr" defTabSz="508000"/>
            <a:r>
              <a:rPr lang="en-US" altLang="ko-KR" sz="1100" b="1" dirty="0">
                <a:solidFill>
                  <a:schemeClr val="tx1"/>
                </a:solidFill>
                <a:cs typeface="Arial" charset="0"/>
              </a:rPr>
              <a:t>Network &amp; Database Lab</a:t>
            </a:r>
          </a:p>
          <a:p>
            <a:pPr marL="64135" indent="0" algn="ctr" defTabSz="508000" eaLnBrk="1" hangingPunct="1">
              <a:buFontTx/>
              <a:buNone/>
            </a:pPr>
            <a:endParaRPr lang="ko-KR" altLang="en-US" sz="11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0AC365-79B2-1546-3767-608D41D89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16832"/>
            <a:ext cx="382905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718A9-42C5-B318-9D2A-28F941998FAD}"/>
              </a:ext>
            </a:extLst>
          </p:cNvPr>
          <p:cNvSpPr txBox="1"/>
          <p:nvPr/>
        </p:nvSpPr>
        <p:spPr>
          <a:xfrm>
            <a:off x="4572000" y="1991067"/>
            <a:ext cx="417646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동작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arr</a:t>
            </a:r>
            <a:r>
              <a:rPr lang="ko-KR" altLang="en-US" sz="1400" dirty="0"/>
              <a:t> 오름차순 정렬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len</a:t>
            </a:r>
            <a:r>
              <a:rPr lang="en-US" altLang="ko-KR" sz="1400" dirty="0"/>
              <a:t>(</a:t>
            </a:r>
            <a:r>
              <a:rPr lang="en-US" altLang="ko-KR" sz="1400" dirty="0" err="1"/>
              <a:t>arr</a:t>
            </a:r>
            <a:r>
              <a:rPr lang="en-US" altLang="ko-KR" sz="1400" dirty="0"/>
              <a:t>)-K+1</a:t>
            </a:r>
            <a:r>
              <a:rPr lang="ko-KR" altLang="en-US" sz="1400" dirty="0"/>
              <a:t>만큼 반복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/>
              <a:t>range(6-4+1) -&gt; 0,1,2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 err="1"/>
              <a:t>arr</a:t>
            </a:r>
            <a:r>
              <a:rPr lang="ko-KR" altLang="en-US" sz="1400" dirty="0"/>
              <a:t>의 최대값과 최소값의 차 </a:t>
            </a:r>
            <a:r>
              <a:rPr lang="en-US" altLang="ko-KR" sz="1400" dirty="0"/>
              <a:t>gap </a:t>
            </a:r>
            <a:r>
              <a:rPr lang="ko-KR" altLang="en-US" sz="1400" dirty="0"/>
              <a:t>계산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gap</a:t>
            </a:r>
            <a:r>
              <a:rPr lang="ko-KR" altLang="en-US" sz="1400" dirty="0"/>
              <a:t>이 가장 작은 경우 찾기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818D381-46F9-DC9D-BE92-1C1568611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207" y="4795610"/>
            <a:ext cx="2533650" cy="381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299792-2255-1122-5EC1-614EBF10B137}"/>
              </a:ext>
            </a:extLst>
          </p:cNvPr>
          <p:cNvSpPr txBox="1"/>
          <p:nvPr/>
        </p:nvSpPr>
        <p:spPr>
          <a:xfrm>
            <a:off x="6281936" y="51766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749052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4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437492E-66AC-8D70-24D5-AA5CED349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556792"/>
            <a:ext cx="7448550" cy="6286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A4500EE-C416-C156-6056-8E5C9F2A5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368" y="2391182"/>
            <a:ext cx="8801100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A0A3D78-6ED3-E8FA-52C8-12EC4755AE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500" y="3069948"/>
            <a:ext cx="7253349" cy="19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285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4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4AFE47-3357-9DB2-2DCE-83A7E900F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443452"/>
            <a:ext cx="1440160" cy="73066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B7BF427-FAD7-4AEF-92E5-EFEAF271A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372854"/>
            <a:ext cx="1872208" cy="1560173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8047660-B173-01FE-2C14-D7F54485F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4062278"/>
              </p:ext>
            </p:extLst>
          </p:nvPr>
        </p:nvGraphicFramePr>
        <p:xfrm>
          <a:off x="3347864" y="1780302"/>
          <a:ext cx="3024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6">
                  <a:extLst>
                    <a:ext uri="{9D8B030D-6E8A-4147-A177-3AD203B41FA5}">
                      <a16:colId xmlns:a16="http://schemas.microsoft.com/office/drawing/2014/main" val="2675433009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761727811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2156670733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4271374666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2063899676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40176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9979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F66429A-A2E0-FEEA-AFB3-12E0D23BD38F}"/>
              </a:ext>
            </a:extLst>
          </p:cNvPr>
          <p:cNvSpPr txBox="1"/>
          <p:nvPr/>
        </p:nvSpPr>
        <p:spPr>
          <a:xfrm>
            <a:off x="3275856" y="1203960"/>
            <a:ext cx="302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 0    1     2     3     4     5</a:t>
            </a: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2E57AEE-3E52-8367-3209-76839EE23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173496"/>
              </p:ext>
            </p:extLst>
          </p:nvPr>
        </p:nvGraphicFramePr>
        <p:xfrm>
          <a:off x="2411760" y="2790520"/>
          <a:ext cx="1872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185512986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4182440872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16338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573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F88A98-3612-6279-D658-CDDB3EAF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096357"/>
              </p:ext>
            </p:extLst>
          </p:nvPr>
        </p:nvGraphicFramePr>
        <p:xfrm>
          <a:off x="5868144" y="2782100"/>
          <a:ext cx="187220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069">
                  <a:extLst>
                    <a:ext uri="{9D8B030D-6E8A-4147-A177-3AD203B41FA5}">
                      <a16:colId xmlns:a16="http://schemas.microsoft.com/office/drawing/2014/main" val="2185512986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4182440872"/>
                    </a:ext>
                  </a:extLst>
                </a:gridCol>
                <a:gridCol w="624069">
                  <a:extLst>
                    <a:ext uri="{9D8B030D-6E8A-4147-A177-3AD203B41FA5}">
                      <a16:colId xmlns:a16="http://schemas.microsoft.com/office/drawing/2014/main" val="31633871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787573"/>
                  </a:ext>
                </a:extLst>
              </a:tr>
            </a:tbl>
          </a:graphicData>
        </a:graphic>
      </p:graphicFrame>
      <p:pic>
        <p:nvPicPr>
          <p:cNvPr id="13" name="그래픽 12" descr="아래쪽 화살표 단색으로 채워진">
            <a:extLst>
              <a:ext uri="{FF2B5EF4-FFF2-40B4-BE49-F238E27FC236}">
                <a16:creationId xmlns:a16="http://schemas.microsoft.com/office/drawing/2014/main" id="{62EE29E8-008B-0AF3-1923-20DC5F7B8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27736">
            <a:off x="4087516" y="2169659"/>
            <a:ext cx="667316" cy="667316"/>
          </a:xfrm>
          <a:prstGeom prst="rect">
            <a:avLst/>
          </a:prstGeom>
        </p:spPr>
      </p:pic>
      <p:pic>
        <p:nvPicPr>
          <p:cNvPr id="15" name="그래픽 14" descr="아래쪽 화살표 단색으로 채워진">
            <a:extLst>
              <a:ext uri="{FF2B5EF4-FFF2-40B4-BE49-F238E27FC236}">
                <a16:creationId xmlns:a16="http://schemas.microsoft.com/office/drawing/2014/main" id="{56BC9DB4-A4E3-DC1D-3FDD-936129ACA0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74026">
            <a:off x="5062939" y="2170735"/>
            <a:ext cx="667316" cy="6673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6B7A4A-B92F-1911-5D1B-042873174C3D}"/>
              </a:ext>
            </a:extLst>
          </p:cNvPr>
          <p:cNvSpPr txBox="1"/>
          <p:nvPr/>
        </p:nvSpPr>
        <p:spPr>
          <a:xfrm>
            <a:off x="2804007" y="3244334"/>
            <a:ext cx="94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card_a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0795CA-A6DE-8EAB-7F33-102F193C3D85}"/>
              </a:ext>
            </a:extLst>
          </p:cNvPr>
          <p:cNvSpPr txBox="1"/>
          <p:nvPr/>
        </p:nvSpPr>
        <p:spPr>
          <a:xfrm>
            <a:off x="6372020" y="3244334"/>
            <a:ext cx="943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card_b</a:t>
            </a:r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BABEB0D-897C-683C-AC7D-5F713D6B05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87432"/>
              </p:ext>
            </p:extLst>
          </p:nvPr>
        </p:nvGraphicFramePr>
        <p:xfrm>
          <a:off x="3547410" y="4199776"/>
          <a:ext cx="3024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26">
                  <a:extLst>
                    <a:ext uri="{9D8B030D-6E8A-4147-A177-3AD203B41FA5}">
                      <a16:colId xmlns:a16="http://schemas.microsoft.com/office/drawing/2014/main" val="2675433009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761727811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2156670733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4271374666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2063899676"/>
                    </a:ext>
                  </a:extLst>
                </a:gridCol>
                <a:gridCol w="504026">
                  <a:extLst>
                    <a:ext uri="{9D8B030D-6E8A-4147-A177-3AD203B41FA5}">
                      <a16:colId xmlns:a16="http://schemas.microsoft.com/office/drawing/2014/main" val="40176000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499790"/>
                  </a:ext>
                </a:extLst>
              </a:tr>
            </a:tbl>
          </a:graphicData>
        </a:graphic>
      </p:graphicFrame>
      <p:pic>
        <p:nvPicPr>
          <p:cNvPr id="21" name="그래픽 20" descr="아래쪽 화살표 단색으로 채워진">
            <a:extLst>
              <a:ext uri="{FF2B5EF4-FFF2-40B4-BE49-F238E27FC236}">
                <a16:creationId xmlns:a16="http://schemas.microsoft.com/office/drawing/2014/main" id="{547BE360-DD37-BAB6-92F6-20305A538F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27736">
            <a:off x="5232242" y="3440046"/>
            <a:ext cx="667316" cy="667316"/>
          </a:xfrm>
          <a:prstGeom prst="rect">
            <a:avLst/>
          </a:prstGeom>
        </p:spPr>
      </p:pic>
      <p:pic>
        <p:nvPicPr>
          <p:cNvPr id="23" name="그래픽 22" descr="아래쪽 화살표 단색으로 채워진">
            <a:extLst>
              <a:ext uri="{FF2B5EF4-FFF2-40B4-BE49-F238E27FC236}">
                <a16:creationId xmlns:a16="http://schemas.microsoft.com/office/drawing/2014/main" id="{B5CB3F9A-013A-C288-FA09-C1BC27A6EE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8774026">
            <a:off x="4089059" y="3453719"/>
            <a:ext cx="667316" cy="667316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E19D8F-B2AE-3AB2-F837-7E803FAB5705}"/>
              </a:ext>
            </a:extLst>
          </p:cNvPr>
          <p:cNvCxnSpPr>
            <a:cxnSpLocks/>
          </p:cNvCxnSpPr>
          <p:nvPr/>
        </p:nvCxnSpPr>
        <p:spPr>
          <a:xfrm>
            <a:off x="8100392" y="1780302"/>
            <a:ext cx="8739" cy="2790314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1CC8066-A9AC-1A05-8083-81425B41DC10}"/>
              </a:ext>
            </a:extLst>
          </p:cNvPr>
          <p:cNvSpPr txBox="1"/>
          <p:nvPr/>
        </p:nvSpPr>
        <p:spPr>
          <a:xfrm>
            <a:off x="8192468" y="2967520"/>
            <a:ext cx="840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mix-1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F4482F-7A1D-2F67-BE36-088E7E5FED94}"/>
              </a:ext>
            </a:extLst>
          </p:cNvPr>
          <p:cNvSpPr txBox="1"/>
          <p:nvPr/>
        </p:nvSpPr>
        <p:spPr>
          <a:xfrm>
            <a:off x="5002588" y="4731080"/>
            <a:ext cx="12961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.</a:t>
            </a:r>
          </a:p>
          <a:p>
            <a:r>
              <a:rPr lang="en-US" altLang="ko-KR" sz="3200" dirty="0"/>
              <a:t>.</a:t>
            </a:r>
          </a:p>
          <a:p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83357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4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88716D-02BC-D31F-4624-F36BC538DD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589"/>
          <a:stretch/>
        </p:blipFill>
        <p:spPr>
          <a:xfrm>
            <a:off x="107505" y="1556792"/>
            <a:ext cx="4968552" cy="44415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B9A63-C820-B97D-9E87-6F7620F26A8A}"/>
              </a:ext>
            </a:extLst>
          </p:cNvPr>
          <p:cNvSpPr txBox="1"/>
          <p:nvPr/>
        </p:nvSpPr>
        <p:spPr>
          <a:xfrm>
            <a:off x="5148064" y="1772816"/>
            <a:ext cx="39959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card_a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card_b</a:t>
            </a:r>
            <a:endParaRPr lang="en-US" altLang="ko-KR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두개로 나눈 카드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오류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 err="1"/>
              <a:t>card_b</a:t>
            </a:r>
            <a:r>
              <a:rPr lang="ko-KR" altLang="en-US" sz="1400" dirty="0"/>
              <a:t>할당 시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br>
              <a:rPr lang="en-US" altLang="ko-KR" sz="1400" dirty="0"/>
            </a:br>
            <a:r>
              <a:rPr lang="en-US" altLang="ko-KR" sz="1400" dirty="0" err="1"/>
              <a:t>card_a</a:t>
            </a:r>
            <a:r>
              <a:rPr lang="ko-KR" altLang="en-US" sz="1400" dirty="0"/>
              <a:t>와 같은 인덱스가 할당됨</a:t>
            </a:r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F92ACEE-4F6E-0CCA-09BA-4DC9DDB96F27}"/>
              </a:ext>
            </a:extLst>
          </p:cNvPr>
          <p:cNvSpPr/>
          <p:nvPr/>
        </p:nvSpPr>
        <p:spPr>
          <a:xfrm>
            <a:off x="56671" y="2996952"/>
            <a:ext cx="5091393" cy="360040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AF5A2F5-4F62-8F4A-AF76-51BE33862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782" y="4757510"/>
            <a:ext cx="2476500" cy="4191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63825B3-65AF-601C-89DA-E863143DEB86}"/>
              </a:ext>
            </a:extLst>
          </p:cNvPr>
          <p:cNvSpPr txBox="1"/>
          <p:nvPr/>
        </p:nvSpPr>
        <p:spPr>
          <a:xfrm>
            <a:off x="6281936" y="51766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462798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5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07E629-6852-1AC1-D2A6-AC5AB56B18AA}"/>
              </a:ext>
            </a:extLst>
          </p:cNvPr>
          <p:cNvGrpSpPr/>
          <p:nvPr/>
        </p:nvGrpSpPr>
        <p:grpSpPr>
          <a:xfrm>
            <a:off x="5940152" y="2912134"/>
            <a:ext cx="2664296" cy="3196451"/>
            <a:chOff x="6084168" y="2506270"/>
            <a:chExt cx="2664296" cy="31964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D7D4BE1-CE5B-02B6-BE65-0352B3A7B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68" y="2938317"/>
              <a:ext cx="2664296" cy="25170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89D429-89CA-0938-D5A8-4D03791228E0}"/>
                </a:ext>
              </a:extLst>
            </p:cNvPr>
            <p:cNvSpPr txBox="1"/>
            <p:nvPr/>
          </p:nvSpPr>
          <p:spPr>
            <a:xfrm>
              <a:off x="6084168" y="250627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74DC1-7C38-3317-0899-C8BB3BAB9BBF}"/>
                </a:ext>
              </a:extLst>
            </p:cNvPr>
            <p:cNvSpPr txBox="1"/>
            <p:nvPr/>
          </p:nvSpPr>
          <p:spPr>
            <a:xfrm>
              <a:off x="7740352" y="533338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end</a:t>
              </a:r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2682F3D5-BCF5-B5C1-7226-2FAF7C5F27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48" y="4881097"/>
            <a:ext cx="4230256" cy="90458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9966B85-5184-B292-2D93-EA95CA1D8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392" y="3595592"/>
            <a:ext cx="5516885" cy="97462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C7C2383D-793E-BB88-43B8-C411FBF55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96" y="1772816"/>
            <a:ext cx="9024271" cy="76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89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5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E07E629-6852-1AC1-D2A6-AC5AB56B18AA}"/>
              </a:ext>
            </a:extLst>
          </p:cNvPr>
          <p:cNvGrpSpPr/>
          <p:nvPr/>
        </p:nvGrpSpPr>
        <p:grpSpPr>
          <a:xfrm>
            <a:off x="899592" y="2060848"/>
            <a:ext cx="2664296" cy="3196451"/>
            <a:chOff x="6084168" y="2506270"/>
            <a:chExt cx="2664296" cy="31964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D7D4BE1-CE5B-02B6-BE65-0352B3A7B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4168" y="2938317"/>
              <a:ext cx="2664296" cy="251702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F89D429-89CA-0938-D5A8-4D03791228E0}"/>
                </a:ext>
              </a:extLst>
            </p:cNvPr>
            <p:cNvSpPr txBox="1"/>
            <p:nvPr/>
          </p:nvSpPr>
          <p:spPr>
            <a:xfrm>
              <a:off x="6084168" y="2506270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start</a:t>
              </a:r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C74DC1-7C38-3317-0899-C8BB3BAB9BBF}"/>
                </a:ext>
              </a:extLst>
            </p:cNvPr>
            <p:cNvSpPr txBox="1"/>
            <p:nvPr/>
          </p:nvSpPr>
          <p:spPr>
            <a:xfrm>
              <a:off x="7740352" y="5333389"/>
              <a:ext cx="8640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end</a:t>
              </a:r>
              <a:endParaRPr lang="ko-KR" altLang="en-US" dirty="0"/>
            </a:p>
          </p:txBody>
        </p:sp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5E050D7-E385-CC8D-9A46-5D9877743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98734"/>
              </p:ext>
            </p:extLst>
          </p:nvPr>
        </p:nvGraphicFramePr>
        <p:xfrm>
          <a:off x="4463541" y="1817199"/>
          <a:ext cx="3840088" cy="3440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022">
                  <a:extLst>
                    <a:ext uri="{9D8B030D-6E8A-4147-A177-3AD203B41FA5}">
                      <a16:colId xmlns:a16="http://schemas.microsoft.com/office/drawing/2014/main" val="4111861845"/>
                    </a:ext>
                  </a:extLst>
                </a:gridCol>
                <a:gridCol w="960022">
                  <a:extLst>
                    <a:ext uri="{9D8B030D-6E8A-4147-A177-3AD203B41FA5}">
                      <a16:colId xmlns:a16="http://schemas.microsoft.com/office/drawing/2014/main" val="696730659"/>
                    </a:ext>
                  </a:extLst>
                </a:gridCol>
                <a:gridCol w="960022">
                  <a:extLst>
                    <a:ext uri="{9D8B030D-6E8A-4147-A177-3AD203B41FA5}">
                      <a16:colId xmlns:a16="http://schemas.microsoft.com/office/drawing/2014/main" val="2293700901"/>
                    </a:ext>
                  </a:extLst>
                </a:gridCol>
                <a:gridCol w="960022">
                  <a:extLst>
                    <a:ext uri="{9D8B030D-6E8A-4147-A177-3AD203B41FA5}">
                      <a16:colId xmlns:a16="http://schemas.microsoft.com/office/drawing/2014/main" val="4135907160"/>
                    </a:ext>
                  </a:extLst>
                </a:gridCol>
              </a:tblGrid>
              <a:tr h="68802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50463"/>
                  </a:ext>
                </a:extLst>
              </a:tr>
              <a:tr h="688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265190"/>
                  </a:ext>
                </a:extLst>
              </a:tr>
              <a:tr h="688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Max(9,13)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18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Max(18,14)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21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Max(21,16)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30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689187"/>
                  </a:ext>
                </a:extLst>
              </a:tr>
              <a:tr h="688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Max(15,18)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22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Max(22,21)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27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Max(27,30)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32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1035009"/>
                  </a:ext>
                </a:extLst>
              </a:tr>
              <a:tr h="6880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Max(22,22)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25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Max(25,27)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29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Max(29,32)</a:t>
                      </a:r>
                    </a:p>
                    <a:p>
                      <a:pPr algn="ctr" latinLnBrk="1"/>
                      <a:r>
                        <a:rPr lang="en-US" altLang="ko-KR" sz="1800" dirty="0"/>
                        <a:t>38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4543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E27DAFC-6A36-4EC3-58E1-305AA450F540}"/>
              </a:ext>
            </a:extLst>
          </p:cNvPr>
          <p:cNvSpPr txBox="1"/>
          <p:nvPr/>
        </p:nvSpPr>
        <p:spPr>
          <a:xfrm>
            <a:off x="5210512" y="5507940"/>
            <a:ext cx="2088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coin[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CA38AC6-E242-8246-4978-742307D93FA2}"/>
              </a:ext>
            </a:extLst>
          </p:cNvPr>
          <p:cNvCxnSpPr/>
          <p:nvPr/>
        </p:nvCxnSpPr>
        <p:spPr>
          <a:xfrm>
            <a:off x="4463541" y="2060848"/>
            <a:ext cx="38240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6BDB01-C066-E8C8-636B-3C9E944C76E3}"/>
              </a:ext>
            </a:extLst>
          </p:cNvPr>
          <p:cNvCxnSpPr>
            <a:cxnSpLocks/>
          </p:cNvCxnSpPr>
          <p:nvPr/>
        </p:nvCxnSpPr>
        <p:spPr>
          <a:xfrm>
            <a:off x="3995936" y="2492895"/>
            <a:ext cx="0" cy="27499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FDA0418-1B3D-B4B2-37C8-D48B284578D1}"/>
              </a:ext>
            </a:extLst>
          </p:cNvPr>
          <p:cNvSpPr txBox="1"/>
          <p:nvPr/>
        </p:nvSpPr>
        <p:spPr>
          <a:xfrm>
            <a:off x="6167561" y="163217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152C40-E339-6A0E-24AD-D40FD84CBBB4}"/>
              </a:ext>
            </a:extLst>
          </p:cNvPr>
          <p:cNvSpPr txBox="1"/>
          <p:nvPr/>
        </p:nvSpPr>
        <p:spPr>
          <a:xfrm>
            <a:off x="3576216" y="368317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j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314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5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85471-90E7-9E8C-2554-F937EEFF4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9144000" cy="38164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DF425AD-5251-69C4-8D58-CD654EF00778}"/>
              </a:ext>
            </a:extLst>
          </p:cNvPr>
          <p:cNvSpPr/>
          <p:nvPr/>
        </p:nvSpPr>
        <p:spPr>
          <a:xfrm>
            <a:off x="56671" y="3140968"/>
            <a:ext cx="9087329" cy="43204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3878E4D-D773-FAE7-5157-ADAA79135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4331" y="5485792"/>
            <a:ext cx="2495550" cy="381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40250-6DB9-10DB-D385-EB502793D5B5}"/>
              </a:ext>
            </a:extLst>
          </p:cNvPr>
          <p:cNvSpPr txBox="1"/>
          <p:nvPr/>
        </p:nvSpPr>
        <p:spPr>
          <a:xfrm>
            <a:off x="3308010" y="5891485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209327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6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40DA71-5A6D-AD43-2CFF-9622CEC0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70598"/>
            <a:ext cx="5658229" cy="11521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1EB400-2D29-E356-B62E-FC15C5A44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3903227"/>
            <a:ext cx="4696174" cy="86409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22E4019-2906-E184-99C2-C2E1E42D7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80" y="2954150"/>
            <a:ext cx="2733675" cy="276225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8819AFE6-612D-E959-89DB-87D5DB026C22}"/>
              </a:ext>
            </a:extLst>
          </p:cNvPr>
          <p:cNvSpPr/>
          <p:nvPr/>
        </p:nvSpPr>
        <p:spPr>
          <a:xfrm>
            <a:off x="6660232" y="4335275"/>
            <a:ext cx="577379" cy="605893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8576D44E-5134-7944-C7CB-88AB9F3FA702}"/>
              </a:ext>
            </a:extLst>
          </p:cNvPr>
          <p:cNvSpPr/>
          <p:nvPr/>
        </p:nvSpPr>
        <p:spPr>
          <a:xfrm>
            <a:off x="6660232" y="5025837"/>
            <a:ext cx="577379" cy="605893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B2D0DDA-197B-B2A6-9408-59B5BE7120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3408" y="5231680"/>
            <a:ext cx="2533650" cy="4000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400A17-A52D-73D7-1BF8-515958B5772B}"/>
              </a:ext>
            </a:extLst>
          </p:cNvPr>
          <p:cNvSpPr txBox="1"/>
          <p:nvPr/>
        </p:nvSpPr>
        <p:spPr>
          <a:xfrm>
            <a:off x="1618842" y="5613479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428771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한 줄 바꾸기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j-ea"/>
              </a:rPr>
              <a:t>6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BA82127-62AC-E94D-D0C7-385FB98C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03960"/>
            <a:ext cx="7248525" cy="290512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31E1CC3-59E9-C3E8-FDF9-A5DA30FE25B3}"/>
              </a:ext>
            </a:extLst>
          </p:cNvPr>
          <p:cNvSpPr/>
          <p:nvPr/>
        </p:nvSpPr>
        <p:spPr>
          <a:xfrm>
            <a:off x="524952" y="2132855"/>
            <a:ext cx="7747989" cy="360041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5919055-B7E5-41BA-4EC2-EE149F271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412990"/>
              </p:ext>
            </p:extLst>
          </p:nvPr>
        </p:nvGraphicFramePr>
        <p:xfrm>
          <a:off x="341864" y="3933056"/>
          <a:ext cx="2501944" cy="217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86">
                  <a:extLst>
                    <a:ext uri="{9D8B030D-6E8A-4147-A177-3AD203B41FA5}">
                      <a16:colId xmlns:a16="http://schemas.microsoft.com/office/drawing/2014/main" val="4111861845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696730659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2293700901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4135907160"/>
                    </a:ext>
                  </a:extLst>
                </a:gridCol>
              </a:tblGrid>
              <a:tr h="376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50463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2265190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16086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40827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291138"/>
                  </a:ext>
                </a:extLst>
              </a:tr>
            </a:tbl>
          </a:graphicData>
        </a:graphic>
      </p:graphicFrame>
      <p:sp>
        <p:nvSpPr>
          <p:cNvPr id="10" name="타원 9">
            <a:extLst>
              <a:ext uri="{FF2B5EF4-FFF2-40B4-BE49-F238E27FC236}">
                <a16:creationId xmlns:a16="http://schemas.microsoft.com/office/drawing/2014/main" id="{96A6C468-B79E-3B88-A042-7F5B9C8FECAD}"/>
              </a:ext>
            </a:extLst>
          </p:cNvPr>
          <p:cNvSpPr/>
          <p:nvPr/>
        </p:nvSpPr>
        <p:spPr>
          <a:xfrm>
            <a:off x="496248" y="4406141"/>
            <a:ext cx="323448" cy="288032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D977DA7-33C5-F1FB-8AA8-F762BA918EA1}"/>
              </a:ext>
            </a:extLst>
          </p:cNvPr>
          <p:cNvSpPr/>
          <p:nvPr/>
        </p:nvSpPr>
        <p:spPr>
          <a:xfrm>
            <a:off x="1094800" y="4365104"/>
            <a:ext cx="380856" cy="288032"/>
          </a:xfrm>
          <a:prstGeom prst="ellips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DA5B9E3C-0EC2-6092-CCCB-9FFAFBFDB5CB}"/>
              </a:ext>
            </a:extLst>
          </p:cNvPr>
          <p:cNvSpPr/>
          <p:nvPr/>
        </p:nvSpPr>
        <p:spPr>
          <a:xfrm>
            <a:off x="446728" y="4797152"/>
            <a:ext cx="380856" cy="288032"/>
          </a:xfrm>
          <a:prstGeom prst="ellips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1FCBF1C2-4D61-C867-F6F9-62E718DB5DD3}"/>
              </a:ext>
            </a:extLst>
          </p:cNvPr>
          <p:cNvSpPr/>
          <p:nvPr/>
        </p:nvSpPr>
        <p:spPr>
          <a:xfrm>
            <a:off x="2318936" y="4365104"/>
            <a:ext cx="380856" cy="288032"/>
          </a:xfrm>
          <a:prstGeom prst="ellips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E9284C0B-536B-8321-E772-BFB56CA69864}"/>
              </a:ext>
            </a:extLst>
          </p:cNvPr>
          <p:cNvSpPr/>
          <p:nvPr/>
        </p:nvSpPr>
        <p:spPr>
          <a:xfrm>
            <a:off x="467544" y="5733256"/>
            <a:ext cx="380856" cy="288032"/>
          </a:xfrm>
          <a:prstGeom prst="ellips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2EA3C3E-F3A6-F25E-2C4A-6F8D67674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500045"/>
              </p:ext>
            </p:extLst>
          </p:nvPr>
        </p:nvGraphicFramePr>
        <p:xfrm>
          <a:off x="3129178" y="3933056"/>
          <a:ext cx="2501944" cy="217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86">
                  <a:extLst>
                    <a:ext uri="{9D8B030D-6E8A-4147-A177-3AD203B41FA5}">
                      <a16:colId xmlns:a16="http://schemas.microsoft.com/office/drawing/2014/main" val="4111861845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696730659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2293700901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4135907160"/>
                    </a:ext>
                  </a:extLst>
                </a:gridCol>
              </a:tblGrid>
              <a:tr h="376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50463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2265190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16086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40827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291138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F5BF911-D657-0416-079B-EE74C55D9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20686"/>
              </p:ext>
            </p:extLst>
          </p:nvPr>
        </p:nvGraphicFramePr>
        <p:xfrm>
          <a:off x="6043529" y="3951105"/>
          <a:ext cx="2501944" cy="21737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86">
                  <a:extLst>
                    <a:ext uri="{9D8B030D-6E8A-4147-A177-3AD203B41FA5}">
                      <a16:colId xmlns:a16="http://schemas.microsoft.com/office/drawing/2014/main" val="4111861845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696730659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2293700901"/>
                    </a:ext>
                  </a:extLst>
                </a:gridCol>
                <a:gridCol w="625486">
                  <a:extLst>
                    <a:ext uri="{9D8B030D-6E8A-4147-A177-3AD203B41FA5}">
                      <a16:colId xmlns:a16="http://schemas.microsoft.com/office/drawing/2014/main" val="4135907160"/>
                    </a:ext>
                  </a:extLst>
                </a:gridCol>
              </a:tblGrid>
              <a:tr h="37627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9850463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92265190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5216086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8740827"/>
                  </a:ext>
                </a:extLst>
              </a:tr>
              <a:tr h="44936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7291138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D8366B71-AA30-1ABA-3B86-54C2722073CE}"/>
              </a:ext>
            </a:extLst>
          </p:cNvPr>
          <p:cNvSpPr/>
          <p:nvPr/>
        </p:nvSpPr>
        <p:spPr>
          <a:xfrm>
            <a:off x="3256214" y="4828937"/>
            <a:ext cx="379681" cy="288032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6B33E3CD-A15C-4204-15C8-F97D73E5D374}"/>
              </a:ext>
            </a:extLst>
          </p:cNvPr>
          <p:cNvSpPr/>
          <p:nvPr/>
        </p:nvSpPr>
        <p:spPr>
          <a:xfrm>
            <a:off x="3255039" y="5261213"/>
            <a:ext cx="380856" cy="288032"/>
          </a:xfrm>
          <a:prstGeom prst="ellips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ED07BD1E-9CBD-1746-757C-7F5753349C73}"/>
              </a:ext>
            </a:extLst>
          </p:cNvPr>
          <p:cNvSpPr/>
          <p:nvPr/>
        </p:nvSpPr>
        <p:spPr>
          <a:xfrm>
            <a:off x="4518443" y="4383142"/>
            <a:ext cx="380856" cy="288032"/>
          </a:xfrm>
          <a:prstGeom prst="ellips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7EDB78-ADE5-4DC1-5F34-4D6E5B135C00}"/>
              </a:ext>
            </a:extLst>
          </p:cNvPr>
          <p:cNvSpPr txBox="1"/>
          <p:nvPr/>
        </p:nvSpPr>
        <p:spPr>
          <a:xfrm>
            <a:off x="341864" y="6124854"/>
            <a:ext cx="25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=0, j=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k=</a:t>
            </a:r>
            <a:r>
              <a:rPr lang="en-US" altLang="ko-KR" dirty="0">
                <a:solidFill>
                  <a:schemeClr val="accent2"/>
                </a:solidFill>
              </a:rPr>
              <a:t>1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-&gt; 21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21A8D6-3640-3341-2FC6-40695D1CBFA0}"/>
              </a:ext>
            </a:extLst>
          </p:cNvPr>
          <p:cNvSpPr txBox="1"/>
          <p:nvPr/>
        </p:nvSpPr>
        <p:spPr>
          <a:xfrm>
            <a:off x="3192696" y="6124854"/>
            <a:ext cx="25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=0, j=</a:t>
            </a:r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en-US" altLang="ko-KR" dirty="0"/>
              <a:t>, k=</a:t>
            </a:r>
            <a:r>
              <a:rPr lang="en-US" altLang="ko-KR" dirty="0">
                <a:solidFill>
                  <a:srgbClr val="0070C0"/>
                </a:solidFill>
              </a:rPr>
              <a:t>2</a:t>
            </a:r>
            <a:r>
              <a:rPr lang="en-US" altLang="ko-KR" dirty="0"/>
              <a:t> -&gt; 26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1D4F591D-7666-A29F-E04F-14F6160E53AA}"/>
              </a:ext>
            </a:extLst>
          </p:cNvPr>
          <p:cNvSpPr/>
          <p:nvPr/>
        </p:nvSpPr>
        <p:spPr>
          <a:xfrm>
            <a:off x="6804248" y="4406141"/>
            <a:ext cx="379681" cy="288032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1D75858A-F261-040D-7014-821EF07267E8}"/>
              </a:ext>
            </a:extLst>
          </p:cNvPr>
          <p:cNvSpPr/>
          <p:nvPr/>
        </p:nvSpPr>
        <p:spPr>
          <a:xfrm>
            <a:off x="8049102" y="4872516"/>
            <a:ext cx="380856" cy="288032"/>
          </a:xfrm>
          <a:prstGeom prst="ellips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291B891-CFCB-7354-4B43-72D9FB8F745A}"/>
              </a:ext>
            </a:extLst>
          </p:cNvPr>
          <p:cNvSpPr/>
          <p:nvPr/>
        </p:nvSpPr>
        <p:spPr>
          <a:xfrm>
            <a:off x="6803073" y="4831874"/>
            <a:ext cx="380856" cy="288032"/>
          </a:xfrm>
          <a:prstGeom prst="ellipse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9913DA-F0C4-4572-205F-897333E3739C}"/>
              </a:ext>
            </a:extLst>
          </p:cNvPr>
          <p:cNvSpPr txBox="1"/>
          <p:nvPr/>
        </p:nvSpPr>
        <p:spPr>
          <a:xfrm>
            <a:off x="6054681" y="6124854"/>
            <a:ext cx="2501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en-US" altLang="ko-KR" dirty="0"/>
              <a:t>=1, j=</a:t>
            </a:r>
            <a:r>
              <a:rPr lang="en-US" altLang="ko-KR" dirty="0">
                <a:solidFill>
                  <a:srgbClr val="FF0000"/>
                </a:solidFill>
              </a:rPr>
              <a:t>0</a:t>
            </a:r>
            <a:r>
              <a:rPr lang="en-US" altLang="ko-KR" dirty="0"/>
              <a:t>, k=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,</a:t>
            </a:r>
            <a:r>
              <a:rPr lang="en-US" altLang="ko-KR" dirty="0">
                <a:solidFill>
                  <a:srgbClr val="00B050"/>
                </a:solidFill>
              </a:rPr>
              <a:t>3</a:t>
            </a:r>
            <a:r>
              <a:rPr lang="en-US" altLang="ko-KR" dirty="0"/>
              <a:t> -&gt; 28</a:t>
            </a:r>
            <a:endParaRPr lang="ko-KR" altLang="en-US" dirty="0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7B210D-4E73-9CF4-B568-87C1278F559D}"/>
              </a:ext>
            </a:extLst>
          </p:cNvPr>
          <p:cNvSpPr/>
          <p:nvPr/>
        </p:nvSpPr>
        <p:spPr>
          <a:xfrm>
            <a:off x="3876461" y="4414920"/>
            <a:ext cx="379681" cy="288032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695B8A1-86BA-6337-8040-33FC29D66134}"/>
              </a:ext>
            </a:extLst>
          </p:cNvPr>
          <p:cNvSpPr/>
          <p:nvPr/>
        </p:nvSpPr>
        <p:spPr>
          <a:xfrm>
            <a:off x="6200825" y="4846826"/>
            <a:ext cx="379681" cy="288032"/>
          </a:xfrm>
          <a:prstGeom prst="ellipse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89AC2A8C-A571-ACE6-D2F9-210433329FE7}"/>
              </a:ext>
            </a:extLst>
          </p:cNvPr>
          <p:cNvSpPr/>
          <p:nvPr/>
        </p:nvSpPr>
        <p:spPr>
          <a:xfrm>
            <a:off x="6775642" y="5733762"/>
            <a:ext cx="380856" cy="288032"/>
          </a:xfrm>
          <a:prstGeom prst="ellipse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975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7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6BA616F-AD03-25AA-FCE7-2549A77E0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3960"/>
            <a:ext cx="9144000" cy="206717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E06E12A-9EC9-CF61-94C3-7BCAD100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103" y="3618997"/>
            <a:ext cx="2752725" cy="125730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3981DE9-7AE8-DFB0-4E55-3A3BCA3E6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165" y="4921130"/>
            <a:ext cx="2514600" cy="140017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79070E9-A973-F5C1-84F0-F956D4DFE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0571586"/>
              </p:ext>
            </p:extLst>
          </p:nvPr>
        </p:nvGraphicFramePr>
        <p:xfrm>
          <a:off x="3851920" y="3920107"/>
          <a:ext cx="3617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77282098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E52204D3-22B1-EF0C-3C10-D9628BDA5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630109"/>
              </p:ext>
            </p:extLst>
          </p:nvPr>
        </p:nvGraphicFramePr>
        <p:xfrm>
          <a:off x="4575508" y="4521200"/>
          <a:ext cx="21707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81A42B5-9BDB-3EA3-7479-464AFCCEC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144120"/>
              </p:ext>
            </p:extLst>
          </p:nvPr>
        </p:nvGraphicFramePr>
        <p:xfrm>
          <a:off x="4937302" y="5084193"/>
          <a:ext cx="1447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5303CA5-EC36-1068-016B-A035D615A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7899"/>
              </p:ext>
            </p:extLst>
          </p:nvPr>
        </p:nvGraphicFramePr>
        <p:xfrm>
          <a:off x="5299096" y="5672298"/>
          <a:ext cx="7235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pic>
        <p:nvPicPr>
          <p:cNvPr id="26" name="그래픽 25" descr="오른쪽 화살표 단색으로 채워진">
            <a:extLst>
              <a:ext uri="{FF2B5EF4-FFF2-40B4-BE49-F238E27FC236}">
                <a16:creationId xmlns:a16="http://schemas.microsoft.com/office/drawing/2014/main" id="{04203CCC-63B6-A1E9-75D4-9003F93EF3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28089" y="5576811"/>
            <a:ext cx="716825" cy="7168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D3E21F3-5F12-C466-4228-9FAB414549B4}"/>
              </a:ext>
            </a:extLst>
          </p:cNvPr>
          <p:cNvSpPr txBox="1"/>
          <p:nvPr/>
        </p:nvSpPr>
        <p:spPr>
          <a:xfrm>
            <a:off x="7308304" y="5750288"/>
            <a:ext cx="1629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answer=2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17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443355"/>
            <a:ext cx="8230870" cy="432625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빈칸 채우기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</a:pPr>
            <a:r>
              <a:rPr lang="en-US" altLang="ko-KR" sz="2200" b="1" dirty="0">
                <a:latin typeface="+mn-ea"/>
              </a:rPr>
              <a:t>7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8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9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10</a:t>
            </a:r>
            <a:r>
              <a:rPr lang="ko-KR" altLang="en-US" sz="2200" b="1" dirty="0">
                <a:latin typeface="+mn-ea"/>
              </a:rPr>
              <a:t>번</a:t>
            </a:r>
            <a:endParaRPr lang="en-US" altLang="ko-KR" sz="2200" b="1" dirty="0">
              <a:latin typeface="+mn-ea"/>
            </a:endParaRPr>
          </a:p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한 줄 바꾸기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Abel" panose="02000506030000020004" pitchFamily="2" charset="0"/>
              <a:buChar char="▫"/>
            </a:pPr>
            <a:r>
              <a:rPr lang="en-US" altLang="ko-KR" sz="2200" b="1" dirty="0">
                <a:latin typeface="+mn-ea"/>
              </a:rPr>
              <a:t>4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5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6</a:t>
            </a:r>
            <a:r>
              <a:rPr lang="ko-KR" altLang="en-US" sz="2200" b="1" dirty="0">
                <a:latin typeface="+mn-ea"/>
              </a:rPr>
              <a:t>번</a:t>
            </a:r>
            <a:endParaRPr lang="en-US" altLang="ko-KR" sz="2400" b="1" dirty="0">
              <a:latin typeface="+mn-ea"/>
            </a:endParaRPr>
          </a:p>
          <a:p>
            <a:pPr marL="567055" indent="-457200" defTabSz="5080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b="1" dirty="0">
                <a:latin typeface="+mn-ea"/>
              </a:rPr>
              <a:t>함수 작성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</a:pPr>
            <a:r>
              <a:rPr lang="en-US" altLang="ko-KR" sz="2200" b="1" dirty="0">
                <a:latin typeface="+mn-ea"/>
              </a:rPr>
              <a:t>3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2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, 1</a:t>
            </a:r>
            <a:r>
              <a:rPr lang="ko-KR" altLang="en-US" sz="2200" b="1" dirty="0">
                <a:latin typeface="+mn-ea"/>
              </a:rPr>
              <a:t>번</a:t>
            </a:r>
            <a:r>
              <a:rPr lang="en-US" altLang="ko-KR" sz="2200" b="1" dirty="0">
                <a:latin typeface="+mn-ea"/>
              </a:rPr>
              <a:t>(</a:t>
            </a:r>
            <a:r>
              <a:rPr lang="ko-KR" altLang="en-US" sz="2200" b="1" dirty="0">
                <a:latin typeface="+mn-ea"/>
              </a:rPr>
              <a:t>못 품 </a:t>
            </a:r>
            <a:r>
              <a:rPr lang="en-US" altLang="ko-KR" sz="2200" b="1" dirty="0">
                <a:latin typeface="+mn-ea"/>
              </a:rPr>
              <a:t>- </a:t>
            </a:r>
            <a:r>
              <a:rPr lang="ko-KR" altLang="en-US" sz="2200" b="1" dirty="0" err="1">
                <a:latin typeface="+mn-ea"/>
              </a:rPr>
              <a:t>구글링해서</a:t>
            </a:r>
            <a:r>
              <a:rPr lang="ko-KR" altLang="en-US" sz="2200" b="1" dirty="0">
                <a:latin typeface="+mn-ea"/>
              </a:rPr>
              <a:t> 문제 품</a:t>
            </a:r>
            <a:r>
              <a:rPr lang="en-US" altLang="ko-KR" sz="2200" b="1" dirty="0">
                <a:latin typeface="+mn-ea"/>
              </a:rPr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405" y="883285"/>
            <a:ext cx="8229600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문제 풀이 순서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7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3A0C82-4AEC-C626-6A17-025C9FB8C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564904"/>
            <a:ext cx="4076700" cy="2105025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6EB55B7-66F6-ED4D-BFDB-3E26AAE3D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260691"/>
              </p:ext>
            </p:extLst>
          </p:nvPr>
        </p:nvGraphicFramePr>
        <p:xfrm>
          <a:off x="4815782" y="2777516"/>
          <a:ext cx="36179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77282098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ED88702-69D2-0CE2-62EC-BE60D8D67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478116"/>
              </p:ext>
            </p:extLst>
          </p:nvPr>
        </p:nvGraphicFramePr>
        <p:xfrm>
          <a:off x="6262958" y="3586915"/>
          <a:ext cx="21707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F49775D-B179-B608-8079-E38A78C5B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931295"/>
              </p:ext>
            </p:extLst>
          </p:nvPr>
        </p:nvGraphicFramePr>
        <p:xfrm>
          <a:off x="6262958" y="4536492"/>
          <a:ext cx="1447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5C5FB05-3A69-A945-78B4-88CC1DCB5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85559"/>
              </p:ext>
            </p:extLst>
          </p:nvPr>
        </p:nvGraphicFramePr>
        <p:xfrm>
          <a:off x="6986546" y="5487869"/>
          <a:ext cx="7235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5FA73EE-4885-0663-3893-16DC6CC06F3C}"/>
              </a:ext>
            </a:extLst>
          </p:cNvPr>
          <p:cNvCxnSpPr/>
          <p:nvPr/>
        </p:nvCxnSpPr>
        <p:spPr>
          <a:xfrm flipV="1">
            <a:off x="5004048" y="321297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8441B2-63A2-1A3B-14FE-71A371C1D95A}"/>
              </a:ext>
            </a:extLst>
          </p:cNvPr>
          <p:cNvCxnSpPr/>
          <p:nvPr/>
        </p:nvCxnSpPr>
        <p:spPr>
          <a:xfrm flipV="1">
            <a:off x="8287541" y="3221360"/>
            <a:ext cx="0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3C0AA5-27F9-8ADE-2872-4F40C898400D}"/>
              </a:ext>
            </a:extLst>
          </p:cNvPr>
          <p:cNvCxnSpPr/>
          <p:nvPr/>
        </p:nvCxnSpPr>
        <p:spPr>
          <a:xfrm flipV="1">
            <a:off x="6444208" y="407965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CF9E843-BEA2-487E-4F28-B5E07C3F6BAD}"/>
              </a:ext>
            </a:extLst>
          </p:cNvPr>
          <p:cNvCxnSpPr/>
          <p:nvPr/>
        </p:nvCxnSpPr>
        <p:spPr>
          <a:xfrm flipV="1">
            <a:off x="8287541" y="4071906"/>
            <a:ext cx="0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6E7368DA-9C7F-1880-6D7C-9C7424332FDC}"/>
              </a:ext>
            </a:extLst>
          </p:cNvPr>
          <p:cNvCxnSpPr/>
          <p:nvPr/>
        </p:nvCxnSpPr>
        <p:spPr>
          <a:xfrm flipV="1">
            <a:off x="7524328" y="5013176"/>
            <a:ext cx="0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F8A951A-BD0B-B6AB-34DF-6A32904984E6}"/>
              </a:ext>
            </a:extLst>
          </p:cNvPr>
          <p:cNvCxnSpPr/>
          <p:nvPr/>
        </p:nvCxnSpPr>
        <p:spPr>
          <a:xfrm flipV="1">
            <a:off x="6457136" y="5013176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FD2510-2EAB-6791-E09A-2D23CFD0E831}"/>
              </a:ext>
            </a:extLst>
          </p:cNvPr>
          <p:cNvCxnSpPr/>
          <p:nvPr/>
        </p:nvCxnSpPr>
        <p:spPr>
          <a:xfrm flipV="1">
            <a:off x="7164288" y="5949280"/>
            <a:ext cx="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2AD121C-C46A-2C80-C381-D82BD30D0350}"/>
              </a:ext>
            </a:extLst>
          </p:cNvPr>
          <p:cNvCxnSpPr/>
          <p:nvPr/>
        </p:nvCxnSpPr>
        <p:spPr>
          <a:xfrm flipV="1">
            <a:off x="7550576" y="5949280"/>
            <a:ext cx="0" cy="28803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BE491B3B-42CB-4C4B-AF49-62B6CE01BB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2709"/>
          <a:stretch/>
        </p:blipFill>
        <p:spPr>
          <a:xfrm>
            <a:off x="4716016" y="1428233"/>
            <a:ext cx="4044851" cy="87368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2B9BF1BF-B49B-F8CE-04D5-75FD7E816E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4800004"/>
            <a:ext cx="2457450" cy="7143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A45C829-F228-154B-0D52-48BC1EE2A6AF}"/>
              </a:ext>
            </a:extLst>
          </p:cNvPr>
          <p:cNvSpPr txBox="1"/>
          <p:nvPr/>
        </p:nvSpPr>
        <p:spPr>
          <a:xfrm>
            <a:off x="1250454" y="5535697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507172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8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BFBCE9-1978-4BFF-CABA-C37393B93D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18" y="1556792"/>
            <a:ext cx="8712968" cy="158417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9F9D503-2600-D879-51DF-012FD9F6A9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8702" y="3756369"/>
            <a:ext cx="2657750" cy="15841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41852D4-D948-527A-4EE2-B4AFDAE96418}"/>
              </a:ext>
            </a:extLst>
          </p:cNvPr>
          <p:cNvSpPr txBox="1"/>
          <p:nvPr/>
        </p:nvSpPr>
        <p:spPr>
          <a:xfrm>
            <a:off x="4328222" y="4241113"/>
            <a:ext cx="3528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[5,7,3,4]</a:t>
            </a:r>
          </a:p>
          <a:p>
            <a:r>
              <a:rPr lang="en-US" altLang="ko-KR" dirty="0"/>
              <a:t>[2,1,10,6,9,7,8]</a:t>
            </a:r>
          </a:p>
          <a:p>
            <a:r>
              <a:rPr lang="ko-KR" altLang="en-US" dirty="0"/>
              <a:t>없음</a:t>
            </a:r>
          </a:p>
        </p:txBody>
      </p:sp>
    </p:spTree>
    <p:extLst>
      <p:ext uri="{BB962C8B-B14F-4D97-AF65-F5344CB8AC3E}">
        <p14:creationId xmlns:p14="http://schemas.microsoft.com/office/powerpoint/2010/main" val="1399429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8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980B2-6A37-5EFA-F944-330AAB708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40" y="1172056"/>
            <a:ext cx="2777451" cy="54006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CDE434C-D07C-553B-269A-4438BFD4D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208" y="4335591"/>
            <a:ext cx="2924175" cy="962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55B975-EE0A-0B05-5C27-557EE9825FEA}"/>
              </a:ext>
            </a:extLst>
          </p:cNvPr>
          <p:cNvSpPr txBox="1"/>
          <p:nvPr/>
        </p:nvSpPr>
        <p:spPr>
          <a:xfrm>
            <a:off x="3291676" y="1556792"/>
            <a:ext cx="488331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func_a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값이 변할 때마다 카운트업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변화가 없으면 </a:t>
            </a:r>
            <a:r>
              <a:rPr lang="en-US" altLang="ko-KR" sz="1400" dirty="0"/>
              <a:t>2</a:t>
            </a:r>
            <a:r>
              <a:rPr lang="ko-KR" altLang="en-US" sz="1400" dirty="0"/>
              <a:t>로 초기화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func_b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이전 원소와 비교하여 증가 또는 감소를 리턴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증가</a:t>
            </a:r>
            <a:r>
              <a:rPr lang="en-US" altLang="ko-KR" sz="1400" dirty="0"/>
              <a:t>(0)</a:t>
            </a:r>
            <a:r>
              <a:rPr lang="ko-KR" altLang="en-US" sz="1400" dirty="0"/>
              <a:t> 또는 감소</a:t>
            </a:r>
            <a:r>
              <a:rPr lang="en-US" altLang="ko-KR" sz="1400" dirty="0"/>
              <a:t>(1)</a:t>
            </a:r>
            <a:r>
              <a:rPr lang="ko-KR" altLang="en-US" sz="1400" dirty="0"/>
              <a:t>를 표시한 리스트 생성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func_c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리스트의 값 중 가장 큰 값 찾기 </a:t>
            </a:r>
            <a:endParaRPr lang="en-US" altLang="ko-KR" sz="1400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C78C12E-4C70-38A3-9B53-F7749DF883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1846" y="4565134"/>
            <a:ext cx="2457450" cy="704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0A229E-D102-89DC-41D0-AC73127B679A}"/>
              </a:ext>
            </a:extLst>
          </p:cNvPr>
          <p:cNvSpPr txBox="1"/>
          <p:nvPr/>
        </p:nvSpPr>
        <p:spPr>
          <a:xfrm>
            <a:off x="6726475" y="526998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2179520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8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BE140D-3FB1-F56E-FC76-1EB456424E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972"/>
          <a:stretch/>
        </p:blipFill>
        <p:spPr>
          <a:xfrm>
            <a:off x="323528" y="1484784"/>
            <a:ext cx="2657750" cy="79253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5EEFAA-1E3F-4634-A9B5-BC303713A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60915"/>
              </p:ext>
            </p:extLst>
          </p:nvPr>
        </p:nvGraphicFramePr>
        <p:xfrm>
          <a:off x="3995936" y="1838756"/>
          <a:ext cx="3256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5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7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8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7656908-96F3-5AFD-9282-30FA62B808A5}"/>
              </a:ext>
            </a:extLst>
          </p:cNvPr>
          <p:cNvSpPr txBox="1"/>
          <p:nvPr/>
        </p:nvSpPr>
        <p:spPr>
          <a:xfrm>
            <a:off x="3347864" y="183875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</a:t>
            </a:r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2107B08-82B0-F6F3-F0F5-A554C338D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081085"/>
              </p:ext>
            </p:extLst>
          </p:nvPr>
        </p:nvGraphicFramePr>
        <p:xfrm>
          <a:off x="3995936" y="2842884"/>
          <a:ext cx="3256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-1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E5ACF563-7210-B759-FB39-E8787B26782E}"/>
              </a:ext>
            </a:extLst>
          </p:cNvPr>
          <p:cNvSpPr txBox="1"/>
          <p:nvPr/>
        </p:nvSpPr>
        <p:spPr>
          <a:xfrm>
            <a:off x="1763688" y="2844392"/>
            <a:ext cx="2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check=</a:t>
            </a:r>
            <a:r>
              <a:rPr lang="en-US" altLang="ko-KR" dirty="0" err="1"/>
              <a:t>func_b</a:t>
            </a:r>
            <a:r>
              <a:rPr lang="en-US" altLang="ko-KR" dirty="0"/>
              <a:t>(s)</a:t>
            </a:r>
            <a:endParaRPr lang="ko-KR" altLang="en-US" dirty="0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EB737FE-A0ED-0CAD-C08E-3AC27502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66145"/>
              </p:ext>
            </p:extLst>
          </p:nvPr>
        </p:nvGraphicFramePr>
        <p:xfrm>
          <a:off x="3985280" y="4207840"/>
          <a:ext cx="3256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8352B02-718F-C71B-E8FE-5DD44A62E6BB}"/>
              </a:ext>
            </a:extLst>
          </p:cNvPr>
          <p:cNvSpPr txBox="1"/>
          <p:nvPr/>
        </p:nvSpPr>
        <p:spPr>
          <a:xfrm>
            <a:off x="1763688" y="3976037"/>
            <a:ext cx="2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dp</a:t>
            </a:r>
            <a:r>
              <a:rPr lang="en-US" altLang="ko-KR" dirty="0"/>
              <a:t>=</a:t>
            </a:r>
            <a:r>
              <a:rPr lang="en-US" altLang="ko-KR" dirty="0" err="1"/>
              <a:t>func_a</a:t>
            </a:r>
            <a:r>
              <a:rPr lang="en-US" altLang="ko-KR" dirty="0"/>
              <a:t>(check)</a:t>
            </a:r>
            <a:endParaRPr lang="ko-KR" altLang="en-US" dirty="0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05A1118-563C-5D5B-F1BC-DB7495FCF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848405"/>
              </p:ext>
            </p:extLst>
          </p:nvPr>
        </p:nvGraphicFramePr>
        <p:xfrm>
          <a:off x="3985280" y="3780802"/>
          <a:ext cx="3256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0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79EE62B-EB85-1394-80C7-D391D4C2C62A}"/>
              </a:ext>
            </a:extLst>
          </p:cNvPr>
          <p:cNvSpPr txBox="1"/>
          <p:nvPr/>
        </p:nvSpPr>
        <p:spPr>
          <a:xfrm>
            <a:off x="1652403" y="5188550"/>
            <a:ext cx="222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answer=</a:t>
            </a:r>
            <a:r>
              <a:rPr lang="en-US" altLang="ko-KR" dirty="0" err="1"/>
              <a:t>func_c</a:t>
            </a:r>
            <a:r>
              <a:rPr lang="en-US" altLang="ko-KR" dirty="0"/>
              <a:t>(</a:t>
            </a:r>
            <a:r>
              <a:rPr lang="en-US" altLang="ko-KR" dirty="0" err="1"/>
              <a:t>dp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561783A-E1D4-E7E9-1C44-8FB6DF91E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50848"/>
              </p:ext>
            </p:extLst>
          </p:nvPr>
        </p:nvGraphicFramePr>
        <p:xfrm>
          <a:off x="3983112" y="5163242"/>
          <a:ext cx="325614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29749862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671145986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548510820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0BB5E-1A43-148E-A0AA-78B50C044029}"/>
              </a:ext>
            </a:extLst>
          </p:cNvPr>
          <p:cNvSpPr/>
          <p:nvPr/>
        </p:nvSpPr>
        <p:spPr>
          <a:xfrm>
            <a:off x="5436096" y="5013176"/>
            <a:ext cx="288032" cy="70967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322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9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C8628A6-94D0-2AA3-1EFC-29091663A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91149"/>
            <a:ext cx="7483504" cy="137161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F2E2E4-2087-341D-EC16-5145368BB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62" y="3729188"/>
            <a:ext cx="2358796" cy="15254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D584BB6-C814-2A9F-7401-724D0FCD6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744" y="3750540"/>
            <a:ext cx="6733798" cy="143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40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9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F3ABAD-B48C-F4FE-76E1-3DD38688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052736"/>
            <a:ext cx="3672408" cy="53093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7E14C3-0ABB-CBA1-4083-A1424E9B5AB3}"/>
              </a:ext>
            </a:extLst>
          </p:cNvPr>
          <p:cNvSpPr txBox="1"/>
          <p:nvPr/>
        </p:nvSpPr>
        <p:spPr>
          <a:xfrm>
            <a:off x="4204015" y="1203960"/>
            <a:ext cx="488331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func_a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맨 뒤 원소 제거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func_b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stack2</a:t>
            </a:r>
            <a:r>
              <a:rPr lang="ko-KR" altLang="en-US" sz="1400" dirty="0"/>
              <a:t>가 비어 있지 않다면</a:t>
            </a:r>
            <a:r>
              <a:rPr lang="en-US" altLang="ko-KR" sz="1400" dirty="0"/>
              <a:t>,</a:t>
            </a:r>
            <a:br>
              <a:rPr lang="en-US" altLang="ko-KR" sz="1400" dirty="0"/>
            </a:br>
            <a:r>
              <a:rPr lang="en-US" altLang="ko-KR" sz="1400" dirty="0"/>
              <a:t>stack1</a:t>
            </a:r>
            <a:r>
              <a:rPr lang="ko-KR" altLang="en-US" sz="1400" dirty="0"/>
              <a:t>의 맨 뒤 원소 추출 후</a:t>
            </a:r>
            <a:r>
              <a:rPr lang="en-US" altLang="ko-KR" sz="1400" dirty="0"/>
              <a:t>, stack2</a:t>
            </a:r>
            <a:r>
              <a:rPr lang="ko-KR" altLang="en-US" sz="1400" dirty="0"/>
              <a:t>에 삽입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func_c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stack</a:t>
            </a:r>
            <a:r>
              <a:rPr lang="ko-KR" altLang="en-US" sz="1400" dirty="0"/>
              <a:t>이 </a:t>
            </a:r>
            <a:r>
              <a:rPr lang="ko-KR" altLang="en-US" sz="1400" dirty="0" err="1"/>
              <a:t>비어있는지</a:t>
            </a:r>
            <a:r>
              <a:rPr lang="ko-KR" altLang="en-US" sz="1400" dirty="0"/>
              <a:t> 확인하는 함수</a:t>
            </a:r>
            <a:endParaRPr lang="en-US" altLang="ko-KR" sz="14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D439C06-AB6E-E4BA-70D7-C868443AC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26" y="4725144"/>
            <a:ext cx="2967488" cy="648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41C2F-8DF3-8581-9DCC-5FA09BEBD434}"/>
              </a:ext>
            </a:extLst>
          </p:cNvPr>
          <p:cNvSpPr txBox="1"/>
          <p:nvPr/>
        </p:nvSpPr>
        <p:spPr>
          <a:xfrm>
            <a:off x="5518374" y="537321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336213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10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7F1F00-5C55-8D20-1F31-DC918FA04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16480"/>
            <a:ext cx="3434942" cy="22250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F884B4-074E-CC46-6127-9579E8984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575" y="1628800"/>
            <a:ext cx="4615058" cy="33843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74CED9-BE65-B718-82D6-AEC0D25E2A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3274" y="5259793"/>
            <a:ext cx="4697451" cy="102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18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2.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빈칸 채우기 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10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3F359F1-BB48-D457-4174-BBFD5F7B6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342390"/>
            <a:ext cx="3486150" cy="1143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91E420-E30C-85B4-8E18-5E0E33727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1337310"/>
            <a:ext cx="5133975" cy="48768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1CC04CB-7A65-E7CE-50E3-8E9FB3F07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027" y="4963181"/>
            <a:ext cx="3695136" cy="5524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ECB249-7CD6-20AF-C309-373179844E97}"/>
              </a:ext>
            </a:extLst>
          </p:cNvPr>
          <p:cNvSpPr txBox="1"/>
          <p:nvPr/>
        </p:nvSpPr>
        <p:spPr>
          <a:xfrm>
            <a:off x="1130499" y="5515610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782728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 </a:t>
            </a:r>
            <a:r>
              <a:rPr lang="en-US" altLang="ko-KR" dirty="0" err="1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4540" cy="3683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2817316-BD7C-0073-1227-43818365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" y="1203960"/>
            <a:ext cx="7543800" cy="12192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B497C7-243F-2696-3E72-959326F1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269" y="2852936"/>
            <a:ext cx="5553075" cy="14287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9B11C4E-D959-1593-DB44-08DFE42BA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152" y="4765526"/>
            <a:ext cx="27908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0499B6-B81F-D9E8-65AB-98E580AE1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947" y="1516480"/>
            <a:ext cx="3200736" cy="13231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E86018-2E12-CCED-9C8F-35D5AC4504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629" y="3284984"/>
            <a:ext cx="1781175" cy="17907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6FFB3A-D5F8-726E-5C5B-3CFCA12384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203" y="3246884"/>
            <a:ext cx="1800225" cy="18192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93D622-A1B3-66CB-CFBA-30C73AA4C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827" y="3275459"/>
            <a:ext cx="1790700" cy="1809750"/>
          </a:xfrm>
          <a:prstGeom prst="rect">
            <a:avLst/>
          </a:prstGeom>
        </p:spPr>
      </p:pic>
      <p:pic>
        <p:nvPicPr>
          <p:cNvPr id="15" name="그래픽 14" descr="오른쪽 화살표 단색으로 채워진">
            <a:extLst>
              <a:ext uri="{FF2B5EF4-FFF2-40B4-BE49-F238E27FC236}">
                <a16:creationId xmlns:a16="http://schemas.microsoft.com/office/drawing/2014/main" id="{9A75EA8B-6FC6-E931-B45B-CFF63B61DF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699803" y="3723134"/>
            <a:ext cx="914400" cy="914400"/>
          </a:xfrm>
          <a:prstGeom prst="rect">
            <a:avLst/>
          </a:prstGeom>
        </p:spPr>
      </p:pic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C98119D4-C4E3-ABF9-FCB1-1143AA3AC4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14427" y="371360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4291017-6AC6-3E03-37C5-B33D304A4602}"/>
              </a:ext>
            </a:extLst>
          </p:cNvPr>
          <p:cNvSpPr txBox="1"/>
          <p:nvPr/>
        </p:nvSpPr>
        <p:spPr>
          <a:xfrm>
            <a:off x="1053132" y="52292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B9C5D1-46BC-F354-E0F0-4551EA91D787}"/>
              </a:ext>
            </a:extLst>
          </p:cNvPr>
          <p:cNvSpPr txBox="1"/>
          <p:nvPr/>
        </p:nvSpPr>
        <p:spPr>
          <a:xfrm>
            <a:off x="3758231" y="51969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일 지남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B8CF7B-25CC-100E-6D0F-0543307613FA}"/>
              </a:ext>
            </a:extLst>
          </p:cNvPr>
          <p:cNvSpPr txBox="1"/>
          <p:nvPr/>
        </p:nvSpPr>
        <p:spPr>
          <a:xfrm>
            <a:off x="6468370" y="5196934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일 지남</a:t>
            </a:r>
          </a:p>
        </p:txBody>
      </p:sp>
    </p:spTree>
    <p:extLst>
      <p:ext uri="{BB962C8B-B14F-4D97-AF65-F5344CB8AC3E}">
        <p14:creationId xmlns:p14="http://schemas.microsoft.com/office/powerpoint/2010/main" val="309385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4F6A2-CC3B-4EF7-CDD8-CB1A5ECC7651}"/>
              </a:ext>
            </a:extLst>
          </p:cNvPr>
          <p:cNvSpPr txBox="1"/>
          <p:nvPr/>
        </p:nvSpPr>
        <p:spPr>
          <a:xfrm>
            <a:off x="683568" y="1484784"/>
            <a:ext cx="78488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내가 처음 푼 방식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directions </a:t>
            </a:r>
            <a:r>
              <a:rPr lang="ko-KR" altLang="en-US" dirty="0"/>
              <a:t>설정</a:t>
            </a:r>
            <a:r>
              <a:rPr lang="en-US" altLang="ko-KR" dirty="0"/>
              <a:t>, </a:t>
            </a:r>
            <a:r>
              <a:rPr lang="ko-KR" altLang="en-US" dirty="0"/>
              <a:t>모든 요소가 </a:t>
            </a:r>
            <a:r>
              <a:rPr lang="en-US" altLang="ko-KR" dirty="0"/>
              <a:t>0</a:t>
            </a:r>
            <a:r>
              <a:rPr lang="ko-KR" altLang="en-US" dirty="0"/>
              <a:t>인 </a:t>
            </a:r>
            <a:r>
              <a:rPr lang="en-US" altLang="ko-KR" dirty="0"/>
              <a:t>garden </a:t>
            </a:r>
            <a:r>
              <a:rPr lang="ko-KR" altLang="en-US" dirty="0"/>
              <a:t>사이즈의 </a:t>
            </a:r>
            <a:r>
              <a:rPr lang="en-US" altLang="ko-KR" dirty="0" err="1"/>
              <a:t>new_garden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while</a:t>
            </a:r>
            <a:r>
              <a:rPr lang="ko-KR" altLang="en-US" dirty="0"/>
              <a:t>문을 통해 모든 </a:t>
            </a:r>
            <a:r>
              <a:rPr lang="en-US" altLang="ko-KR" dirty="0"/>
              <a:t>garden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이 될 때까지 반복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통해 </a:t>
            </a:r>
            <a:r>
              <a:rPr lang="en-US" altLang="ko-KR" dirty="0"/>
              <a:t>garden </a:t>
            </a:r>
            <a:r>
              <a:rPr lang="ko-KR" altLang="en-US" dirty="0"/>
              <a:t>요소 접근 </a:t>
            </a:r>
            <a:r>
              <a:rPr lang="en-US" altLang="ko-KR" dirty="0"/>
              <a:t>-&gt; garden[</a:t>
            </a:r>
            <a:r>
              <a:rPr lang="en-US" altLang="ko-KR" dirty="0" err="1"/>
              <a:t>i</a:t>
            </a:r>
            <a:r>
              <a:rPr lang="en-US" altLang="ko-KR" dirty="0"/>
              <a:t>][j]</a:t>
            </a:r>
          </a:p>
          <a:p>
            <a:pPr marL="1257300" lvl="2" indent="-342900">
              <a:buAutoNum type="arabicPeriod"/>
            </a:pPr>
            <a:r>
              <a:rPr lang="en-US" altLang="ko-KR" dirty="0"/>
              <a:t>garden </a:t>
            </a:r>
            <a:r>
              <a:rPr lang="ko-KR" altLang="en-US" dirty="0"/>
              <a:t>요소가 </a:t>
            </a:r>
            <a:r>
              <a:rPr lang="en-US" altLang="ko-KR" dirty="0"/>
              <a:t>1</a:t>
            </a:r>
            <a:r>
              <a:rPr lang="ko-KR" altLang="en-US" dirty="0"/>
              <a:t>이라면</a:t>
            </a:r>
            <a:r>
              <a:rPr lang="en-US" altLang="ko-KR" dirty="0"/>
              <a:t>, directions</a:t>
            </a:r>
            <a:r>
              <a:rPr lang="ko-KR" altLang="en-US" dirty="0"/>
              <a:t>의 방향들을 </a:t>
            </a:r>
            <a:br>
              <a:rPr lang="en-US" altLang="ko-KR" dirty="0"/>
            </a:br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문을 사용해 </a:t>
            </a:r>
            <a:r>
              <a:rPr lang="en-US" altLang="ko-KR" dirty="0" err="1"/>
              <a:t>new_garden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요소를 </a:t>
            </a:r>
            <a:r>
              <a:rPr lang="en-US" altLang="ko-KR" dirty="0"/>
              <a:t>1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1257300" lvl="2" indent="-342900">
              <a:buAutoNum type="arabicPeriod"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무한 루프</a:t>
            </a:r>
            <a:br>
              <a:rPr lang="en-US" altLang="ko-KR" dirty="0"/>
            </a:b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469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1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33F96B-10BF-51F0-BC7E-8DB28B14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02" y="1199376"/>
            <a:ext cx="3831157" cy="51125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6959675-0998-1F77-323C-606F80D3D811}"/>
              </a:ext>
            </a:extLst>
          </p:cNvPr>
          <p:cNvSpPr txBox="1"/>
          <p:nvPr/>
        </p:nvSpPr>
        <p:spPr>
          <a:xfrm>
            <a:off x="4572000" y="1412776"/>
            <a:ext cx="417646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BFS(</a:t>
            </a:r>
            <a:r>
              <a:rPr lang="ko-KR" altLang="en-US" dirty="0"/>
              <a:t>너비 우선 탐색</a:t>
            </a:r>
            <a:r>
              <a:rPr lang="en-US" altLang="ko-KR" dirty="0"/>
              <a:t>)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큐를 사용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동작</a:t>
            </a:r>
            <a:endParaRPr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상하좌우 방향 나타내는 리스트 </a:t>
            </a:r>
            <a:r>
              <a:rPr lang="en-US" altLang="ko-KR" sz="1400" dirty="0"/>
              <a:t>directions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꽃이 핀 위치를 큐에 추가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큐가 빌 때까지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큐의 요소를 앞에서부터 꺼내</a:t>
            </a:r>
            <a:br>
              <a:rPr lang="en-US" altLang="ko-KR" sz="1400" dirty="0"/>
            </a:br>
            <a:r>
              <a:rPr lang="ko-KR" altLang="en-US" sz="1400" dirty="0"/>
              <a:t>상하좌우 계산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상하좌우 좌표가 격자 안인지 확인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새 좌표가 </a:t>
            </a:r>
            <a:r>
              <a:rPr lang="en-US" altLang="ko-KR" sz="1400" dirty="0"/>
              <a:t>0</a:t>
            </a:r>
            <a:r>
              <a:rPr lang="ko-KR" altLang="en-US" sz="1400" dirty="0"/>
              <a:t>이면 </a:t>
            </a:r>
            <a:r>
              <a:rPr lang="en-US" altLang="ko-KR" sz="1400" dirty="0"/>
              <a:t>1</a:t>
            </a:r>
            <a:r>
              <a:rPr lang="ko-KR" altLang="en-US" sz="1400" dirty="0"/>
              <a:t>로 바꾸고</a:t>
            </a:r>
            <a:br>
              <a:rPr lang="en-US" altLang="ko-KR" sz="1400" dirty="0"/>
            </a:br>
            <a:r>
              <a:rPr lang="ko-KR" altLang="en-US" sz="1400" dirty="0"/>
              <a:t>큐에 추가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하루 증가</a:t>
            </a:r>
            <a:endParaRPr lang="en-US" altLang="ko-KR" sz="14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A000075-3469-3C08-E468-45927F4269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94" y="4973053"/>
            <a:ext cx="2505075" cy="6000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67AB589-425D-3857-E2DC-609951D78356}"/>
              </a:ext>
            </a:extLst>
          </p:cNvPr>
          <p:cNvSpPr txBox="1"/>
          <p:nvPr/>
        </p:nvSpPr>
        <p:spPr>
          <a:xfrm>
            <a:off x="5796135" y="5567044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1100781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2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22A70F-384F-7501-AD8C-23117E11D6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569" y="1203960"/>
            <a:ext cx="8772525" cy="12763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EC45E4-4D71-E868-8D9D-33705083C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152" y="4377691"/>
            <a:ext cx="3946798" cy="16055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863E43E-9F8C-1A89-ACB5-9846A52C6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06" y="4678970"/>
            <a:ext cx="3467100" cy="6572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80F6BFE-43FF-BD17-BC65-967127BF38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415" y="2526030"/>
            <a:ext cx="647700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56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2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A7112E-4906-67E9-CB2B-866306C3F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51662"/>
            <a:ext cx="4019550" cy="4686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1B4336-904A-76E3-A4F3-DF5C232AF44E}"/>
              </a:ext>
            </a:extLst>
          </p:cNvPr>
          <p:cNvSpPr txBox="1"/>
          <p:nvPr/>
        </p:nvSpPr>
        <p:spPr>
          <a:xfrm>
            <a:off x="4415086" y="1238111"/>
            <a:ext cx="457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매개변수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answer: </a:t>
            </a:r>
            <a:r>
              <a:rPr lang="ko-KR" altLang="en-US" sz="1400" dirty="0"/>
              <a:t>줄 개수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char: </a:t>
            </a:r>
            <a:r>
              <a:rPr lang="ko-KR" altLang="en-US" sz="1400" dirty="0"/>
              <a:t>한 줄 안의 문자 수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동작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char=0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한 줄에 아무 문자도 없는 경우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단어의 문자 수를 저장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ko-KR" sz="1400" dirty="0"/>
              <a:t>char+1+len(word)&lt;K</a:t>
            </a:r>
            <a:r>
              <a:rPr lang="ko-KR" altLang="en-US" sz="1400" dirty="0"/>
              <a:t>인 경우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기존 단어와 공백</a:t>
            </a:r>
            <a:r>
              <a:rPr lang="en-US" altLang="ko-KR" sz="1400" dirty="0"/>
              <a:t>, </a:t>
            </a:r>
            <a:r>
              <a:rPr lang="ko-KR" altLang="en-US" sz="1400" dirty="0"/>
              <a:t>새 단어가 추가 되도 한 줄 안에 작성 가능한 경우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en-US" altLang="ko-KR" sz="1400" dirty="0"/>
              <a:t>char</a:t>
            </a:r>
            <a:r>
              <a:rPr lang="ko-KR" altLang="en-US" sz="1400" dirty="0"/>
              <a:t>에 공백과 새 단어 길이 저장</a:t>
            </a: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endParaRPr lang="en-US" altLang="ko-KR" sz="1400" dirty="0"/>
          </a:p>
          <a:p>
            <a:pPr marL="800100" lvl="1" indent="-342900">
              <a:buFont typeface="+mj-lt"/>
              <a:buAutoNum type="arabicPeriod"/>
            </a:pPr>
            <a:r>
              <a:rPr lang="ko-KR" altLang="en-US" sz="1400" dirty="0"/>
              <a:t>이외</a:t>
            </a:r>
            <a:r>
              <a:rPr lang="en-US" altLang="ko-KR" sz="1400" dirty="0"/>
              <a:t>(</a:t>
            </a:r>
            <a:r>
              <a:rPr lang="ko-KR" altLang="en-US" sz="1400" dirty="0"/>
              <a:t>기존 단어</a:t>
            </a:r>
            <a:r>
              <a:rPr lang="en-US" altLang="ko-KR" sz="1400" dirty="0"/>
              <a:t>+</a:t>
            </a:r>
            <a:r>
              <a:rPr lang="ko-KR" altLang="en-US" sz="1400" dirty="0"/>
              <a:t>공백</a:t>
            </a:r>
            <a:r>
              <a:rPr lang="en-US" altLang="ko-KR" sz="1400" dirty="0"/>
              <a:t>+</a:t>
            </a:r>
            <a:r>
              <a:rPr lang="ko-KR" altLang="en-US" sz="1400" dirty="0"/>
              <a:t>새 단어가 </a:t>
            </a:r>
            <a:r>
              <a:rPr lang="en-US" altLang="ko-KR" sz="1400" dirty="0"/>
              <a:t>K </a:t>
            </a:r>
            <a:r>
              <a:rPr lang="ko-KR" altLang="en-US" sz="1400" dirty="0"/>
              <a:t>넘는 경우</a:t>
            </a:r>
            <a:r>
              <a:rPr lang="en-US" altLang="ko-KR" sz="1400" dirty="0"/>
              <a:t>)</a:t>
            </a:r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줄 추가</a:t>
            </a:r>
            <a:endParaRPr lang="en-US" altLang="ko-KR" sz="1400" dirty="0"/>
          </a:p>
          <a:p>
            <a:pPr marL="1257300" lvl="2" indent="-342900">
              <a:buFont typeface="+mj-lt"/>
              <a:buAutoNum type="arabicPeriod"/>
            </a:pPr>
            <a:r>
              <a:rPr lang="ko-KR" altLang="en-US" sz="1400" dirty="0"/>
              <a:t>새 줄의 문자수를 새 단어의 길이로 </a:t>
            </a:r>
            <a:br>
              <a:rPr lang="en-US" altLang="ko-KR" sz="1400" dirty="0"/>
            </a:br>
            <a:r>
              <a:rPr lang="ko-KR" altLang="en-US" sz="1400" dirty="0"/>
              <a:t>초기화</a:t>
            </a:r>
            <a:endParaRPr lang="en-US" altLang="ko-KR" sz="14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E69B46E-9BE8-489B-2A88-C927366A1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694" y="5578038"/>
            <a:ext cx="2438400" cy="3619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0B35E5-BEA2-6133-4FF2-E7A041379117}"/>
              </a:ext>
            </a:extLst>
          </p:cNvPr>
          <p:cNvSpPr txBox="1"/>
          <p:nvPr/>
        </p:nvSpPr>
        <p:spPr>
          <a:xfrm>
            <a:off x="5861854" y="5939988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출력</a:t>
            </a:r>
          </a:p>
        </p:txBody>
      </p:sp>
    </p:spTree>
    <p:extLst>
      <p:ext uri="{BB962C8B-B14F-4D97-AF65-F5344CB8AC3E}">
        <p14:creationId xmlns:p14="http://schemas.microsoft.com/office/powerpoint/2010/main" val="59521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109855" defTabSz="508000">
              <a:lnSpc>
                <a:spcPct val="150000"/>
              </a:lnSpc>
            </a:pPr>
            <a:r>
              <a:rPr lang="en-US" altLang="ko-KR" sz="2800" b="1" dirty="0">
                <a:latin typeface="+mj-ea"/>
              </a:rPr>
              <a:t>1.</a:t>
            </a:r>
            <a:r>
              <a:rPr lang="en-US" altLang="ko-KR" sz="2800" b="1" dirty="0">
                <a:latin typeface="+mn-ea"/>
              </a:rPr>
              <a:t> </a:t>
            </a:r>
            <a:r>
              <a:rPr lang="ko-KR" altLang="en-US" sz="2800" b="1" dirty="0">
                <a:latin typeface="+mn-ea"/>
              </a:rPr>
              <a:t>함수 작성</a:t>
            </a:r>
            <a:r>
              <a:rPr lang="en-US" altLang="ko-KR" sz="2800" b="1" dirty="0">
                <a:latin typeface="+mn-ea"/>
              </a:rPr>
              <a:t>-</a:t>
            </a:r>
            <a:r>
              <a:rPr lang="en-US" altLang="ko-KR" sz="2800" b="1" dirty="0">
                <a:latin typeface="+mj-ea"/>
              </a:rPr>
              <a:t>3</a:t>
            </a:r>
            <a:r>
              <a:rPr lang="ko-KR" altLang="en-US" sz="2800" b="1" dirty="0">
                <a:latin typeface="+mn-ea"/>
              </a:rPr>
              <a:t>번 문제</a:t>
            </a:r>
            <a:endParaRPr lang="en-US" altLang="ko-KR" sz="2800" b="1" dirty="0">
              <a:latin typeface="+mn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9A0179-EDC6-023F-ED05-42C8D5A8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250282"/>
            <a:ext cx="5581650" cy="1257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BCA483-14ED-AB38-605B-87A4B90FF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96" y="3645024"/>
            <a:ext cx="2112086" cy="68847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A133763-47B7-92EE-0C58-49AA6B90A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6542" y="3516491"/>
            <a:ext cx="6477458" cy="9455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EA9891D-3192-804E-122B-018D96C97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20" y="1707758"/>
            <a:ext cx="4695825" cy="581025"/>
          </a:xfrm>
          <a:prstGeom prst="rect">
            <a:avLst/>
          </a:prstGeom>
        </p:spPr>
      </p:pic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93C340F-C1C4-9D6B-856E-7C82787DC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774562"/>
              </p:ext>
            </p:extLst>
          </p:nvPr>
        </p:nvGraphicFramePr>
        <p:xfrm>
          <a:off x="348518" y="4964822"/>
          <a:ext cx="21707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CADF711A-2B20-62AC-D73B-BB4767FA7A44}"/>
              </a:ext>
            </a:extLst>
          </p:cNvPr>
          <p:cNvSpPr/>
          <p:nvPr/>
        </p:nvSpPr>
        <p:spPr>
          <a:xfrm>
            <a:off x="2666542" y="5018053"/>
            <a:ext cx="609314" cy="264378"/>
          </a:xfrm>
          <a:prstGeom prst="rightArrow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A0374B22-A4BC-DA17-EA6D-F41C49471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169412"/>
              </p:ext>
            </p:extLst>
          </p:nvPr>
        </p:nvGraphicFramePr>
        <p:xfrm>
          <a:off x="3392924" y="4964822"/>
          <a:ext cx="217076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7FE880CE-9D1A-214B-56E4-3123F06820BD}"/>
              </a:ext>
            </a:extLst>
          </p:cNvPr>
          <p:cNvSpPr txBox="1"/>
          <p:nvPr/>
        </p:nvSpPr>
        <p:spPr>
          <a:xfrm>
            <a:off x="2657966" y="4697148"/>
            <a:ext cx="6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sort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FAF17E0-93A7-16DF-6E44-7761A020C4DE}"/>
              </a:ext>
            </a:extLst>
          </p:cNvPr>
          <p:cNvCxnSpPr/>
          <p:nvPr/>
        </p:nvCxnSpPr>
        <p:spPr>
          <a:xfrm>
            <a:off x="3392924" y="5517232"/>
            <a:ext cx="1467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2C3A08B-8D96-F66A-1016-1705A0F77A85}"/>
              </a:ext>
            </a:extLst>
          </p:cNvPr>
          <p:cNvCxnSpPr/>
          <p:nvPr/>
        </p:nvCxnSpPr>
        <p:spPr>
          <a:xfrm>
            <a:off x="3748524" y="5669632"/>
            <a:ext cx="1467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B66CEDE-7FF1-769F-4106-C1273296C157}"/>
              </a:ext>
            </a:extLst>
          </p:cNvPr>
          <p:cNvCxnSpPr/>
          <p:nvPr/>
        </p:nvCxnSpPr>
        <p:spPr>
          <a:xfrm>
            <a:off x="4126478" y="5805264"/>
            <a:ext cx="14671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593F0C6-C364-3932-CAF9-92CB08BFC900}"/>
              </a:ext>
            </a:extLst>
          </p:cNvPr>
          <p:cNvSpPr/>
          <p:nvPr/>
        </p:nvSpPr>
        <p:spPr>
          <a:xfrm>
            <a:off x="5691700" y="5001456"/>
            <a:ext cx="609314" cy="264378"/>
          </a:xfrm>
          <a:prstGeom prst="rightArrow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E3C10C-0916-2246-8E80-0CA26331D922}"/>
              </a:ext>
            </a:extLst>
          </p:cNvPr>
          <p:cNvSpPr txBox="1"/>
          <p:nvPr/>
        </p:nvSpPr>
        <p:spPr>
          <a:xfrm>
            <a:off x="5624590" y="4664882"/>
            <a:ext cx="67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min</a:t>
            </a:r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B489AEC-92B2-B34A-4A3A-669BF9131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850508"/>
              </p:ext>
            </p:extLst>
          </p:nvPr>
        </p:nvGraphicFramePr>
        <p:xfrm>
          <a:off x="6437330" y="4618789"/>
          <a:ext cx="1447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2708322842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4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9CB3798-79D7-7C43-252F-4B38EA3C44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009661"/>
              </p:ext>
            </p:extLst>
          </p:nvPr>
        </p:nvGraphicFramePr>
        <p:xfrm>
          <a:off x="6437330" y="5097011"/>
          <a:ext cx="1447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3890428069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6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7C066B4-D8F9-1BB5-E114-2EF62CE8D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522148"/>
              </p:ext>
            </p:extLst>
          </p:nvPr>
        </p:nvGraphicFramePr>
        <p:xfrm>
          <a:off x="6437330" y="5575233"/>
          <a:ext cx="14471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794">
                  <a:extLst>
                    <a:ext uri="{9D8B030D-6E8A-4147-A177-3AD203B41FA5}">
                      <a16:colId xmlns:a16="http://schemas.microsoft.com/office/drawing/2014/main" val="1680769743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38645196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539215255"/>
                    </a:ext>
                  </a:extLst>
                </a:gridCol>
                <a:gridCol w="361794">
                  <a:extLst>
                    <a:ext uri="{9D8B030D-6E8A-4147-A177-3AD203B41FA5}">
                      <a16:colId xmlns:a16="http://schemas.microsoft.com/office/drawing/2014/main" val="225384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11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19</a:t>
                      </a:r>
                      <a:endParaRPr lang="ko-KR" altLang="en-US" sz="1200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364523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6C91BB62-6628-F0E5-3140-D03758478BD6}"/>
              </a:ext>
            </a:extLst>
          </p:cNvPr>
          <p:cNvSpPr txBox="1"/>
          <p:nvPr/>
        </p:nvSpPr>
        <p:spPr>
          <a:xfrm>
            <a:off x="8044968" y="4579647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CBC99C-E46B-8941-E8A8-4E06973B39F2}"/>
              </a:ext>
            </a:extLst>
          </p:cNvPr>
          <p:cNvSpPr txBox="1"/>
          <p:nvPr/>
        </p:nvSpPr>
        <p:spPr>
          <a:xfrm>
            <a:off x="8044968" y="503527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323A3DA-CD0D-4EF0-0D0F-B7B18DDEBAE7}"/>
              </a:ext>
            </a:extLst>
          </p:cNvPr>
          <p:cNvSpPr txBox="1"/>
          <p:nvPr/>
        </p:nvSpPr>
        <p:spPr>
          <a:xfrm>
            <a:off x="8057544" y="5575233"/>
            <a:ext cx="670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04077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7222</TotalTime>
  <Pages>32</Pages>
  <Words>1033</Words>
  <Characters>0</Characters>
  <Application>Microsoft Office PowerPoint</Application>
  <DocSecurity>0</DocSecurity>
  <PresentationFormat>화면 슬라이드 쇼(4:3)</PresentationFormat>
  <Lines>0</Lines>
  <Paragraphs>414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8" baseType="lpstr">
      <vt:lpstr>HY헤드라인M</vt:lpstr>
      <vt:lpstr>굴림</vt:lpstr>
      <vt:lpstr>맑은 고딕</vt:lpstr>
      <vt:lpstr>Abel</vt:lpstr>
      <vt:lpstr>Arial</vt:lpstr>
      <vt:lpstr>Arial Black</vt:lpstr>
      <vt:lpstr>Georgia</vt:lpstr>
      <vt:lpstr>Wingdings 2</vt:lpstr>
      <vt:lpstr>테마2</vt:lpstr>
      <vt:lpstr>도시</vt:lpstr>
      <vt:lpstr> COS Pro (1급 6차) 문제풀이</vt:lpstr>
      <vt:lpstr>문제 풀이 순서</vt:lpstr>
      <vt:lpstr>1. 함수 작성-1번 문제</vt:lpstr>
      <vt:lpstr>1. 함수 작성-1번 문제</vt:lpstr>
      <vt:lpstr>1. 함수 작성-1번 문제</vt:lpstr>
      <vt:lpstr>1. 함수 작성-1번 문제</vt:lpstr>
      <vt:lpstr>1. 함수 작성-2번 문제</vt:lpstr>
      <vt:lpstr>1. 함수 작성-2번 문제</vt:lpstr>
      <vt:lpstr>1. 함수 작성-3번 문제</vt:lpstr>
      <vt:lpstr>1. 함수 작성-3번 문제</vt:lpstr>
      <vt:lpstr>2. 한 줄 바꾸기-4번 문제</vt:lpstr>
      <vt:lpstr>2. 한 줄 바꾸기-4번 문제</vt:lpstr>
      <vt:lpstr>2. 한 줄 바꾸기-4번 문제</vt:lpstr>
      <vt:lpstr>2. 한 줄 바꾸기 - 5번 문제</vt:lpstr>
      <vt:lpstr>2. 한 줄 바꾸기 - 5번 문제</vt:lpstr>
      <vt:lpstr>2. 한 줄 바꾸기 - 5번 문제</vt:lpstr>
      <vt:lpstr>2. 한 줄 바꾸기 - 6번 문제</vt:lpstr>
      <vt:lpstr>2. 한 줄 바꾸기 - 6번 문제</vt:lpstr>
      <vt:lpstr>2. 빈칸 채우기 - 7번 문제</vt:lpstr>
      <vt:lpstr>2. 빈칸 채우기 - 7번 문제</vt:lpstr>
      <vt:lpstr>2. 빈칸 채우기 - 8번 문제</vt:lpstr>
      <vt:lpstr>2. 빈칸 채우기 - 8번 문제</vt:lpstr>
      <vt:lpstr>2. 빈칸 채우기 - 8번 문제</vt:lpstr>
      <vt:lpstr>2. 빈칸 채우기 - 9번 문제</vt:lpstr>
      <vt:lpstr>2. 빈칸 채우기 - 9번 문제</vt:lpstr>
      <vt:lpstr>2. 빈칸 채우기 - 10번 문제</vt:lpstr>
      <vt:lpstr>2. 빈칸 채우기 - 10번 문제</vt:lpstr>
      <vt:lpstr> 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강민구</cp:lastModifiedBy>
  <cp:revision>859</cp:revision>
  <cp:lastPrinted>2022-03-25T03:17:08Z</cp:lastPrinted>
  <dcterms:modified xsi:type="dcterms:W3CDTF">2024-08-28T08:41:08Z</dcterms:modified>
  <cp:version>9.101.43.40686</cp:version>
</cp:coreProperties>
</file>