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013" r:id="rId1"/>
    <p:sldMasterId id="2147486014" r:id="rId2"/>
  </p:sldMasterIdLst>
  <p:notesMasterIdLst>
    <p:notesMasterId r:id="rId26"/>
  </p:notesMasterIdLst>
  <p:sldIdLst>
    <p:sldId id="332" r:id="rId3"/>
    <p:sldId id="257" r:id="rId4"/>
    <p:sldId id="589" r:id="rId5"/>
    <p:sldId id="646" r:id="rId6"/>
    <p:sldId id="647" r:id="rId7"/>
    <p:sldId id="643" r:id="rId8"/>
    <p:sldId id="664" r:id="rId9"/>
    <p:sldId id="665" r:id="rId10"/>
    <p:sldId id="667" r:id="rId11"/>
    <p:sldId id="668" r:id="rId12"/>
    <p:sldId id="669" r:id="rId13"/>
    <p:sldId id="670" r:id="rId14"/>
    <p:sldId id="671" r:id="rId15"/>
    <p:sldId id="672" r:id="rId16"/>
    <p:sldId id="673" r:id="rId17"/>
    <p:sldId id="674" r:id="rId18"/>
    <p:sldId id="675" r:id="rId19"/>
    <p:sldId id="676" r:id="rId20"/>
    <p:sldId id="681" r:id="rId21"/>
    <p:sldId id="682" r:id="rId22"/>
    <p:sldId id="678" r:id="rId23"/>
    <p:sldId id="679" r:id="rId24"/>
    <p:sldId id="419" r:id="rId25"/>
  </p:sldIdLst>
  <p:sldSz cx="9144000" cy="6858000" type="screen4x3"/>
  <p:notesSz cx="9929813" cy="679926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CEC"/>
    <a:srgbClr val="FF0000"/>
    <a:srgbClr val="FFFF66"/>
    <a:srgbClr val="000000"/>
    <a:srgbClr val="0070C0"/>
    <a:srgbClr val="3399FF"/>
    <a:srgbClr val="F8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9C4E45-0588-4F80-845A-C3AFB55278E6}" v="13" dt="2020-12-01T06:11:57.1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50" autoAdjust="0"/>
    <p:restoredTop sz="88471" autoAdjust="0"/>
  </p:normalViewPr>
  <p:slideViewPr>
    <p:cSldViewPr snapToObjects="1">
      <p:cViewPr varScale="1">
        <p:scale>
          <a:sx n="99" d="100"/>
          <a:sy n="99" d="100"/>
        </p:scale>
        <p:origin x="1884" y="72"/>
      </p:cViewPr>
      <p:guideLst>
        <p:guide orient="horz" pos="1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전 종우" userId="acde8d6e8f390149" providerId="LiveId" clId="{4B9C4E45-0588-4F80-845A-C3AFB55278E6}"/>
    <pc:docChg chg="undo custSel modSld">
      <pc:chgData name="전 종우" userId="acde8d6e8f390149" providerId="LiveId" clId="{4B9C4E45-0588-4F80-845A-C3AFB55278E6}" dt="2020-12-01T06:12:02.822" v="209" actId="20577"/>
      <pc:docMkLst>
        <pc:docMk/>
      </pc:docMkLst>
      <pc:sldChg chg="modSp">
        <pc:chgData name="전 종우" userId="acde8d6e8f390149" providerId="LiveId" clId="{4B9C4E45-0588-4F80-845A-C3AFB55278E6}" dt="2020-12-01T06:12:02.822" v="209" actId="20577"/>
        <pc:sldMkLst>
          <pc:docMk/>
          <pc:sldMk cId="0" sldId="257"/>
        </pc:sldMkLst>
        <pc:spChg chg="mod">
          <ac:chgData name="전 종우" userId="acde8d6e8f390149" providerId="LiveId" clId="{4B9C4E45-0588-4F80-845A-C3AFB55278E6}" dt="2020-12-01T06:12:02.822" v="209" actId="20577"/>
          <ac:spMkLst>
            <pc:docMk/>
            <pc:sldMk cId="0" sldId="257"/>
            <ac:spMk id="10243" creationId="{00000000-0000-0000-0000-000000000000}"/>
          </ac:spMkLst>
        </pc:spChg>
      </pc:sldChg>
      <pc:sldChg chg="modSp">
        <pc:chgData name="전 종우" userId="acde8d6e8f390149" providerId="LiveId" clId="{4B9C4E45-0588-4F80-845A-C3AFB55278E6}" dt="2020-12-01T06:10:26.574" v="116" actId="27636"/>
        <pc:sldMkLst>
          <pc:docMk/>
          <pc:sldMk cId="1958243496" sldId="332"/>
        </pc:sldMkLst>
        <pc:spChg chg="mod">
          <ac:chgData name="전 종우" userId="acde8d6e8f390149" providerId="LiveId" clId="{4B9C4E45-0588-4F80-845A-C3AFB55278E6}" dt="2020-12-01T06:10:26.574" v="116" actId="27636"/>
          <ac:spMkLst>
            <pc:docMk/>
            <pc:sldMk cId="1958243496" sldId="332"/>
            <ac:spMk id="9218" creationId="{00000000-0000-0000-0000-000000000000}"/>
          </ac:spMkLst>
        </pc:spChg>
        <pc:spChg chg="mod">
          <ac:chgData name="전 종우" userId="acde8d6e8f390149" providerId="LiveId" clId="{4B9C4E45-0588-4F80-845A-C3AFB55278E6}" dt="2020-12-01T06:09:59.819" v="57" actId="20577"/>
          <ac:spMkLst>
            <pc:docMk/>
            <pc:sldMk cId="1958243496" sldId="332"/>
            <ac:spMk id="9219" creationId="{00000000-0000-0000-0000-000000000000}"/>
          </ac:spMkLst>
        </pc:spChg>
      </pc:sldChg>
    </pc:docChg>
  </pc:docChgLst>
  <pc:docChgLst>
    <pc:chgData name="전 종우" userId="acde8d6e8f390149" providerId="LiveId" clId="{DD9D2492-5A07-4030-BB38-356CEF388C29}"/>
    <pc:docChg chg="undo custSel addSld delSld modSld">
      <pc:chgData name="전 종우" userId="acde8d6e8f390149" providerId="LiveId" clId="{DD9D2492-5A07-4030-BB38-356CEF388C29}" dt="2020-09-01T15:17:27.676" v="2760" actId="20577"/>
      <pc:docMkLst>
        <pc:docMk/>
      </pc:docMkLst>
      <pc:sldChg chg="modSp">
        <pc:chgData name="전 종우" userId="acde8d6e8f390149" providerId="LiveId" clId="{DD9D2492-5A07-4030-BB38-356CEF388C29}" dt="2020-09-01T13:59:00.266" v="257" actId="20577"/>
        <pc:sldMkLst>
          <pc:docMk/>
          <pc:sldMk cId="0" sldId="257"/>
        </pc:sldMkLst>
        <pc:spChg chg="mod">
          <ac:chgData name="전 종우" userId="acde8d6e8f390149" providerId="LiveId" clId="{DD9D2492-5A07-4030-BB38-356CEF388C29}" dt="2020-09-01T13:58:28.336" v="131"/>
          <ac:spMkLst>
            <pc:docMk/>
            <pc:sldMk cId="0" sldId="257"/>
            <ac:spMk id="9" creationId="{00000000-0000-0000-0000-000000000000}"/>
          </ac:spMkLst>
        </pc:spChg>
        <pc:spChg chg="mod">
          <ac:chgData name="전 종우" userId="acde8d6e8f390149" providerId="LiveId" clId="{DD9D2492-5A07-4030-BB38-356CEF388C29}" dt="2020-09-01T13:59:00.266" v="257" actId="20577"/>
          <ac:spMkLst>
            <pc:docMk/>
            <pc:sldMk cId="0" sldId="257"/>
            <ac:spMk id="10243" creationId="{00000000-0000-0000-0000-000000000000}"/>
          </ac:spMkLst>
        </pc:spChg>
      </pc:sldChg>
      <pc:sldChg chg="modSp">
        <pc:chgData name="전 종우" userId="acde8d6e8f390149" providerId="LiveId" clId="{DD9D2492-5A07-4030-BB38-356CEF388C29}" dt="2020-09-01T13:58:17.455" v="123" actId="20577"/>
        <pc:sldMkLst>
          <pc:docMk/>
          <pc:sldMk cId="1958243496" sldId="332"/>
        </pc:sldMkLst>
        <pc:spChg chg="mod">
          <ac:chgData name="전 종우" userId="acde8d6e8f390149" providerId="LiveId" clId="{DD9D2492-5A07-4030-BB38-356CEF388C29}" dt="2020-09-01T13:57:51.846" v="54" actId="20577"/>
          <ac:spMkLst>
            <pc:docMk/>
            <pc:sldMk cId="1958243496" sldId="332"/>
            <ac:spMk id="9218" creationId="{00000000-0000-0000-0000-000000000000}"/>
          </ac:spMkLst>
        </pc:spChg>
        <pc:spChg chg="mod">
          <ac:chgData name="전 종우" userId="acde8d6e8f390149" providerId="LiveId" clId="{DD9D2492-5A07-4030-BB38-356CEF388C29}" dt="2020-09-01T13:58:17.455" v="123" actId="20577"/>
          <ac:spMkLst>
            <pc:docMk/>
            <pc:sldMk cId="1958243496" sldId="332"/>
            <ac:spMk id="9219" creationId="{00000000-0000-0000-0000-000000000000}"/>
          </ac:spMkLst>
        </pc:spChg>
      </pc:sldChg>
      <pc:sldChg chg="addSp delSp modSp modNotesTx">
        <pc:chgData name="전 종우" userId="acde8d6e8f390149" providerId="LiveId" clId="{DD9D2492-5A07-4030-BB38-356CEF388C29}" dt="2020-09-01T14:26:29.283" v="1043" actId="20577"/>
        <pc:sldMkLst>
          <pc:docMk/>
          <pc:sldMk cId="0" sldId="403"/>
        </pc:sldMkLst>
        <pc:spChg chg="mod">
          <ac:chgData name="전 종우" userId="acde8d6e8f390149" providerId="LiveId" clId="{DD9D2492-5A07-4030-BB38-356CEF388C29}" dt="2020-09-01T14:00:14.962" v="288"/>
          <ac:spMkLst>
            <pc:docMk/>
            <pc:sldMk cId="0" sldId="403"/>
            <ac:spMk id="2" creationId="{00000000-0000-0000-0000-000000000000}"/>
          </ac:spMkLst>
        </pc:spChg>
        <pc:spChg chg="mod">
          <ac:chgData name="전 종우" userId="acde8d6e8f390149" providerId="LiveId" clId="{DD9D2492-5A07-4030-BB38-356CEF388C29}" dt="2020-09-01T14:05:45.752" v="397" actId="1076"/>
          <ac:spMkLst>
            <pc:docMk/>
            <pc:sldMk cId="0" sldId="403"/>
            <ac:spMk id="20" creationId="{00000000-0000-0000-0000-000000000000}"/>
          </ac:spMkLst>
        </pc:spChg>
        <pc:spChg chg="mod">
          <ac:chgData name="전 종우" userId="acde8d6e8f390149" providerId="LiveId" clId="{DD9D2492-5A07-4030-BB38-356CEF388C29}" dt="2020-09-01T14:10:15.410" v="576"/>
          <ac:spMkLst>
            <pc:docMk/>
            <pc:sldMk cId="0" sldId="403"/>
            <ac:spMk id="21" creationId="{00000000-0000-0000-0000-000000000000}"/>
          </ac:spMkLst>
        </pc:spChg>
        <pc:grpChg chg="mod">
          <ac:chgData name="전 종우" userId="acde8d6e8f390149" providerId="LiveId" clId="{DD9D2492-5A07-4030-BB38-356CEF388C29}" dt="2020-09-01T14:09:23.792" v="452" actId="14100"/>
          <ac:grpSpMkLst>
            <pc:docMk/>
            <pc:sldMk cId="0" sldId="403"/>
            <ac:grpSpMk id="16" creationId="{00000000-0000-0000-0000-000000000000}"/>
          </ac:grpSpMkLst>
        </pc:grpChg>
        <pc:picChg chg="del">
          <ac:chgData name="전 종우" userId="acde8d6e8f390149" providerId="LiveId" clId="{DD9D2492-5A07-4030-BB38-356CEF388C29}" dt="2020-09-01T14:04:09.642" v="384"/>
          <ac:picMkLst>
            <pc:docMk/>
            <pc:sldMk cId="0" sldId="403"/>
            <ac:picMk id="3" creationId="{9CA54E42-78F3-4D2C-8771-6B54A675AB23}"/>
          </ac:picMkLst>
        </pc:picChg>
        <pc:picChg chg="add mod">
          <ac:chgData name="전 종우" userId="acde8d6e8f390149" providerId="LiveId" clId="{DD9D2492-5A07-4030-BB38-356CEF388C29}" dt="2020-09-01T14:09:27.877" v="454" actId="14100"/>
          <ac:picMkLst>
            <pc:docMk/>
            <pc:sldMk cId="0" sldId="403"/>
            <ac:picMk id="5" creationId="{62BF1D0F-DB5A-4D14-AE2C-AC9105F3389C}"/>
          </ac:picMkLst>
        </pc:picChg>
        <pc:picChg chg="add mod">
          <ac:chgData name="전 종우" userId="acde8d6e8f390149" providerId="LiveId" clId="{DD9D2492-5A07-4030-BB38-356CEF388C29}" dt="2020-09-01T14:09:30.316" v="455" actId="14100"/>
          <ac:picMkLst>
            <pc:docMk/>
            <pc:sldMk cId="0" sldId="403"/>
            <ac:picMk id="6" creationId="{CEC7D742-63BA-4B66-AD0A-F5FD5B6D3E21}"/>
          </ac:picMkLst>
        </pc:picChg>
      </pc:sldChg>
      <pc:sldChg chg="addSp delSp modSp modNotesTx">
        <pc:chgData name="전 종우" userId="acde8d6e8f390149" providerId="LiveId" clId="{DD9D2492-5A07-4030-BB38-356CEF388C29}" dt="2020-09-01T14:33:18.440" v="1465" actId="20577"/>
        <pc:sldMkLst>
          <pc:docMk/>
          <pc:sldMk cId="252576655" sldId="468"/>
        </pc:sldMkLst>
        <pc:spChg chg="mod">
          <ac:chgData name="전 종우" userId="acde8d6e8f390149" providerId="LiveId" clId="{DD9D2492-5A07-4030-BB38-356CEF388C29}" dt="2020-09-01T14:10:21.435" v="577"/>
          <ac:spMkLst>
            <pc:docMk/>
            <pc:sldMk cId="252576655" sldId="468"/>
            <ac:spMk id="2" creationId="{00000000-0000-0000-0000-000000000000}"/>
          </ac:spMkLst>
        </pc:spChg>
        <pc:spChg chg="del">
          <ac:chgData name="전 종우" userId="acde8d6e8f390149" providerId="LiveId" clId="{DD9D2492-5A07-4030-BB38-356CEF388C29}" dt="2020-09-01T14:11:02.846" v="584"/>
          <ac:spMkLst>
            <pc:docMk/>
            <pc:sldMk cId="252576655" sldId="468"/>
            <ac:spMk id="3" creationId="{D5A6EED9-45DE-471C-85B1-B70F9BEB05DC}"/>
          </ac:spMkLst>
        </pc:spChg>
        <pc:spChg chg="del">
          <ac:chgData name="전 종우" userId="acde8d6e8f390149" providerId="LiveId" clId="{DD9D2492-5A07-4030-BB38-356CEF388C29}" dt="2020-09-01T14:10:54.461" v="582"/>
          <ac:spMkLst>
            <pc:docMk/>
            <pc:sldMk cId="252576655" sldId="468"/>
            <ac:spMk id="5" creationId="{0352D300-322F-447E-B017-FE4094304FFA}"/>
          </ac:spMkLst>
        </pc:spChg>
        <pc:spChg chg="mod">
          <ac:chgData name="전 종우" userId="acde8d6e8f390149" providerId="LiveId" clId="{DD9D2492-5A07-4030-BB38-356CEF388C29}" dt="2020-09-01T14:12:43.201" v="649" actId="20577"/>
          <ac:spMkLst>
            <pc:docMk/>
            <pc:sldMk cId="252576655" sldId="468"/>
            <ac:spMk id="17" creationId="{00000000-0000-0000-0000-000000000000}"/>
          </ac:spMkLst>
        </pc:spChg>
        <pc:spChg chg="mod">
          <ac:chgData name="전 종우" userId="acde8d6e8f390149" providerId="LiveId" clId="{DD9D2492-5A07-4030-BB38-356CEF388C29}" dt="2020-09-01T14:12:03.992" v="641"/>
          <ac:spMkLst>
            <pc:docMk/>
            <pc:sldMk cId="252576655" sldId="468"/>
            <ac:spMk id="20" creationId="{00000000-0000-0000-0000-000000000000}"/>
          </ac:spMkLst>
        </pc:spChg>
        <pc:spChg chg="add del mod">
          <ac:chgData name="전 종우" userId="acde8d6e8f390149" providerId="LiveId" clId="{DD9D2492-5A07-4030-BB38-356CEF388C29}" dt="2020-09-01T14:25:30.305" v="1042" actId="20577"/>
          <ac:spMkLst>
            <pc:docMk/>
            <pc:sldMk cId="252576655" sldId="468"/>
            <ac:spMk id="21" creationId="{00000000-0000-0000-0000-000000000000}"/>
          </ac:spMkLst>
        </pc:spChg>
        <pc:spChg chg="del">
          <ac:chgData name="전 종우" userId="acde8d6e8f390149" providerId="LiveId" clId="{DD9D2492-5A07-4030-BB38-356CEF388C29}" dt="2020-09-01T14:11:15.425" v="589"/>
          <ac:spMkLst>
            <pc:docMk/>
            <pc:sldMk cId="252576655" sldId="468"/>
            <ac:spMk id="23" creationId="{8162D0CF-8CF1-46EC-92EE-72D5D4C8F8DA}"/>
          </ac:spMkLst>
        </pc:spChg>
        <pc:spChg chg="del">
          <ac:chgData name="전 종우" userId="acde8d6e8f390149" providerId="LiveId" clId="{DD9D2492-5A07-4030-BB38-356CEF388C29}" dt="2020-09-01T14:10:51.571" v="581"/>
          <ac:spMkLst>
            <pc:docMk/>
            <pc:sldMk cId="252576655" sldId="468"/>
            <ac:spMk id="24" creationId="{E3138C85-56EE-4E28-AE38-90F0D3D0BAFE}"/>
          </ac:spMkLst>
        </pc:spChg>
        <pc:spChg chg="del">
          <ac:chgData name="전 종우" userId="acde8d6e8f390149" providerId="LiveId" clId="{DD9D2492-5A07-4030-BB38-356CEF388C29}" dt="2020-09-01T14:10:58.990" v="583"/>
          <ac:spMkLst>
            <pc:docMk/>
            <pc:sldMk cId="252576655" sldId="468"/>
            <ac:spMk id="25" creationId="{985A7119-4D1F-47CA-B42A-73A27353F340}"/>
          </ac:spMkLst>
        </pc:spChg>
        <pc:grpChg chg="mod">
          <ac:chgData name="전 종우" userId="acde8d6e8f390149" providerId="LiveId" clId="{DD9D2492-5A07-4030-BB38-356CEF388C29}" dt="2020-09-01T14:24:46.773" v="1038" actId="14100"/>
          <ac:grpSpMkLst>
            <pc:docMk/>
            <pc:sldMk cId="252576655" sldId="468"/>
            <ac:grpSpMk id="16" creationId="{00000000-0000-0000-0000-000000000000}"/>
          </ac:grpSpMkLst>
        </pc:grpChg>
        <pc:picChg chg="add mod">
          <ac:chgData name="전 종우" userId="acde8d6e8f390149" providerId="LiveId" clId="{DD9D2492-5A07-4030-BB38-356CEF388C29}" dt="2020-09-01T14:24:35.913" v="1034" actId="1076"/>
          <ac:picMkLst>
            <pc:docMk/>
            <pc:sldMk cId="252576655" sldId="468"/>
            <ac:picMk id="6" creationId="{FA051BA2-0479-46BD-907F-EC0842EC7088}"/>
          </ac:picMkLst>
        </pc:picChg>
        <pc:picChg chg="add mod">
          <ac:chgData name="전 종우" userId="acde8d6e8f390149" providerId="LiveId" clId="{DD9D2492-5A07-4030-BB38-356CEF388C29}" dt="2020-09-01T14:24:54.967" v="1041" actId="14100"/>
          <ac:picMkLst>
            <pc:docMk/>
            <pc:sldMk cId="252576655" sldId="468"/>
            <ac:picMk id="7" creationId="{48B0A7B0-5B39-42E7-B4B1-E83A3AFAB26C}"/>
          </ac:picMkLst>
        </pc:picChg>
        <pc:picChg chg="del">
          <ac:chgData name="전 종우" userId="acde8d6e8f390149" providerId="LiveId" clId="{DD9D2492-5A07-4030-BB38-356CEF388C29}" dt="2020-09-01T14:10:46.788" v="580"/>
          <ac:picMkLst>
            <pc:docMk/>
            <pc:sldMk cId="252576655" sldId="468"/>
            <ac:picMk id="13" creationId="{DA19CCE3-1F7E-41AF-9CCA-B9A33BF91AA3}"/>
          </ac:picMkLst>
        </pc:picChg>
        <pc:picChg chg="del">
          <ac:chgData name="전 종우" userId="acde8d6e8f390149" providerId="LiveId" clId="{DD9D2492-5A07-4030-BB38-356CEF388C29}" dt="2020-09-01T14:11:04.889" v="585"/>
          <ac:picMkLst>
            <pc:docMk/>
            <pc:sldMk cId="252576655" sldId="468"/>
            <ac:picMk id="14" creationId="{C2CF82D1-73FB-4608-88EA-5D992E36F55B}"/>
          </ac:picMkLst>
        </pc:picChg>
        <pc:picChg chg="del">
          <ac:chgData name="전 종우" userId="acde8d6e8f390149" providerId="LiveId" clId="{DD9D2492-5A07-4030-BB38-356CEF388C29}" dt="2020-09-01T14:11:08.451" v="587"/>
          <ac:picMkLst>
            <pc:docMk/>
            <pc:sldMk cId="252576655" sldId="468"/>
            <ac:picMk id="15" creationId="{32BE785B-424D-45D4-A828-B7FF773903A0}"/>
          </ac:picMkLst>
        </pc:picChg>
        <pc:picChg chg="del">
          <ac:chgData name="전 종우" userId="acde8d6e8f390149" providerId="LiveId" clId="{DD9D2492-5A07-4030-BB38-356CEF388C29}" dt="2020-09-01T14:11:11.457" v="588"/>
          <ac:picMkLst>
            <pc:docMk/>
            <pc:sldMk cId="252576655" sldId="468"/>
            <ac:picMk id="22" creationId="{DF9CD9E9-5610-4D3D-A57E-A5A48D33C043}"/>
          </ac:picMkLst>
        </pc:picChg>
        <pc:picChg chg="del">
          <ac:chgData name="전 종우" userId="acde8d6e8f390149" providerId="LiveId" clId="{DD9D2492-5A07-4030-BB38-356CEF388C29}" dt="2020-09-01T14:11:06.581" v="586"/>
          <ac:picMkLst>
            <pc:docMk/>
            <pc:sldMk cId="252576655" sldId="468"/>
            <ac:picMk id="14340" creationId="{1C3145A5-72C2-439F-BB02-27460C7E9F14}"/>
          </ac:picMkLst>
        </pc:picChg>
      </pc:sldChg>
      <pc:sldChg chg="addSp delSp modSp">
        <pc:chgData name="전 종우" userId="acde8d6e8f390149" providerId="LiveId" clId="{DD9D2492-5A07-4030-BB38-356CEF388C29}" dt="2020-09-01T14:43:54.816" v="1710" actId="20577"/>
        <pc:sldMkLst>
          <pc:docMk/>
          <pc:sldMk cId="2004506370" sldId="470"/>
        </pc:sldMkLst>
        <pc:spChg chg="mod">
          <ac:chgData name="전 종우" userId="acde8d6e8f390149" providerId="LiveId" clId="{DD9D2492-5A07-4030-BB38-356CEF388C29}" dt="2020-09-01T14:33:44.483" v="1466"/>
          <ac:spMkLst>
            <pc:docMk/>
            <pc:sldMk cId="2004506370" sldId="470"/>
            <ac:spMk id="2" creationId="{00000000-0000-0000-0000-000000000000}"/>
          </ac:spMkLst>
        </pc:spChg>
        <pc:spChg chg="mod">
          <ac:chgData name="전 종우" userId="acde8d6e8f390149" providerId="LiveId" clId="{DD9D2492-5A07-4030-BB38-356CEF388C29}" dt="2020-09-01T14:37:32.009" v="1533" actId="14100"/>
          <ac:spMkLst>
            <pc:docMk/>
            <pc:sldMk cId="2004506370" sldId="470"/>
            <ac:spMk id="17" creationId="{00000000-0000-0000-0000-000000000000}"/>
          </ac:spMkLst>
        </pc:spChg>
        <pc:spChg chg="mod">
          <ac:chgData name="전 종우" userId="acde8d6e8f390149" providerId="LiveId" clId="{DD9D2492-5A07-4030-BB38-356CEF388C29}" dt="2020-09-01T14:37:37.303" v="1534" actId="1076"/>
          <ac:spMkLst>
            <pc:docMk/>
            <pc:sldMk cId="2004506370" sldId="470"/>
            <ac:spMk id="19" creationId="{00000000-0000-0000-0000-000000000000}"/>
          </ac:spMkLst>
        </pc:spChg>
        <pc:spChg chg="mod">
          <ac:chgData name="전 종우" userId="acde8d6e8f390149" providerId="LiveId" clId="{DD9D2492-5A07-4030-BB38-356CEF388C29}" dt="2020-09-01T14:42:06.521" v="1612"/>
          <ac:spMkLst>
            <pc:docMk/>
            <pc:sldMk cId="2004506370" sldId="470"/>
            <ac:spMk id="20" creationId="{00000000-0000-0000-0000-000000000000}"/>
          </ac:spMkLst>
        </pc:spChg>
        <pc:spChg chg="mod">
          <ac:chgData name="전 종우" userId="acde8d6e8f390149" providerId="LiveId" clId="{DD9D2492-5A07-4030-BB38-356CEF388C29}" dt="2020-09-01T14:43:54.816" v="1710" actId="20577"/>
          <ac:spMkLst>
            <pc:docMk/>
            <pc:sldMk cId="2004506370" sldId="470"/>
            <ac:spMk id="21" creationId="{00000000-0000-0000-0000-000000000000}"/>
          </ac:spMkLst>
        </pc:spChg>
        <pc:grpChg chg="mod">
          <ac:chgData name="전 종우" userId="acde8d6e8f390149" providerId="LiveId" clId="{DD9D2492-5A07-4030-BB38-356CEF388C29}" dt="2020-09-01T14:43:44.998" v="1701"/>
          <ac:grpSpMkLst>
            <pc:docMk/>
            <pc:sldMk cId="2004506370" sldId="470"/>
            <ac:grpSpMk id="16" creationId="{00000000-0000-0000-0000-000000000000}"/>
          </ac:grpSpMkLst>
        </pc:grpChg>
        <pc:picChg chg="add mod">
          <ac:chgData name="전 종우" userId="acde8d6e8f390149" providerId="LiveId" clId="{DD9D2492-5A07-4030-BB38-356CEF388C29}" dt="2020-09-01T14:38:42.003" v="1558" actId="14100"/>
          <ac:picMkLst>
            <pc:docMk/>
            <pc:sldMk cId="2004506370" sldId="470"/>
            <ac:picMk id="3" creationId="{0EF7A707-1A74-4B09-A56E-984675895FB4}"/>
          </ac:picMkLst>
        </pc:picChg>
        <pc:picChg chg="del">
          <ac:chgData name="전 종우" userId="acde8d6e8f390149" providerId="LiveId" clId="{DD9D2492-5A07-4030-BB38-356CEF388C29}" dt="2020-09-01T14:35:44.774" v="1520"/>
          <ac:picMkLst>
            <pc:docMk/>
            <pc:sldMk cId="2004506370" sldId="470"/>
            <ac:picMk id="14" creationId="{59D4924B-B158-4887-A720-A656D699C80C}"/>
          </ac:picMkLst>
        </pc:picChg>
      </pc:sldChg>
      <pc:sldChg chg="modSp modNotesTx">
        <pc:chgData name="전 종우" userId="acde8d6e8f390149" providerId="LiveId" clId="{DD9D2492-5A07-4030-BB38-356CEF388C29}" dt="2020-09-01T15:16:53.712" v="2711" actId="20577"/>
        <pc:sldMkLst>
          <pc:docMk/>
          <pc:sldMk cId="2346109129" sldId="471"/>
        </pc:sldMkLst>
        <pc:spChg chg="mod">
          <ac:chgData name="전 종우" userId="acde8d6e8f390149" providerId="LiveId" clId="{DD9D2492-5A07-4030-BB38-356CEF388C29}" dt="2020-09-01T15:10:41.886" v="2605"/>
          <ac:spMkLst>
            <pc:docMk/>
            <pc:sldMk cId="2346109129" sldId="471"/>
            <ac:spMk id="2" creationId="{00000000-0000-0000-0000-000000000000}"/>
          </ac:spMkLst>
        </pc:spChg>
        <pc:spChg chg="mod">
          <ac:chgData name="전 종우" userId="acde8d6e8f390149" providerId="LiveId" clId="{DD9D2492-5A07-4030-BB38-356CEF388C29}" dt="2020-09-01T15:11:14.876" v="2708"/>
          <ac:spMkLst>
            <pc:docMk/>
            <pc:sldMk cId="2346109129" sldId="471"/>
            <ac:spMk id="20" creationId="{00000000-0000-0000-0000-000000000000}"/>
          </ac:spMkLst>
        </pc:spChg>
        <pc:spChg chg="mod">
          <ac:chgData name="전 종우" userId="acde8d6e8f390149" providerId="LiveId" clId="{DD9D2492-5A07-4030-BB38-356CEF388C29}" dt="2020-09-01T15:16:53.712" v="2711" actId="20577"/>
          <ac:spMkLst>
            <pc:docMk/>
            <pc:sldMk cId="2346109129" sldId="471"/>
            <ac:spMk id="21" creationId="{00000000-0000-0000-0000-000000000000}"/>
          </ac:spMkLst>
        </pc:spChg>
      </pc:sldChg>
      <pc:sldChg chg="delSp">
        <pc:chgData name="전 종우" userId="acde8d6e8f390149" providerId="LiveId" clId="{DD9D2492-5A07-4030-BB38-356CEF388C29}" dt="2020-09-01T14:11:46.395" v="591"/>
        <pc:sldMkLst>
          <pc:docMk/>
          <pc:sldMk cId="2472733240" sldId="475"/>
        </pc:sldMkLst>
        <pc:spChg chg="del">
          <ac:chgData name="전 종우" userId="acde8d6e8f390149" providerId="LiveId" clId="{DD9D2492-5A07-4030-BB38-356CEF388C29}" dt="2020-09-01T14:11:46.395" v="591"/>
          <ac:spMkLst>
            <pc:docMk/>
            <pc:sldMk cId="2472733240" sldId="475"/>
            <ac:spMk id="9" creationId="{9AEAE366-2A24-424C-B19A-BBC70A09BF9F}"/>
          </ac:spMkLst>
        </pc:spChg>
      </pc:sldChg>
      <pc:sldChg chg="add del">
        <pc:chgData name="전 종우" userId="acde8d6e8f390149" providerId="LiveId" clId="{DD9D2492-5A07-4030-BB38-356CEF388C29}" dt="2020-09-01T14:01:24.898" v="290" actId="2696"/>
        <pc:sldMkLst>
          <pc:docMk/>
          <pc:sldMk cId="2044864228" sldId="491"/>
        </pc:sldMkLst>
      </pc:sldChg>
      <pc:sldChg chg="addSp delSp modSp add">
        <pc:chgData name="전 종우" userId="acde8d6e8f390149" providerId="LiveId" clId="{DD9D2492-5A07-4030-BB38-356CEF388C29}" dt="2020-09-01T15:02:09.687" v="2123" actId="1076"/>
        <pc:sldMkLst>
          <pc:docMk/>
          <pc:sldMk cId="3442004432" sldId="491"/>
        </pc:sldMkLst>
        <pc:spChg chg="mod">
          <ac:chgData name="전 종우" userId="acde8d6e8f390149" providerId="LiveId" clId="{DD9D2492-5A07-4030-BB38-356CEF388C29}" dt="2020-09-01T14:49:04.756" v="1716" actId="1076"/>
          <ac:spMkLst>
            <pc:docMk/>
            <pc:sldMk cId="3442004432" sldId="491"/>
            <ac:spMk id="2" creationId="{D706D1D3-0294-4B0A-82EE-BBE709AB0AAD}"/>
          </ac:spMkLst>
        </pc:spChg>
        <pc:spChg chg="del">
          <ac:chgData name="전 종우" userId="acde8d6e8f390149" providerId="LiveId" clId="{DD9D2492-5A07-4030-BB38-356CEF388C29}" dt="2020-09-01T14:49:25.446" v="1717"/>
          <ac:spMkLst>
            <pc:docMk/>
            <pc:sldMk cId="3442004432" sldId="491"/>
            <ac:spMk id="3" creationId="{E3083B11-C0F5-4B99-9110-7BE79F7924DD}"/>
          </ac:spMkLst>
        </pc:spChg>
        <pc:spChg chg="mod">
          <ac:chgData name="전 종우" userId="acde8d6e8f390149" providerId="LiveId" clId="{DD9D2492-5A07-4030-BB38-356CEF388C29}" dt="2020-09-01T14:58:05.488" v="2032" actId="20577"/>
          <ac:spMkLst>
            <pc:docMk/>
            <pc:sldMk cId="3442004432" sldId="491"/>
            <ac:spMk id="9" creationId="{E5EE107E-C148-4635-903C-1E1BFBCF6305}"/>
          </ac:spMkLst>
        </pc:spChg>
        <pc:spChg chg="mod">
          <ac:chgData name="전 종우" userId="acde8d6e8f390149" providerId="LiveId" clId="{DD9D2492-5A07-4030-BB38-356CEF388C29}" dt="2020-09-01T14:52:44.997" v="1781" actId="1076"/>
          <ac:spMkLst>
            <pc:docMk/>
            <pc:sldMk cId="3442004432" sldId="491"/>
            <ac:spMk id="11" creationId="{94159C09-34F7-4B28-BA21-81EAD7848A8C}"/>
          </ac:spMkLst>
        </pc:spChg>
        <pc:grpChg chg="add mod">
          <ac:chgData name="전 종우" userId="acde8d6e8f390149" providerId="LiveId" clId="{DD9D2492-5A07-4030-BB38-356CEF388C29}" dt="2020-09-01T15:02:07.983" v="2122" actId="1076"/>
          <ac:grpSpMkLst>
            <pc:docMk/>
            <pc:sldMk cId="3442004432" sldId="491"/>
            <ac:grpSpMk id="6" creationId="{C83A694B-1BCC-4C81-BEF6-B75A2FEF2292}"/>
          </ac:grpSpMkLst>
        </pc:grpChg>
        <pc:picChg chg="add del mod">
          <ac:chgData name="전 종우" userId="acde8d6e8f390149" providerId="LiveId" clId="{DD9D2492-5A07-4030-BB38-356CEF388C29}" dt="2020-09-01T14:49:34.981" v="1720"/>
          <ac:picMkLst>
            <pc:docMk/>
            <pc:sldMk cId="3442004432" sldId="491"/>
            <ac:picMk id="5" creationId="{AD5525D2-9CAE-45D2-9594-1C5B3B6A9AD0}"/>
          </ac:picMkLst>
        </pc:picChg>
        <pc:picChg chg="add mod">
          <ac:chgData name="전 종우" userId="acde8d6e8f390149" providerId="LiveId" clId="{DD9D2492-5A07-4030-BB38-356CEF388C29}" dt="2020-09-01T15:02:09.687" v="2123" actId="1076"/>
          <ac:picMkLst>
            <pc:docMk/>
            <pc:sldMk cId="3442004432" sldId="491"/>
            <ac:picMk id="12" creationId="{CF66E05E-148C-48FE-B1DA-82F2DE548342}"/>
          </ac:picMkLst>
        </pc:picChg>
      </pc:sldChg>
      <pc:sldChg chg="addSp delSp modSp add modNotesTx">
        <pc:chgData name="전 종우" userId="acde8d6e8f390149" providerId="LiveId" clId="{DD9D2492-5A07-4030-BB38-356CEF388C29}" dt="2020-09-01T15:10:03.783" v="2604" actId="207"/>
        <pc:sldMkLst>
          <pc:docMk/>
          <pc:sldMk cId="2786554231" sldId="492"/>
        </pc:sldMkLst>
        <pc:spChg chg="mod">
          <ac:chgData name="전 종우" userId="acde8d6e8f390149" providerId="LiveId" clId="{DD9D2492-5A07-4030-BB38-356CEF388C29}" dt="2020-09-01T14:59:00.882" v="2035"/>
          <ac:spMkLst>
            <pc:docMk/>
            <pc:sldMk cId="2786554231" sldId="492"/>
            <ac:spMk id="2" creationId="{35BF5B0C-7DA2-450C-BEFB-F24A945C690D}"/>
          </ac:spMkLst>
        </pc:spChg>
        <pc:spChg chg="del">
          <ac:chgData name="전 종우" userId="acde8d6e8f390149" providerId="LiveId" clId="{DD9D2492-5A07-4030-BB38-356CEF388C29}" dt="2020-09-01T14:59:06.329" v="2036"/>
          <ac:spMkLst>
            <pc:docMk/>
            <pc:sldMk cId="2786554231" sldId="492"/>
            <ac:spMk id="3" creationId="{DDE70707-FE97-4E16-A2D1-0D537321C35C}"/>
          </ac:spMkLst>
        </pc:spChg>
        <pc:spChg chg="mod">
          <ac:chgData name="전 종우" userId="acde8d6e8f390149" providerId="LiveId" clId="{DD9D2492-5A07-4030-BB38-356CEF388C29}" dt="2020-09-01T15:10:03.783" v="2604" actId="207"/>
          <ac:spMkLst>
            <pc:docMk/>
            <pc:sldMk cId="2786554231" sldId="492"/>
            <ac:spMk id="8" creationId="{A639B84F-BB70-4594-BF54-2F716048A8D5}"/>
          </ac:spMkLst>
        </pc:spChg>
        <pc:spChg chg="mod">
          <ac:chgData name="전 종우" userId="acde8d6e8f390149" providerId="LiveId" clId="{DD9D2492-5A07-4030-BB38-356CEF388C29}" dt="2020-09-01T15:00:06.914" v="2049" actId="20577"/>
          <ac:spMkLst>
            <pc:docMk/>
            <pc:sldMk cId="2786554231" sldId="492"/>
            <ac:spMk id="10" creationId="{57AEB6E9-EA19-436F-B41A-4BE98D690BCC}"/>
          </ac:spMkLst>
        </pc:spChg>
        <pc:spChg chg="add mod">
          <ac:chgData name="전 종우" userId="acde8d6e8f390149" providerId="LiveId" clId="{DD9D2492-5A07-4030-BB38-356CEF388C29}" dt="2020-09-01T15:09:37.930" v="2549" actId="1076"/>
          <ac:spMkLst>
            <pc:docMk/>
            <pc:sldMk cId="2786554231" sldId="492"/>
            <ac:spMk id="12" creationId="{17554A49-BE08-445C-A6F2-2BEBA6E916E6}"/>
          </ac:spMkLst>
        </pc:spChg>
        <pc:grpChg chg="add mod">
          <ac:chgData name="전 종우" userId="acde8d6e8f390149" providerId="LiveId" clId="{DD9D2492-5A07-4030-BB38-356CEF388C29}" dt="2020-09-01T15:05:41.262" v="2289"/>
          <ac:grpSpMkLst>
            <pc:docMk/>
            <pc:sldMk cId="2786554231" sldId="492"/>
            <ac:grpSpMk id="5" creationId="{3B303D2A-0A8A-42A4-9989-71B7D6907B7A}"/>
          </ac:grpSpMkLst>
        </pc:grpChg>
        <pc:picChg chg="add mod">
          <ac:chgData name="전 종우" userId="acde8d6e8f390149" providerId="LiveId" clId="{DD9D2492-5A07-4030-BB38-356CEF388C29}" dt="2020-09-01T15:01:53.488" v="2121" actId="14100"/>
          <ac:picMkLst>
            <pc:docMk/>
            <pc:sldMk cId="2786554231" sldId="492"/>
            <ac:picMk id="11" creationId="{37D096EA-BC79-4FD6-8AFD-974E77B74A0A}"/>
          </ac:picMkLst>
        </pc:picChg>
      </pc:sldChg>
      <pc:sldChg chg="delSp modSp add">
        <pc:chgData name="전 종우" userId="acde8d6e8f390149" providerId="LiveId" clId="{DD9D2492-5A07-4030-BB38-356CEF388C29}" dt="2020-09-01T15:17:27.676" v="2760" actId="20577"/>
        <pc:sldMkLst>
          <pc:docMk/>
          <pc:sldMk cId="1950326871" sldId="493"/>
        </pc:sldMkLst>
        <pc:spChg chg="mod">
          <ac:chgData name="전 종우" userId="acde8d6e8f390149" providerId="LiveId" clId="{DD9D2492-5A07-4030-BB38-356CEF388C29}" dt="2020-09-01T15:17:27.676" v="2760" actId="20577"/>
          <ac:spMkLst>
            <pc:docMk/>
            <pc:sldMk cId="1950326871" sldId="493"/>
            <ac:spMk id="2" creationId="{78760ECF-79C8-4FE7-A588-7B5D9BDAC3B0}"/>
          </ac:spMkLst>
        </pc:spChg>
        <pc:spChg chg="del">
          <ac:chgData name="전 종우" userId="acde8d6e8f390149" providerId="LiveId" clId="{DD9D2492-5A07-4030-BB38-356CEF388C29}" dt="2020-09-01T15:17:14.510" v="2715"/>
          <ac:spMkLst>
            <pc:docMk/>
            <pc:sldMk cId="1950326871" sldId="493"/>
            <ac:spMk id="3" creationId="{1D71DF76-411D-41B7-B697-6A335938E5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6" y="2"/>
            <a:ext cx="4303777" cy="340236"/>
          </a:xfrm>
          <a:prstGeom prst="rect">
            <a:avLst/>
          </a:prstGeom>
        </p:spPr>
        <p:txBody>
          <a:bodyPr vert="horz" lIns="91820" tIns="45911" rIns="91820" bIns="45911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5" y="2"/>
            <a:ext cx="4303776" cy="340236"/>
          </a:xfrm>
          <a:prstGeom prst="rect">
            <a:avLst/>
          </a:prstGeom>
        </p:spPr>
        <p:txBody>
          <a:bodyPr vert="horz" lIns="91820" tIns="45911" rIns="91820" bIns="45911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584ECD9-AED4-42AA-B838-7404685F13C7}" type="datetimeFigureOut">
              <a:rPr lang="ko-KR" altLang="en-US"/>
              <a:pPr>
                <a:defRPr/>
              </a:pPr>
              <a:t>2024-05-16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265488" y="509588"/>
            <a:ext cx="3398837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20" tIns="45911" rIns="91820" bIns="4591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283" y="3229514"/>
            <a:ext cx="7945255" cy="3059942"/>
          </a:xfrm>
          <a:prstGeom prst="rect">
            <a:avLst/>
          </a:prstGeom>
        </p:spPr>
        <p:txBody>
          <a:bodyPr vert="horz" lIns="91820" tIns="45911" rIns="91820" bIns="45911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6" y="6457934"/>
            <a:ext cx="4303777" cy="340236"/>
          </a:xfrm>
          <a:prstGeom prst="rect">
            <a:avLst/>
          </a:prstGeom>
        </p:spPr>
        <p:txBody>
          <a:bodyPr vert="horz" lIns="91820" tIns="45911" rIns="91820" bIns="45911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5" y="6457934"/>
            <a:ext cx="4303776" cy="340236"/>
          </a:xfrm>
          <a:prstGeom prst="rect">
            <a:avLst/>
          </a:prstGeom>
        </p:spPr>
        <p:txBody>
          <a:bodyPr vert="horz" lIns="91820" tIns="45911" rIns="91820" bIns="45911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3BDCBB-AD04-4906-9D98-99FBF7148B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7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7077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304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361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57125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52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3976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7960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816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9014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686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ko-KR" dirty="0"/>
          </a:p>
        </p:txBody>
      </p:sp>
      <p:sp>
        <p:nvSpPr>
          <p:cNvPr id="1638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8AE4910-27B1-4E15-9C11-7E046C8312EE}" type="slidenum">
              <a:rPr lang="ko-KR" altLang="en-US" smtClean="0">
                <a:latin typeface="굴림" charset="-127"/>
                <a:ea typeface="굴림" charset="-127"/>
              </a:rPr>
              <a:pPr/>
              <a:t>2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33540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044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7355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927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776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4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1920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4772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9563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06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762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ko-KR" dirty="0">
              <a:latin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930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제목 없음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3DDA5-F5CD-4C77-92B0-9E9481F1484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230AAC-BC6F-4A7B-81DE-EFA3CD0C09E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7813" y="153988"/>
            <a:ext cx="2058987" cy="59721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46088" y="153988"/>
            <a:ext cx="6029325" cy="59721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E502D9-7A43-4D52-B672-EC77E1E028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직사각형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직사각형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직사각형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직사각형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fld id="{E30E2307-1E40-4E12-8716-25BFDA8E7013}" type="datetime1">
              <a:rPr lang="en-US" smtClean="0"/>
              <a:pPr/>
              <a:t>5/16/2024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9144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30235" cy="1067435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249170"/>
            <a:ext cx="8230235" cy="432562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86220" y="612775"/>
            <a:ext cx="958215" cy="457835"/>
          </a:xfrm>
        </p:spPr>
        <p:txBody>
          <a:bodyPr/>
          <a:lstStyle/>
          <a:p>
            <a:fld id="{61FD9D02-426E-46C9-9EE9-0DE1EF8B2838}" type="datetime1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5257800" y="612775"/>
            <a:ext cx="1326515" cy="45783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174990" y="2540"/>
            <a:ext cx="762635" cy="366395"/>
          </a:xfrm>
        </p:spPr>
        <p:txBody>
          <a:bodyPr/>
          <a:lstStyle>
            <a:lvl1pPr>
              <a:defRPr b="1"/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AEBBE-F8B2-42CF-9895-E86A608384EB}" type="datetime1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C95A6-CF97-4146-AB8E-96F77D4E81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AA6B6-10E5-4810-BC9F-DA72D8452E73}" type="datetime1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C7F5B-F962-40C3-829D-4B5967626AD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6" name="날짜 개체 틀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D18D072-EF12-4AA2-BD71-ABC68B06D0E2}" type="datetime1">
              <a:rPr lang="en-US" smtClean="0"/>
              <a:pPr/>
              <a:t>5/16/2024</a:t>
            </a:fld>
            <a:endParaRPr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2D7DA1-6C17-4183-B11F-95DBCE05D4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8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fld id="{B8CDBF60-6CC3-4B74-A60D-3486985E4346}" type="datetime1">
              <a:rPr lang="en-US" smtClean="0"/>
              <a:pPr/>
              <a:t>5/16/2024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5B7A9DCD-2275-47EF-878E-4073C7F738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14818-984F-4759-BF72-A33BDC1963BD}" type="datetime1">
              <a:rPr lang="en-US" smtClean="0"/>
              <a:pPr/>
              <a:t>5/16/2024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2EE75-8FD8-4179-93D8-139C0ECCF2F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7E191-5F94-4FC1-B823-BD7CABF7FA06}" type="datetime1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26C5C-6D9B-4068-A2BF-16865BCF239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6088" y="120432"/>
            <a:ext cx="8229600" cy="631806"/>
          </a:xfr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>
                <a:latin typeface="맑은 고딕" pitchFamily="50" charset="-127"/>
                <a:ea typeface="맑은 고딕" pitchFamily="50" charset="-127"/>
              </a:defRPr>
            </a:lvl1pPr>
            <a:lvl2pPr>
              <a:defRPr sz="1800">
                <a:latin typeface="맑은 고딕" pitchFamily="50" charset="-127"/>
                <a:ea typeface="맑은 고딕" pitchFamily="50" charset="-127"/>
              </a:defRPr>
            </a:lvl2pPr>
            <a:lvl3pPr>
              <a:defRPr sz="1400">
                <a:latin typeface="맑은 고딕" pitchFamily="50" charset="-127"/>
                <a:ea typeface="맑은 고딕" pitchFamily="50" charset="-127"/>
              </a:defRPr>
            </a:lvl3pPr>
            <a:lvl4pPr>
              <a:defRPr sz="1200">
                <a:latin typeface="맑은 고딕" pitchFamily="50" charset="-127"/>
                <a:ea typeface="맑은 고딕" pitchFamily="50" charset="-127"/>
              </a:defRPr>
            </a:lvl4pPr>
            <a:lvl5pPr>
              <a:defRPr sz="1200"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EC4A9-FE6A-48EC-B998-4B7AD00BB17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56D55-EFBE-4F9B-8A5F-09D42CA22A9B}" type="datetime1">
              <a:rPr lang="en-US" smtClean="0"/>
              <a:pPr/>
              <a:t>5/16/2024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30A1-2EDA-4BE8-B876-86F9F4215A7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FCF5A-EA79-452C-A52C-1A2668C2E7DF}" type="datetime1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30AAC-BC6F-4A7B-81DE-EFA3CD0C09E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C4C28-BD4B-4892-9A2D-6E19BD753A9A}" type="datetime1">
              <a:rPr lang="en-US" smtClean="0"/>
              <a:pPr/>
              <a:t>5/16/2024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502D9-7A43-4D52-B672-EC77E1E028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6C95A6-CF97-4146-AB8E-96F77D4E81F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DC7F5B-F962-40C3-829D-4B5967626AD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D7DA1-6C17-4183-B11F-95DBCE05D47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A9DCD-2275-47EF-878E-4073C7F7388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2EE75-8FD8-4179-93D8-139C0ECCF2F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26C5C-6D9B-4068-A2BF-16865BCF239F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ko-KR" altLang="en-US" noProof="0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5630A1-2EDA-4BE8-B876-86F9F4215A79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18" descr="제목 없음1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9525"/>
            <a:ext cx="9144000" cy="683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446088" y="117475"/>
            <a:ext cx="82296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717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19475" y="6581775"/>
            <a:ext cx="2133600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7" r:id="rId1"/>
    <p:sldLayoutId id="2147484167" r:id="rId2"/>
    <p:sldLayoutId id="2147484168" r:id="rId3"/>
    <p:sldLayoutId id="2147484169" r:id="rId4"/>
    <p:sldLayoutId id="2147484170" r:id="rId5"/>
    <p:sldLayoutId id="2147484171" r:id="rId6"/>
    <p:sldLayoutId id="2147484172" r:id="rId7"/>
    <p:sldLayoutId id="2147484173" r:id="rId8"/>
    <p:sldLayoutId id="2147484174" r:id="rId9"/>
    <p:sldLayoutId id="2147484175" r:id="rId10"/>
    <p:sldLayoutId id="2147484176" r:id="rId11"/>
  </p:sldLayoutIdLst>
  <p:transition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kumimoji="1" sz="40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7030"/>
            <a:ext cx="9144000" cy="8445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직사각형 28"/>
          <p:cNvSpPr/>
          <p:nvPr/>
        </p:nvSpPr>
        <p:spPr>
          <a:xfrm>
            <a:off x="0" y="-635"/>
            <a:ext cx="9144000" cy="31051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14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045"/>
            <a:ext cx="3733800" cy="9080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40055"/>
            <a:ext cx="3733800" cy="1803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7205"/>
            <a:ext cx="3063240" cy="2730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620" y="588645"/>
            <a:ext cx="1600200" cy="3683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직사각형 34"/>
          <p:cNvSpPr/>
          <p:nvPr/>
        </p:nvSpPr>
        <p:spPr bwMode="invGray">
          <a:xfrm>
            <a:off x="9084945" y="-1905"/>
            <a:ext cx="57785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9044305" y="-1905"/>
            <a:ext cx="27305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9025255" y="-1905"/>
            <a:ext cx="8890" cy="62166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905"/>
            <a:ext cx="27305" cy="62166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635"/>
            <a:ext cx="54610" cy="58547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직사각형 39"/>
          <p:cNvSpPr/>
          <p:nvPr/>
        </p:nvSpPr>
        <p:spPr bwMode="invGray">
          <a:xfrm>
            <a:off x="8873490" y="635"/>
            <a:ext cx="8890" cy="585470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457200" y="2249170"/>
            <a:ext cx="8229600" cy="432498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220" y="612775"/>
            <a:ext cx="957580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l" eaLnBrk="1" latinLnBrk="0" hangingPunct="1"/>
            <a:fld id="{C3F416CD-67A3-4CF0-A210-F6AF31AC147F}" type="datetimeFigureOut">
              <a:rPr lang="en-US" smtClean="0"/>
              <a:pPr algn="l" eaLnBrk="1" latinLnBrk="0" hangingPunct="1"/>
              <a:t>5/16/2024</a:t>
            </a:fld>
            <a:endParaRPr lang="en-US" sz="800" dirty="0">
              <a:solidFill>
                <a:schemeClr val="accent2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 algn="r" eaLnBrk="1" latinLnBrk="0" hangingPunct="1"/>
            <a:endParaRPr kumimoji="0" lang="en-US" sz="800" dirty="0">
              <a:solidFill>
                <a:schemeClr val="accent2"/>
              </a:solidFill>
            </a:endParaRPr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990" y="2540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47320" y="6493510"/>
            <a:ext cx="1933575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dirty="0">
                <a:latin typeface="+mn-lt"/>
              </a:rPr>
              <a:t>Network &amp; Database Lab.</a:t>
            </a:r>
            <a:endParaRPr lang="ko-KR" altLang="en-US" sz="1200" dirty="0">
              <a:latin typeface="+mn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6300470" y="6493510"/>
            <a:ext cx="2686685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lt"/>
              </a:rPr>
              <a:t>Chungbuk</a:t>
            </a:r>
            <a:r>
              <a:rPr lang="en-US" altLang="ko-KR" sz="1200" dirty="0">
                <a:latin typeface="+mn-lt"/>
              </a:rPr>
              <a:t> National University, Korea</a:t>
            </a:r>
            <a:endParaRPr lang="ko-KR" altLang="en-US" sz="1200" dirty="0"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04" r:id="rId1"/>
    <p:sldLayoutId id="2147485205" r:id="rId2"/>
    <p:sldLayoutId id="2147485206" r:id="rId3"/>
    <p:sldLayoutId id="2147485207" r:id="rId4"/>
    <p:sldLayoutId id="2147485208" r:id="rId5"/>
    <p:sldLayoutId id="2147485209" r:id="rId6"/>
    <p:sldLayoutId id="2147485210" r:id="rId7"/>
    <p:sldLayoutId id="2147485211" r:id="rId8"/>
    <p:sldLayoutId id="2147485212" r:id="rId9"/>
    <p:sldLayoutId id="2147485213" r:id="rId10"/>
    <p:sldLayoutId id="2147485214" r:id="rId11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85.png"/><Relationship Id="rId7" Type="http://schemas.openxmlformats.org/officeDocument/2006/relationships/image" Target="../media/image89.png"/><Relationship Id="rId12" Type="http://schemas.openxmlformats.org/officeDocument/2006/relationships/image" Target="../media/image9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8.png"/><Relationship Id="rId11" Type="http://schemas.openxmlformats.org/officeDocument/2006/relationships/image" Target="../media/image93.png"/><Relationship Id="rId5" Type="http://schemas.openxmlformats.org/officeDocument/2006/relationships/image" Target="../media/image87.png"/><Relationship Id="rId10" Type="http://schemas.openxmlformats.org/officeDocument/2006/relationships/image" Target="../media/image92.png"/><Relationship Id="rId4" Type="http://schemas.openxmlformats.org/officeDocument/2006/relationships/image" Target="../media/image86.png"/><Relationship Id="rId9" Type="http://schemas.openxmlformats.org/officeDocument/2006/relationships/image" Target="../media/image9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107.png"/><Relationship Id="rId7" Type="http://schemas.openxmlformats.org/officeDocument/2006/relationships/image" Target="../media/image111.png"/><Relationship Id="rId12" Type="http://schemas.openxmlformats.org/officeDocument/2006/relationships/image" Target="../media/image1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0.png"/><Relationship Id="rId11" Type="http://schemas.openxmlformats.org/officeDocument/2006/relationships/image" Target="../media/image115.png"/><Relationship Id="rId5" Type="http://schemas.openxmlformats.org/officeDocument/2006/relationships/image" Target="../media/image109.png"/><Relationship Id="rId10" Type="http://schemas.openxmlformats.org/officeDocument/2006/relationships/image" Target="../media/image114.png"/><Relationship Id="rId4" Type="http://schemas.openxmlformats.org/officeDocument/2006/relationships/image" Target="../media/image108.png"/><Relationship Id="rId9" Type="http://schemas.openxmlformats.org/officeDocument/2006/relationships/image" Target="../media/image11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117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png"/><Relationship Id="rId3" Type="http://schemas.openxmlformats.org/officeDocument/2006/relationships/image" Target="../media/image124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7.png"/><Relationship Id="rId11" Type="http://schemas.openxmlformats.org/officeDocument/2006/relationships/image" Target="../media/image132.png"/><Relationship Id="rId5" Type="http://schemas.openxmlformats.org/officeDocument/2006/relationships/image" Target="../media/image126.png"/><Relationship Id="rId10" Type="http://schemas.openxmlformats.org/officeDocument/2006/relationships/image" Target="../media/image131.png"/><Relationship Id="rId4" Type="http://schemas.openxmlformats.org/officeDocument/2006/relationships/image" Target="../media/image125.png"/><Relationship Id="rId9" Type="http://schemas.openxmlformats.org/officeDocument/2006/relationships/image" Target="../media/image13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683890" y="1628800"/>
            <a:ext cx="7773670" cy="1471295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ctr" defTabSz="508000" eaLnBrk="1" hangingPunct="1">
              <a:buFontTx/>
              <a:buNone/>
            </a:pPr>
            <a:br>
              <a:rPr lang="en-US" altLang="ko-KR" sz="800" dirty="0">
                <a:latin typeface="Arial" charset="0"/>
                <a:ea typeface="Arial" charset="0"/>
                <a:cs typeface="Arial" charset="0"/>
              </a:rPr>
            </a:br>
            <a:r>
              <a:rPr lang="ko-KR" altLang="en-US" sz="3600" b="1" dirty="0" err="1">
                <a:latin typeface="Arial" charset="0"/>
                <a:ea typeface="Arial" charset="0"/>
                <a:cs typeface="Arial" charset="0"/>
              </a:rPr>
              <a:t>파이썬의</a:t>
            </a:r>
            <a:r>
              <a:rPr lang="ko-KR" altLang="en-US" sz="3600" b="1" dirty="0">
                <a:latin typeface="Arial" charset="0"/>
                <a:ea typeface="Arial" charset="0"/>
                <a:cs typeface="Arial" charset="0"/>
              </a:rPr>
              <a:t> 입출력</a:t>
            </a:r>
            <a:br>
              <a:rPr lang="en-US" altLang="ko-KR" sz="3600" b="1" dirty="0">
                <a:latin typeface="Arial" charset="0"/>
                <a:ea typeface="Arial" charset="0"/>
                <a:cs typeface="Arial" charset="0"/>
              </a:rPr>
            </a:br>
            <a:r>
              <a:rPr lang="en-US" altLang="ko-KR" sz="2400" b="1" dirty="0">
                <a:latin typeface="Arial" charset="0"/>
                <a:ea typeface="Arial" charset="0"/>
                <a:cs typeface="Arial" charset="0"/>
              </a:rPr>
              <a:t>(</a:t>
            </a:r>
            <a:r>
              <a:rPr lang="ko-KR" altLang="en-US" sz="2400" b="1" dirty="0">
                <a:latin typeface="Arial" charset="0"/>
                <a:ea typeface="Arial" charset="0"/>
                <a:cs typeface="Arial" charset="0"/>
              </a:rPr>
              <a:t>신입생 세미나</a:t>
            </a:r>
            <a:r>
              <a:rPr lang="en-US" altLang="ko-KR" sz="2400" b="1" dirty="0">
                <a:latin typeface="Arial" charset="0"/>
                <a:ea typeface="Arial" charset="0"/>
                <a:cs typeface="Arial" charset="0"/>
              </a:rPr>
              <a:t>)</a:t>
            </a:r>
            <a:endParaRPr lang="ko-KR" altLang="en-US" sz="2000" dirty="0">
              <a:latin typeface="Arial" charset="0"/>
              <a:ea typeface="돋움" charset="0"/>
              <a:cs typeface="Arial" charset="0"/>
            </a:endParaRPr>
          </a:p>
        </p:txBody>
      </p:sp>
      <p:sp>
        <p:nvSpPr>
          <p:cNvPr id="9219" name="부제목 2"/>
          <p:cNvSpPr>
            <a:spLocks noGrp="1"/>
          </p:cNvSpPr>
          <p:nvPr>
            <p:ph type="subTitle" idx="1"/>
          </p:nvPr>
        </p:nvSpPr>
        <p:spPr>
          <a:xfrm>
            <a:off x="1371600" y="4069080"/>
            <a:ext cx="6401435" cy="1753235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pPr marL="64135" indent="0" algn="ctr" defTabSz="508000" eaLnBrk="1" hangingPunct="1">
              <a:buFontTx/>
              <a:buNone/>
            </a:pPr>
            <a:r>
              <a:rPr lang="en-US" altLang="ko-KR" sz="1400" dirty="0">
                <a:solidFill>
                  <a:schemeClr val="tx1"/>
                </a:solidFill>
                <a:cs typeface="Arial" charset="0"/>
              </a:rPr>
              <a:t>2024. 05. 16 </a:t>
            </a:r>
            <a:endParaRPr lang="ko-KR" altLang="en-US" sz="1400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endParaRPr lang="ko-KR" altLang="en-US" sz="1400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r>
              <a:rPr lang="ko-KR" altLang="en-US" sz="1400" b="1" dirty="0">
                <a:solidFill>
                  <a:schemeClr val="tx1"/>
                </a:solidFill>
                <a:cs typeface="Arial" charset="0"/>
              </a:rPr>
              <a:t>이찬구</a:t>
            </a:r>
            <a:endParaRPr lang="en-US" altLang="ko-KR" sz="1400" b="1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endParaRPr lang="en-US" altLang="ko-KR" sz="1400" b="1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r>
              <a:rPr lang="en-US" altLang="ko-KR" sz="1100" dirty="0">
                <a:solidFill>
                  <a:schemeClr val="tx1"/>
                </a:solidFill>
                <a:cs typeface="Arial" charset="0"/>
              </a:rPr>
              <a:t>cksrn0003@naver.com</a:t>
            </a:r>
            <a:endParaRPr lang="ko-KR" altLang="en-US" sz="1100" dirty="0">
              <a:solidFill>
                <a:schemeClr val="tx1"/>
              </a:solidFill>
              <a:cs typeface="Arial" charset="0"/>
            </a:endParaRPr>
          </a:p>
          <a:p>
            <a:pPr marL="64135" indent="0" algn="ctr" defTabSz="508000" eaLnBrk="1" hangingPunct="1">
              <a:buFontTx/>
              <a:buNone/>
            </a:pPr>
            <a:endParaRPr lang="ko-KR" altLang="en-US" sz="1400" dirty="0">
              <a:solidFill>
                <a:schemeClr val="tx1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243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04-1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함수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10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1055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785268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(11)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매개변수에 </a:t>
              </a:r>
              <a:r>
                <a:rPr lang="ko-KR" altLang="en-US" sz="1600" b="1" dirty="0" err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초깃값을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미리 설정하기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4B715C7-5128-63F6-571F-B79198755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97" y="1651546"/>
            <a:ext cx="3634937" cy="223514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9C8F490-5D3F-53D5-BAA1-4D169ED66D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2898" y="1695309"/>
            <a:ext cx="1777379" cy="40484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AF691DB-D1DB-2529-0FE6-6880D82C6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1615" y="2327369"/>
            <a:ext cx="2238213" cy="338553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0C76A8D-A45A-536C-22DA-6FFD334E15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80617" y="2387619"/>
            <a:ext cx="2574022" cy="39682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32E6DE8-B1D9-1C38-22E2-181FC5ED80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52758" y="2961296"/>
            <a:ext cx="1997153" cy="89819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11E3BA3-6F57-9D85-43F3-47EE79541C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72353" y="2980333"/>
            <a:ext cx="2051361" cy="87915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8FD8E09D-2ECC-6508-C818-9B76FF3CA6E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0050" y="4144618"/>
            <a:ext cx="3456384" cy="2123672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3E679D73-B223-89F7-4A9A-7FB7DB90F01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91453" y="4215926"/>
            <a:ext cx="1914525" cy="381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0A5A8E9-6331-5EF2-E71D-85E7777738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98346" y="4683970"/>
            <a:ext cx="4931808" cy="11933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D42026B-FBDC-A7B5-5BDD-4C75FEEEB4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68744" y="5964315"/>
            <a:ext cx="2286000" cy="2857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7276F22-C1D5-A0A2-CC80-2DC2907613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51742" y="6277828"/>
            <a:ext cx="4857750" cy="2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421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04-1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함수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11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785268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(12)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함수 안에서 선언한 변수의 효력 범위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7C6C1C00-E24A-66A3-EB2C-FDB183F51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654" y="1867288"/>
            <a:ext cx="2205987" cy="21079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3508404-5288-04C7-F232-572540107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5942" y="1752639"/>
            <a:ext cx="4762750" cy="42057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8389397-5DA1-2743-35D4-BF52747339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790" y="2437884"/>
            <a:ext cx="2096610" cy="38532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7E89C75-093A-7FEE-2C92-73063E2EDA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2566" y="2932979"/>
            <a:ext cx="1960613" cy="210794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F4AD15A-E0CE-F914-AB68-A7D8457569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8682" y="2462787"/>
            <a:ext cx="2996197" cy="39949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D690EEF-0399-21AC-45B1-3CBD2B2A0D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31431" y="2876824"/>
            <a:ext cx="2843448" cy="234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558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04-1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함수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12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785268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(13) lambda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FBAD746C-D063-F24D-9BC8-2D53C5400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68" y="1878754"/>
            <a:ext cx="4980660" cy="3929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A4C374F-C1C0-117B-1D4A-A837D21F46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268" y="2585653"/>
            <a:ext cx="2784309" cy="118813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0FF16A9-0ABA-17B8-FCC0-B938484AB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218" y="2585653"/>
            <a:ext cx="2736304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6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04-2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 </a:t>
            </a:r>
            <a:r>
              <a:rPr lang="ko-KR" altLang="en-US" sz="2800" b="1" dirty="0">
                <a:solidFill>
                  <a:srgbClr val="242852"/>
                </a:solidFill>
                <a:latin typeface="돋움" panose="020B0600000101010101" pitchFamily="50" charset="-127"/>
                <a:ea typeface="HY견고딕" panose="02030600000101010101" pitchFamily="18" charset="-127"/>
              </a:rPr>
              <a:t>사용자 입출력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13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785268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(1)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사용자 입력 활용하기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F523E8F2-20E8-E99E-E497-7DD0F84EB5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55" y="1868964"/>
            <a:ext cx="1514475" cy="3238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E8BF7E4-6459-DAC4-F0F7-7D7BED5B7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355" y="2319228"/>
            <a:ext cx="2971938" cy="11078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674A338-0B17-6A1D-282A-2009AE80A3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9074" y="2836937"/>
            <a:ext cx="2828925" cy="28575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D460E7F-E9D6-8190-6F01-79566AE677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98221" y="5018881"/>
            <a:ext cx="2428875" cy="7143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C211A5-012F-F852-4378-E23F7774DE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7984" y="3110387"/>
            <a:ext cx="3449797" cy="69222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017D9D-4F13-CD9A-6429-76A4644D05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27984" y="3878832"/>
            <a:ext cx="1666475" cy="6922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A24889A-ABA0-CA95-2302-F3BD992B8D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2235" y="4754407"/>
            <a:ext cx="3379978" cy="11078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A6EB1B3-141C-7F9A-D9E2-A066D4C6F7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5423" y="5933627"/>
            <a:ext cx="2428875" cy="7143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4FB2CC1-BA7D-0E51-3878-C3B9C1CFA35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61221" y="4771539"/>
            <a:ext cx="3735229" cy="101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20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04-2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 </a:t>
            </a:r>
            <a:r>
              <a:rPr lang="ko-KR" altLang="en-US" sz="2800" b="1" dirty="0">
                <a:solidFill>
                  <a:srgbClr val="242852"/>
                </a:solidFill>
                <a:latin typeface="돋움" panose="020B0600000101010101" pitchFamily="50" charset="-127"/>
                <a:ea typeface="HY견고딕" panose="02030600000101010101" pitchFamily="18" charset="-127"/>
              </a:rPr>
              <a:t>사용자 입출력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14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785268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(2) print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자세히 알기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24E3CB16-394C-A7B6-3FAE-0C8F3B7C3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09" y="1769366"/>
            <a:ext cx="4181475" cy="276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663B20-D15B-71F8-21B3-05882E33B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66" y="2105749"/>
            <a:ext cx="3095625" cy="10287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AFF5F19-B6ED-6DB1-15B7-4AD5F562C5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2147" y="3364029"/>
            <a:ext cx="2924175" cy="10858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A67FF1C-0351-A6BF-5BA1-2BE358EA73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55771" y="3260306"/>
            <a:ext cx="2095500" cy="4095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85D1768-2415-BEF2-A5BA-4FEEE8E7B1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2978" y="3745610"/>
            <a:ext cx="22764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51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04-3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 </a:t>
            </a:r>
            <a:r>
              <a:rPr lang="ko-KR" altLang="en-US" sz="2800" b="1" dirty="0">
                <a:solidFill>
                  <a:srgbClr val="242852"/>
                </a:solidFill>
                <a:latin typeface="돋움" panose="020B0600000101010101" pitchFamily="50" charset="-127"/>
                <a:ea typeface="HY견고딕" panose="02030600000101010101" pitchFamily="18" charset="-127"/>
              </a:rPr>
              <a:t>파일 읽고 쓰기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15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785268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(1)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파일 생성하기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B0827E9-6A9E-3759-32EE-94CACA454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5" y="1637746"/>
            <a:ext cx="2526755" cy="89994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29F3CDB-F6EB-6A50-E224-09A6B76C8A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192" y="2712135"/>
            <a:ext cx="3048000" cy="3714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FF47389-6580-15C8-6986-761732083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4627" y="1757195"/>
            <a:ext cx="4273384" cy="140954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35C03E-8B6E-BD7D-01C4-04C81EFF9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563" y="3522831"/>
            <a:ext cx="2039221" cy="3058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E78EB42-6D6E-DAAD-5B4C-C716CF5DA34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5833" b="21779"/>
          <a:stretch/>
        </p:blipFill>
        <p:spPr>
          <a:xfrm>
            <a:off x="623059" y="4500033"/>
            <a:ext cx="1888750" cy="24137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83E1E45-928E-4DAC-60FA-3067005BF93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4627" y="5431615"/>
            <a:ext cx="2078464" cy="2413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BAC5CAF-92EB-04D1-70C1-EA52AFDD60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951664" y="4979361"/>
            <a:ext cx="2057997" cy="24137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08C02A61-7B10-18B9-F6B3-C19D52E2EF7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64627" y="4462888"/>
            <a:ext cx="1951347" cy="31565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5551563-CBB5-3857-FD4F-D2D17DEE7FA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766" y="4104981"/>
            <a:ext cx="828890" cy="271980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DBD5A3D-AF24-883A-921F-53551BE91C0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951664" y="4036280"/>
            <a:ext cx="1199329" cy="33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3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04-3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 </a:t>
            </a:r>
            <a:r>
              <a:rPr lang="ko-KR" altLang="en-US" sz="2800" b="1" dirty="0">
                <a:solidFill>
                  <a:srgbClr val="242852"/>
                </a:solidFill>
                <a:latin typeface="돋움" panose="020B0600000101010101" pitchFamily="50" charset="-127"/>
                <a:ea typeface="HY견고딕" panose="02030600000101010101" pitchFamily="18" charset="-127"/>
              </a:rPr>
              <a:t>파일 읽고 쓰기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16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785268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(2)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파일을 쓰기 모드로 열어 내용 쓰기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418749AF-D1D8-E27B-1481-17664F8C4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44" y="1844824"/>
            <a:ext cx="3274984" cy="171271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6BA00C-BB89-8F74-ABB8-6AD1CD76D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609" y="2192814"/>
            <a:ext cx="3166030" cy="9852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266B57C-4EB4-BE96-5987-4D64521A1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944" y="3717032"/>
            <a:ext cx="2603792" cy="2340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705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04-3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 </a:t>
            </a:r>
            <a:r>
              <a:rPr lang="ko-KR" altLang="en-US" sz="2800" b="1" dirty="0">
                <a:solidFill>
                  <a:srgbClr val="242852"/>
                </a:solidFill>
                <a:latin typeface="돋움" panose="020B0600000101010101" pitchFamily="50" charset="-127"/>
                <a:ea typeface="HY견고딕" panose="02030600000101010101" pitchFamily="18" charset="-127"/>
              </a:rPr>
              <a:t>파일 읽고 쓰기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17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785268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(3)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파일을 읽는 여러 가지 방법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8D31DB98-BE10-16A6-CF11-6DB7E52E4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5" y="1729514"/>
            <a:ext cx="2228850" cy="304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407DD4-1581-ADF7-D32F-161137648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462" y="2157082"/>
            <a:ext cx="2657475" cy="1171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BA1108-41A2-D4D4-2E12-8D410858B4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462" y="3429000"/>
            <a:ext cx="1104900" cy="3333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322969-365D-550D-1C63-1729AB07D3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6602" y="2095500"/>
            <a:ext cx="2724150" cy="16668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77C4EA5-DCF2-5CD8-1879-8C5BE24AB5D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996" y="4058133"/>
            <a:ext cx="2400300" cy="4286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3A2C3D1-0C4C-893E-6D78-5288831E5C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9996" y="4593414"/>
            <a:ext cx="2695575" cy="14573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710910E-1BC6-767C-87CE-07A2E98996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31204" y="4068487"/>
            <a:ext cx="1895475" cy="4476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A2C9966-59D3-9DF3-B7DF-1981ACFD85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44282" y="4542631"/>
            <a:ext cx="2924175" cy="122872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214EAE2-5EF5-0311-76D9-D64268843A2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85199" y="4144687"/>
            <a:ext cx="3048000" cy="37147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62F56D5F-692E-638D-FA9B-AEE93F30A4B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05143" y="4542631"/>
            <a:ext cx="27527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03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04-3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 </a:t>
            </a:r>
            <a:r>
              <a:rPr lang="ko-KR" altLang="en-US" sz="2800" b="1" dirty="0">
                <a:solidFill>
                  <a:srgbClr val="242852"/>
                </a:solidFill>
                <a:latin typeface="돋움" panose="020B0600000101010101" pitchFamily="50" charset="-127"/>
                <a:ea typeface="HY견고딕" panose="02030600000101010101" pitchFamily="18" charset="-127"/>
              </a:rPr>
              <a:t>파일 읽고 쓰기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18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7"/>
            <a:ext cx="7903141" cy="584776"/>
            <a:chOff x="631825" y="1871980"/>
            <a:chExt cx="7894320" cy="28723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7852686" cy="28723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defTabSz="508000"/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(4)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파일에 새로운 내용 추가하기 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&amp; (5) with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문과 함께 사용하기</a:t>
              </a:r>
            </a:p>
            <a:p>
              <a:pPr marL="0" indent="0" defTabSz="508000">
                <a:buFontTx/>
                <a:buNone/>
              </a:pP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1DB039A-DDAD-69A4-FA4F-A9FCDAEBD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187047"/>
            <a:ext cx="3191795" cy="16697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733018-BD25-3F4D-126C-DACE2A356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1533966"/>
            <a:ext cx="2058400" cy="292542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CF5614A-5B85-A907-E92A-7A5BFDFDC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66" y="1616966"/>
            <a:ext cx="2676525" cy="4286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286BDAF-9D8E-BFBF-E9F0-DA053ECE56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66" y="4007723"/>
            <a:ext cx="2438400" cy="381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8289116-F104-D3BA-7D90-AA30A7213CE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766" y="4539670"/>
            <a:ext cx="3505200" cy="8191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17EA25F-69EC-7E74-B794-322089B3C9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55976" y="4571559"/>
            <a:ext cx="3724275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932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04-3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 </a:t>
            </a:r>
            <a:r>
              <a:rPr lang="ko-KR" altLang="en-US" sz="2800" b="1" dirty="0">
                <a:solidFill>
                  <a:srgbClr val="242852"/>
                </a:solidFill>
                <a:latin typeface="돋움" panose="020B0600000101010101" pitchFamily="50" charset="-127"/>
                <a:ea typeface="HY견고딕" panose="02030600000101010101" pitchFamily="18" charset="-127"/>
              </a:rPr>
              <a:t>파일 읽고 쓰기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19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785268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(6) Json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파일 다루기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(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읽기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,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쓰기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,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수정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)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80815DF0-02D0-FEAB-F7DE-9675BCF57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031" y="1482401"/>
            <a:ext cx="4238624" cy="223551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5A1134-6B35-720A-6CD6-67EDEFD3D6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71" y="3781335"/>
            <a:ext cx="1495425" cy="3714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474869E-E0F4-626F-7333-1A561F77D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671" y="4153977"/>
            <a:ext cx="3024336" cy="1504373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1E16D84-68A8-0429-8EEE-502CA3168E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9839" y="5733256"/>
            <a:ext cx="4238625" cy="69952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F7877F0D-95D8-4A88-61A7-5D51C1A5B4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9828" y="3344740"/>
            <a:ext cx="3888432" cy="306557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8EB6E787-9894-6BCE-FFE0-B32DCCFE765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17397" y="3781335"/>
            <a:ext cx="3039228" cy="277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37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내용 개체 틀 2"/>
          <p:cNvSpPr>
            <a:spLocks noGrp="1"/>
          </p:cNvSpPr>
          <p:nvPr>
            <p:ph idx="1"/>
          </p:nvPr>
        </p:nvSpPr>
        <p:spPr>
          <a:xfrm>
            <a:off x="457200" y="1443355"/>
            <a:ext cx="8230870" cy="4326255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indent="-255905" defTabSz="508000">
              <a:lnSpc>
                <a:spcPct val="150000"/>
              </a:lnSpc>
            </a:pPr>
            <a:r>
              <a:rPr lang="en-US" altLang="ko-KR" sz="2400" b="1" dirty="0">
                <a:latin typeface="+mn-ea"/>
              </a:rPr>
              <a:t>4</a:t>
            </a:r>
            <a:r>
              <a:rPr lang="ko-KR" altLang="en-US" sz="2400" b="1" dirty="0">
                <a:latin typeface="+mn-ea"/>
              </a:rPr>
              <a:t>장</a:t>
            </a:r>
            <a:r>
              <a:rPr lang="en-US" altLang="ko-KR" sz="2400" b="1" dirty="0">
                <a:latin typeface="+mn-ea"/>
              </a:rPr>
              <a:t> </a:t>
            </a:r>
            <a:r>
              <a:rPr lang="ko-KR" altLang="en-US" sz="2400" b="1" dirty="0" err="1">
                <a:latin typeface="+mn-ea"/>
              </a:rPr>
              <a:t>파이썬의</a:t>
            </a:r>
            <a:r>
              <a:rPr lang="ko-KR" altLang="en-US" sz="2400" b="1" dirty="0">
                <a:latin typeface="+mn-ea"/>
              </a:rPr>
              <a:t> 입출력</a:t>
            </a:r>
            <a:endParaRPr lang="en-US" altLang="ko-KR" sz="2400" b="1" dirty="0">
              <a:latin typeface="+mn-ea"/>
            </a:endParaRPr>
          </a:p>
          <a:p>
            <a:pPr marL="745363" lvl="1" indent="-342900" defTabSz="508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 b="1" dirty="0">
                <a:latin typeface="+mn-ea"/>
              </a:rPr>
              <a:t>	</a:t>
            </a:r>
            <a:r>
              <a:rPr lang="en-US" altLang="ko-KR" sz="2200" b="1" dirty="0">
                <a:latin typeface="+mn-ea"/>
              </a:rPr>
              <a:t>04-1 </a:t>
            </a:r>
            <a:r>
              <a:rPr lang="ko-KR" altLang="en-US" sz="2200" b="1" dirty="0">
                <a:latin typeface="+mn-ea"/>
              </a:rPr>
              <a:t>함수</a:t>
            </a:r>
            <a:endParaRPr lang="en-US" altLang="ko-KR" sz="2200" b="1" dirty="0">
              <a:latin typeface="+mn-ea"/>
            </a:endParaRPr>
          </a:p>
          <a:p>
            <a:pPr marL="745363" lvl="1" indent="-342900" defTabSz="508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200" b="1" dirty="0">
                <a:latin typeface="+mn-ea"/>
              </a:rPr>
              <a:t>	04-2 </a:t>
            </a:r>
            <a:r>
              <a:rPr lang="ko-KR" altLang="en-US" sz="2200" b="1" dirty="0">
                <a:latin typeface="+mn-ea"/>
              </a:rPr>
              <a:t>사용자 입력과 출력</a:t>
            </a:r>
            <a:endParaRPr lang="en-US" altLang="ko-KR" sz="2200" b="1" dirty="0">
              <a:latin typeface="+mn-ea"/>
            </a:endParaRPr>
          </a:p>
          <a:p>
            <a:pPr marL="745363" lvl="1" indent="-342900" defTabSz="508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200" b="1" dirty="0">
                <a:latin typeface="+mn-ea"/>
              </a:rPr>
              <a:t>	04-3 </a:t>
            </a:r>
            <a:r>
              <a:rPr lang="ko-KR" altLang="en-US" sz="2200" b="1" dirty="0">
                <a:latin typeface="+mn-ea"/>
              </a:rPr>
              <a:t>파일 읽고 쓰기</a:t>
            </a:r>
            <a:endParaRPr lang="en-US" altLang="ko-KR" sz="2200" b="1" dirty="0">
              <a:latin typeface="+mn-ea"/>
            </a:endParaRPr>
          </a:p>
          <a:p>
            <a:pPr marL="745363" lvl="1" indent="-342900" defTabSz="5080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200" b="1" dirty="0">
                <a:latin typeface="+mn-ea"/>
              </a:rPr>
              <a:t>	04-4 </a:t>
            </a:r>
            <a:r>
              <a:rPr lang="ko-KR" altLang="en-US" sz="2200" b="1" dirty="0">
                <a:latin typeface="+mn-ea"/>
              </a:rPr>
              <a:t>프로그램의 입출력</a:t>
            </a:r>
            <a:endParaRPr lang="en-US" altLang="ko-KR" sz="2200" b="1" dirty="0">
              <a:latin typeface="+mn-ea"/>
            </a:endParaRPr>
          </a:p>
          <a:p>
            <a:pPr marL="109855" indent="0" defTabSz="508000">
              <a:lnSpc>
                <a:spcPct val="150000"/>
              </a:lnSpc>
              <a:buNone/>
            </a:pPr>
            <a:r>
              <a:rPr lang="en-US" altLang="ko-KR" sz="2400" b="1" dirty="0">
                <a:latin typeface="+mn-ea"/>
              </a:rPr>
              <a:t>	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174990" y="2540"/>
            <a:ext cx="762635" cy="366395"/>
          </a:xfrm>
        </p:spPr>
        <p:txBody>
          <a:bodyPr>
            <a:normAutofit/>
          </a:bodyPr>
          <a:lstStyle/>
          <a:p>
            <a:pPr>
              <a:defRPr/>
            </a:pPr>
            <a:fld id="{D2E2C4BF-7939-4334-B7E0-8C5619EE70E6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446405" y="883285"/>
            <a:ext cx="8229600" cy="56007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ko-KR" altLang="en-US" cap="small" dirty="0"/>
              <a:t>목차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04-3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 </a:t>
            </a:r>
            <a:r>
              <a:rPr lang="ko-KR" altLang="en-US" sz="2800" b="1" dirty="0">
                <a:solidFill>
                  <a:srgbClr val="242852"/>
                </a:solidFill>
                <a:latin typeface="돋움" panose="020B0600000101010101" pitchFamily="50" charset="-127"/>
                <a:ea typeface="HY견고딕" panose="02030600000101010101" pitchFamily="18" charset="-127"/>
              </a:rPr>
              <a:t>파일 읽고 쓰기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20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785268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(6) JSON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파일 다루기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(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읽기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,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쓰기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,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수정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)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2E2C40B1-D708-173B-91C4-44F2E5251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731" y="1488866"/>
            <a:ext cx="1781175" cy="381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B72A8F0-0B4A-2CAB-A133-B0377952E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731" y="1894122"/>
            <a:ext cx="3234955" cy="64869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C8EA4D0-7922-077A-5F2C-7D92BE6B43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5139" y="1875244"/>
            <a:ext cx="2471835" cy="6675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7A5759A-3FE0-EEF3-31C8-427F5F7267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2731" y="2588754"/>
            <a:ext cx="1857375" cy="35242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8E6551-4056-C2B8-8A68-19EBAA45FF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731" y="2974868"/>
            <a:ext cx="3312368" cy="71233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7CA691E7-F208-CC42-C174-21AEB427F4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29211" y="2963305"/>
            <a:ext cx="1228725" cy="72390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E563421-B684-B68E-926F-AD6A2321F0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742" y="3757303"/>
            <a:ext cx="1419225" cy="3619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AD5FDCC-BF64-90C3-8FD8-D308A0F76B4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180" y="4142637"/>
            <a:ext cx="2082188" cy="266092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7C6750C0-632C-D650-3CF8-BB10EEFA9F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419173" y="3757303"/>
            <a:ext cx="3866034" cy="1831613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778F69C7-DD7F-ADAF-CE13-02808E83CBD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7290" y="3670823"/>
            <a:ext cx="2371159" cy="278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241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04-4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프로그램의 입출력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21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785268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defTabSz="508000"/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sys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모듈 사용하기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A7C32B0-0DA3-BE09-BF0E-025087F94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86" y="1920626"/>
            <a:ext cx="2972609" cy="177584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517A57-3AAC-15E0-1BCC-67439F520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5807" y="1672216"/>
            <a:ext cx="3009900" cy="112395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9D229BB-E4A4-CBDB-E245-3D5621EAA2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358" y="2821380"/>
            <a:ext cx="2572797" cy="94168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3001442-C868-71A8-4182-BB0C2F5016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643" y="3860651"/>
            <a:ext cx="2967252" cy="1471465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5B2AD155-BA82-EA2B-1945-192D3CFA97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725" y="5459838"/>
            <a:ext cx="6201531" cy="44489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6C17D4A-D7B2-80F6-3569-29E8F52C7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2040" y="5935000"/>
            <a:ext cx="3382164" cy="49173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4101E62-184A-55A9-4A66-A2982B5E33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2162" y="1627478"/>
            <a:ext cx="1114425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8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그림 33">
            <a:extLst>
              <a:ext uri="{FF2B5EF4-FFF2-40B4-BE49-F238E27FC236}">
                <a16:creationId xmlns:a16="http://schemas.microsoft.com/office/drawing/2014/main" id="{ED7F59CF-53F1-D4D2-51A3-18B969FC8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5770" y="3622995"/>
            <a:ext cx="2171700" cy="2990850"/>
          </a:xfrm>
          <a:prstGeom prst="rect">
            <a:avLst/>
          </a:prstGeom>
        </p:spPr>
      </p:pic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04-4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프로그램의 입출력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22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785268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defTabSz="508000"/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sys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모듈 사용하기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7B902B88-0E11-2C2A-BF7F-612A9123E5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6" y="1759741"/>
            <a:ext cx="981075" cy="276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256C702-3E8A-711D-FA01-1103900452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66" y="2192814"/>
            <a:ext cx="2095500" cy="1066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C173607-694C-2E35-1C56-0950BC83F9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4897" y="2192814"/>
            <a:ext cx="5553075" cy="8858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927556-2EDD-BC3B-9B0B-DF58AC1FEF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138" y="3403971"/>
            <a:ext cx="1885950" cy="3333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F5ED332-3C92-8977-FF67-B6A720049E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46340" y="3274901"/>
            <a:ext cx="1257300" cy="42862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1C2246D-7D13-4ACC-B070-5C3DCB69B33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10172" y="3222996"/>
            <a:ext cx="1781175" cy="36195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39194850-A5DE-0FE4-AA5F-65302FE9E78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8726" y="3702934"/>
            <a:ext cx="2133600" cy="1066800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AA9671BD-DFD2-5816-FC95-EE43A250B1D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888" y="4836076"/>
            <a:ext cx="491490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40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840355"/>
            <a:ext cx="8233410" cy="107061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defTabSz="508000">
              <a:buFontTx/>
              <a:buNone/>
            </a:pPr>
            <a:r>
              <a:rPr lang="ko-KR" altLang="en-US" sz="4000" dirty="0">
                <a:latin typeface="Arial Black" charset="0"/>
                <a:ea typeface="HY견고딕" charset="0"/>
                <a:cs typeface="+mj-cs"/>
              </a:rPr>
              <a:t> </a:t>
            </a:r>
            <a:r>
              <a:rPr lang="en-US" altLang="ko-KR" dirty="0" err="1">
                <a:latin typeface="Arial Black" charset="0"/>
                <a:ea typeface="HY견고딕" charset="0"/>
              </a:rPr>
              <a:t>QnA</a:t>
            </a:r>
            <a:r>
              <a:rPr lang="ko-KR" altLang="en-US" sz="4000" dirty="0">
                <a:latin typeface="Arial Black" charset="0"/>
                <a:ea typeface="HY견고딕" charset="0"/>
                <a:cs typeface="+mj-cs"/>
              </a:rPr>
              <a:t>.</a:t>
            </a: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4540" cy="36830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23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56671" y="1358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402463" lvl="1" defTabSz="508000">
              <a:lnSpc>
                <a:spcPct val="150000"/>
              </a:lnSpc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04-1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함수</a:t>
            </a:r>
            <a:endParaRPr lang="en-US" altLang="ko-KR" sz="3200" b="1" dirty="0">
              <a:latin typeface="+mj-ea"/>
              <a:ea typeface="+mj-ea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3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(1)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함수란 무엇인가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?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BB26751-1DC2-3DD1-F5BA-2ED445742231}"/>
              </a:ext>
            </a:extLst>
          </p:cNvPr>
          <p:cNvSpPr txBox="1"/>
          <p:nvPr/>
        </p:nvSpPr>
        <p:spPr>
          <a:xfrm>
            <a:off x="695165" y="4365104"/>
            <a:ext cx="78614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"/>
              </a:rPr>
              <a:t>과일       </a:t>
            </a:r>
            <a:r>
              <a:rPr lang="en-US" altLang="ko-KR" sz="2400" dirty="0">
                <a:latin typeface="noto"/>
              </a:rPr>
              <a:t>=   [</a:t>
            </a:r>
            <a:r>
              <a:rPr lang="ko-KR" altLang="en-US" sz="2400" dirty="0">
                <a:latin typeface="noto"/>
              </a:rPr>
              <a:t>입력</a:t>
            </a:r>
            <a:r>
              <a:rPr lang="en-US" altLang="ko-KR" sz="2400" dirty="0">
                <a:latin typeface="not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"/>
              </a:rPr>
              <a:t>믹서기  </a:t>
            </a:r>
            <a:r>
              <a:rPr lang="ko-KR" altLang="en-US" sz="1400" dirty="0">
                <a:latin typeface="noto"/>
              </a:rPr>
              <a:t> </a:t>
            </a:r>
            <a:r>
              <a:rPr lang="en-US" altLang="ko-KR" sz="2400" dirty="0">
                <a:latin typeface="noto"/>
              </a:rPr>
              <a:t>=   [</a:t>
            </a:r>
            <a:r>
              <a:rPr lang="ko-KR" altLang="en-US" sz="2400" dirty="0">
                <a:latin typeface="noto"/>
              </a:rPr>
              <a:t>함수</a:t>
            </a:r>
            <a:r>
              <a:rPr lang="en-US" altLang="ko-KR" sz="2400" dirty="0">
                <a:latin typeface="noto"/>
              </a:rPr>
              <a:t>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noto"/>
              </a:rPr>
              <a:t>주스       </a:t>
            </a:r>
            <a:r>
              <a:rPr lang="en-US" altLang="ko-KR" sz="2400" dirty="0">
                <a:latin typeface="noto"/>
              </a:rPr>
              <a:t>=   [</a:t>
            </a:r>
            <a:r>
              <a:rPr lang="ko-KR" altLang="en-US" sz="2400" dirty="0">
                <a:latin typeface="noto"/>
              </a:rPr>
              <a:t>출력</a:t>
            </a:r>
            <a:r>
              <a:rPr lang="en-US" altLang="ko-KR" sz="2400" dirty="0">
                <a:latin typeface="noto"/>
              </a:rPr>
              <a:t>]</a:t>
            </a:r>
            <a:endParaRPr lang="ko-KR" altLang="en-US" sz="2400" dirty="0">
              <a:latin typeface="noto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1837EFF-2C0F-7341-FF49-47EA6E7C8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5" y="1802879"/>
            <a:ext cx="7610475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7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04-1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함수</a:t>
            </a:r>
            <a:endParaRPr lang="ko-KR" altLang="en-US" sz="36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4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(2)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함수를 사용하는 이유는 무엇일까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?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6CB9056A-F38C-ECC4-8C91-D9513DA6B260}"/>
              </a:ext>
            </a:extLst>
          </p:cNvPr>
          <p:cNvSpPr txBox="1"/>
          <p:nvPr/>
        </p:nvSpPr>
        <p:spPr>
          <a:xfrm>
            <a:off x="656841" y="2192814"/>
            <a:ext cx="640207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반복적인 코드 작성 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X</a:t>
            </a: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프로그램의 흐름을 잘 파악할 수 있음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endParaRPr lang="en-US" altLang="ko-KR" sz="24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오류가 어디서 발생했는지 알기 쉬움</a:t>
            </a:r>
            <a:r>
              <a:rPr lang="en-US" altLang="ko-KR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r>
              <a:rPr lang="ko-KR" altLang="en-US" sz="2400" dirty="0"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34406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04-1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함수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5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(3)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파이썬 함수의 구조 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&amp; (4)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매개변수와 인수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62A27126-A7DC-2F21-17CC-35C9A4B2A2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63" y="1622610"/>
            <a:ext cx="3528392" cy="183406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3B88C19-023C-47A0-CBF0-78492AAE8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3959" y="3671460"/>
            <a:ext cx="1800200" cy="66720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711B05C-0CF4-3D70-FB75-1090A4EE7B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3959" y="4434794"/>
            <a:ext cx="4646258" cy="151216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268778A-7028-7C32-CC86-C46BCE9533B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388" y="2246878"/>
            <a:ext cx="7139570" cy="294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45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04-1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함수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6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631253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(5) </a:t>
              </a:r>
              <a:r>
                <a:rPr lang="ko-KR" altLang="en-US" sz="1600" b="1" dirty="0" err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입력값과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</a:t>
              </a:r>
              <a:r>
                <a:rPr lang="ko-KR" altLang="en-US" sz="1600" b="1" dirty="0" err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리턴값에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따른 함수의 형태</a:t>
              </a: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2A3CBCE5-11BB-5772-68BD-C72A256FC8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5" y="1722844"/>
            <a:ext cx="1266825" cy="2857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F5DF8D8-2006-6487-4099-747A8AF7E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575" y="2055579"/>
            <a:ext cx="2340313" cy="140418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D2C53D1-BF02-4DBE-47D1-74BFAD86F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1748554"/>
            <a:ext cx="1609725" cy="3048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25A313-0EF0-CE5A-FBCB-92C7616F70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7983" y="2101600"/>
            <a:ext cx="2644114" cy="96735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9B33048-150E-1D71-301A-ACB9663B9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5085" y="4005064"/>
            <a:ext cx="1685925" cy="3619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30209D67-2E3F-E646-FA08-95F78F4C5B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7769" y="4367014"/>
            <a:ext cx="4575077" cy="74041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6334860-0F0C-93EC-1FC6-9E9DF86A57F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1409" y="3985599"/>
            <a:ext cx="2552700" cy="3333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E5FB6D17-5CFE-D5D2-248F-A0E00A8B6D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75922" y="4367014"/>
            <a:ext cx="2358187" cy="790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216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04-1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함수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7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785268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(6)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매개변수를 지정하여 호출하기 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&amp; (7) </a:t>
              </a:r>
              <a:r>
                <a:rPr lang="ko-KR" altLang="en-US" sz="1600" b="1" dirty="0" err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입력값이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몇 개가 될지 모를 때는 어떻게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?</a:t>
              </a:r>
              <a:endParaRPr lang="ko-KR" altLang="en-US" sz="1600" b="1" dirty="0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052D05D0-7244-063C-8179-1B9998709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85" y="1917165"/>
            <a:ext cx="2958803" cy="104676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8933F8-7B74-98B7-5B69-65EC465C95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085" y="3276266"/>
            <a:ext cx="3908074" cy="103182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BE2CC3-B3E6-23A6-02F9-0F2CF745DE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085" y="4535466"/>
            <a:ext cx="4052090" cy="10024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78D4FA9-3ED8-9075-D024-72C8F70CC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2445" y="3099853"/>
            <a:ext cx="2751299" cy="1202829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E8407E47-AFB3-1B63-61E0-AD0E9A7B8B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2304" y="1604825"/>
            <a:ext cx="2800350" cy="3619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296830C-1692-FB7E-73C9-95CDBE8E3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8064" y="2617629"/>
            <a:ext cx="3626371" cy="28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913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04-1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함수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8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785268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marL="0" indent="0" defTabSz="508000">
                <a:buFontTx/>
                <a:buNone/>
              </a:pP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(8)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여러 개의 </a:t>
              </a:r>
              <a:r>
                <a:rPr lang="ko-KR" altLang="en-US" sz="1600" b="1" dirty="0" err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입력값을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받는 함수 만들기</a:t>
              </a: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C071E3DD-C7E5-DD69-774F-701BA6D19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204" y="1625116"/>
            <a:ext cx="4690864" cy="112795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D3847E1-27DA-C8C6-9FCE-57E8B8C94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3194" y="1610893"/>
            <a:ext cx="3036960" cy="14448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4E170E-AAD8-EFC6-8FA8-5505BA1A7E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204" y="2902315"/>
            <a:ext cx="4498963" cy="200224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3B6EB3C-6AFB-5C98-821F-D268A796E7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7199" y="3203347"/>
            <a:ext cx="3028950" cy="14001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CCD25A8-175B-0A89-B015-E25EA7914F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81160" y="4935838"/>
            <a:ext cx="5143500" cy="140017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0D6037A-E15E-D87A-68DB-EDE3633787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79725" y="6293110"/>
            <a:ext cx="56769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239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457200" y="200690"/>
            <a:ext cx="8230870" cy="106807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defTabSz="508000">
              <a:buFontTx/>
              <a:buNone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04-1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242852"/>
                </a:solidFill>
                <a:effectLst/>
                <a:uLnTx/>
                <a:uFillTx/>
                <a:latin typeface="돋움" panose="020B0600000101010101" pitchFamily="50" charset="-127"/>
                <a:ea typeface="HY견고딕" panose="02030600000101010101" pitchFamily="18" charset="-127"/>
                <a:cs typeface="+mj-cs"/>
              </a:rPr>
              <a:t>함수</a:t>
            </a:r>
            <a:endParaRPr lang="ko-KR" altLang="en-US" sz="3200" b="1" dirty="0">
              <a:latin typeface="+mj-ea"/>
              <a:cs typeface="+mj-cs"/>
            </a:endParaR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>
            <a:off x="8174990" y="2540"/>
            <a:ext cx="763270" cy="36703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Autofit/>
          </a:bodyPr>
          <a:lstStyle/>
          <a:p>
            <a:pPr marL="0" indent="0" defTabSz="508000">
              <a:buFontTx/>
              <a:buNone/>
              <a:defRPr/>
            </a:pPr>
            <a:fld id="{B9320F77-B9A0-41C5-862A-B4B631284C64}" type="slidenum">
              <a:rPr lang="ko-KR" altLang="en-US" sz="1800" b="1">
                <a:latin typeface="Arial" charset="0"/>
                <a:ea typeface="돋움" charset="0"/>
                <a:cs typeface="+mn-cs"/>
              </a:rPr>
              <a:t>9</a:t>
            </a:fld>
            <a:endParaRPr lang="ko-KR" altLang="en-US" sz="1800" b="1">
              <a:latin typeface="Arial" charset="0"/>
              <a:ea typeface="돋움" charset="0"/>
              <a:cs typeface="+mn-cs"/>
            </a:endParaRPr>
          </a:p>
        </p:txBody>
      </p:sp>
      <p:grpSp>
        <p:nvGrpSpPr>
          <p:cNvPr id="18" name="Group 5"/>
          <p:cNvGrpSpPr/>
          <p:nvPr/>
        </p:nvGrpSpPr>
        <p:grpSpPr bwMode="auto">
          <a:xfrm>
            <a:off x="605085" y="1124744"/>
            <a:ext cx="7903141" cy="338553"/>
            <a:chOff x="631825" y="1871980"/>
            <a:chExt cx="7894320" cy="166291"/>
          </a:xfrm>
        </p:grpSpPr>
        <p:sp>
          <p:nvSpPr>
            <p:cNvPr id="19" name="Rect 0"/>
            <p:cNvSpPr>
              <a:spLocks/>
            </p:cNvSpPr>
            <p:nvPr/>
          </p:nvSpPr>
          <p:spPr>
            <a:xfrm>
              <a:off x="631825" y="1871980"/>
              <a:ext cx="7894320" cy="166291"/>
            </a:xfrm>
            <a:prstGeom prst="roundRect">
              <a:avLst/>
            </a:prstGeom>
            <a:solidFill>
              <a:srgbClr val="0070C0"/>
            </a:solidFill>
            <a:ln w="0">
              <a:noFill/>
              <a:prstDash/>
            </a:ln>
            <a:effectLst>
              <a:outerShdw blurRad="44450" dist="27940" dir="5400000" algn="ctr">
                <a:srgbClr val="000000">
                  <a:alpha val="30196"/>
                </a:srgbClr>
              </a:outerShdw>
            </a:effectLst>
            <a:scene3d>
              <a:camera prst="orthographicFront"/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vert="horz" wrap="square" lIns="91440" tIns="45720" rIns="91440" bIns="45720" numCol="1" anchor="ctr">
              <a:noAutofit/>
            </a:bodyPr>
            <a:lstStyle>
              <a:lvl1pPr marL="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1pPr>
              <a:lvl2pPr marL="4572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2pPr>
              <a:lvl3pPr marL="9144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3pPr>
              <a:lvl4pPr marL="13716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4pPr>
              <a:lvl5pPr marL="1828800" indent="0" algn="l" defTabSz="508000" fontAlgn="base" latinLnBrk="1">
                <a:spcBef>
                  <a:spcPct val="0"/>
                </a:spcBef>
                <a:spcAft>
                  <a:spcPct val="0"/>
                </a:spcAft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5pPr>
              <a:lvl6pPr marL="22860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6pPr>
              <a:lvl7pPr marL="27432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7pPr>
              <a:lvl8pPr marL="32004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8pPr>
              <a:lvl9pPr marL="3657600" indent="0" algn="l" defTabSz="914400" eaLnBrk="1" latinLnBrk="1" hangingPunct="1">
                <a:buFontTx/>
                <a:buNone/>
                <a:defRPr lang="en-GB" altLang="en-US">
                  <a:solidFill>
                    <a:schemeClr val="tx1"/>
                  </a:solidFill>
                  <a:latin typeface="굴림" charset="0"/>
                  <a:ea typeface="굴림" charset="0"/>
                  <a:cs typeface="+mn-cs"/>
                </a:defRPr>
              </a:lvl9pPr>
            </a:lstStyle>
            <a:p>
              <a:pPr marL="0" indent="0" algn="ctr" defTabSz="508000">
                <a:buFontTx/>
                <a:buNone/>
                <a:defRPr/>
              </a:pPr>
              <a:endParaRPr lang="ko-KR" altLang="en-US">
                <a:solidFill>
                  <a:srgbClr val="FFFFFF"/>
                </a:solidFill>
                <a:latin typeface="맑은 고딕" charset="0"/>
                <a:ea typeface="맑은 고딕" charset="0"/>
              </a:endParaRPr>
            </a:p>
          </p:txBody>
        </p:sp>
        <p:sp>
          <p:nvSpPr>
            <p:cNvPr id="20" name="Rect 0"/>
            <p:cNvSpPr txBox="1">
              <a:spLocks/>
            </p:cNvSpPr>
            <p:nvPr/>
          </p:nvSpPr>
          <p:spPr bwMode="auto">
            <a:xfrm>
              <a:off x="673459" y="1871980"/>
              <a:ext cx="7852686" cy="166291"/>
            </a:xfrm>
            <a:prstGeom prst="rect">
              <a:avLst/>
            </a:prstGeom>
            <a:noFill/>
            <a:ln w="0">
              <a:noFill/>
              <a:prstDash/>
            </a:ln>
          </p:spPr>
          <p:txBody>
            <a:bodyPr vert="horz" wrap="square" lIns="91440" tIns="45720" rIns="91440" bIns="45720" numCol="1" anchor="t">
              <a:spAutoFit/>
            </a:bodyPr>
            <a:lstStyle/>
            <a:p>
              <a:pPr defTabSz="508000"/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(9)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키워드 매개변수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, </a:t>
              </a:r>
              <a:r>
                <a:rPr lang="en-US" altLang="ko-KR" sz="1600" b="1" dirty="0" err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kwargs</a:t>
              </a:r>
              <a:r>
                <a:rPr lang="en-US" altLang="ko-KR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&amp; (10) 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함수의 </a:t>
              </a:r>
              <a:r>
                <a:rPr lang="ko-KR" altLang="en-US" sz="1600" b="1" dirty="0" err="1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리턴값은</a:t>
              </a:r>
              <a:r>
                <a:rPr lang="ko-KR" altLang="en-US" sz="1600" b="1" dirty="0">
                  <a:solidFill>
                    <a:srgbClr val="FFFFFF"/>
                  </a:solidFill>
                  <a:latin typeface="맑은 고딕" charset="0"/>
                  <a:ea typeface="맑은 고딕" charset="0"/>
                </a:rPr>
                <a:t> 언제나 하나이다</a:t>
              </a: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51919A90-72A4-19F8-0F27-9112EA4D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61" y="2132245"/>
            <a:ext cx="3508720" cy="8628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3FB6F96-FE7C-E114-7C60-683F5718F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8024" y="1955960"/>
            <a:ext cx="3535621" cy="121537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CE34060-3786-0527-6B55-7E72308FB6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093" y="1627558"/>
            <a:ext cx="2266950" cy="3619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51978E3-6DFF-5D29-4137-4A3DD581B1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4524" y="3188988"/>
            <a:ext cx="2990850" cy="2857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3D40682-A1E1-EDCE-B1D5-EC7E268248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676" y="3602450"/>
            <a:ext cx="2476810" cy="700512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92BDFA29-E385-4819-92A2-89A5B2323F09}"/>
              </a:ext>
            </a:extLst>
          </p:cNvPr>
          <p:cNvGrpSpPr/>
          <p:nvPr/>
        </p:nvGrpSpPr>
        <p:grpSpPr>
          <a:xfrm>
            <a:off x="719056" y="4392630"/>
            <a:ext cx="2586321" cy="720080"/>
            <a:chOff x="689535" y="4653136"/>
            <a:chExt cx="2254508" cy="554556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F33B0C78-01C7-656D-E26F-CB384DE83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15193" y="4653136"/>
              <a:ext cx="2228850" cy="31432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4B06078C-FA2C-3493-5E4E-540118F5C58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9535" y="4940992"/>
              <a:ext cx="1304925" cy="266700"/>
            </a:xfrm>
            <a:prstGeom prst="rect">
              <a:avLst/>
            </a:prstGeom>
          </p:spPr>
        </p:pic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0FD9B177-5CFB-1F02-3DDB-4881F032DA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5226" y="5266624"/>
            <a:ext cx="3982506" cy="40814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E9ED443-1630-1CEE-FCCF-9B5A84EBEF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74003" y="3512782"/>
            <a:ext cx="2164844" cy="947792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30CC50C9-5847-B399-DEC6-A7B1318CC20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74003" y="4481398"/>
            <a:ext cx="242887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6818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테마2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HY헤드라인M"/>
        <a:ea typeface="HY헤드라인M"/>
        <a:cs typeface=""/>
      </a:majorFont>
      <a:minorFont>
        <a:latin typeface="돋움체"/>
        <a:ea typeface="돋움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9050" cmpd="sng">
          <a:solidFill>
            <a:srgbClr val="FF0000"/>
          </a:solidFill>
          <a:prstDash val="dashDot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9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3399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 w="28575">
          <a:solidFill>
            <a:srgbClr val="FF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6551</TotalTime>
  <Pages>32</Pages>
  <Words>355</Words>
  <Characters>0</Characters>
  <Application>Microsoft Office PowerPoint</Application>
  <DocSecurity>0</DocSecurity>
  <PresentationFormat>화면 슬라이드 쇼(4:3)</PresentationFormat>
  <Lines>0</Lines>
  <Paragraphs>107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6" baseType="lpstr">
      <vt:lpstr>HY견고딕</vt:lpstr>
      <vt:lpstr>HY헤드라인M</vt:lpstr>
      <vt:lpstr>noto</vt:lpstr>
      <vt:lpstr>굴림</vt:lpstr>
      <vt:lpstr>돋움</vt:lpstr>
      <vt:lpstr>맑은 고딕</vt:lpstr>
      <vt:lpstr>Arial</vt:lpstr>
      <vt:lpstr>Arial Black</vt:lpstr>
      <vt:lpstr>Georgia</vt:lpstr>
      <vt:lpstr>Wingdings</vt:lpstr>
      <vt:lpstr>Wingdings 2</vt:lpstr>
      <vt:lpstr>테마2</vt:lpstr>
      <vt:lpstr>도시</vt:lpstr>
      <vt:lpstr> 파이썬의 입출력 (신입생 세미나)</vt:lpstr>
      <vt:lpstr>목차</vt:lpstr>
      <vt:lpstr>04-1 함수</vt:lpstr>
      <vt:lpstr>04-1 함수</vt:lpstr>
      <vt:lpstr>04-1 함수</vt:lpstr>
      <vt:lpstr>04-1 함수</vt:lpstr>
      <vt:lpstr>04-1 함수</vt:lpstr>
      <vt:lpstr>04-1 함수</vt:lpstr>
      <vt:lpstr>04-1 함수</vt:lpstr>
      <vt:lpstr>04-1 함수</vt:lpstr>
      <vt:lpstr>04-1 함수</vt:lpstr>
      <vt:lpstr>04-1 함수</vt:lpstr>
      <vt:lpstr>04-2 사용자 입출력</vt:lpstr>
      <vt:lpstr>04-2 사용자 입출력</vt:lpstr>
      <vt:lpstr>04-3 파일 읽고 쓰기</vt:lpstr>
      <vt:lpstr>04-3 파일 읽고 쓰기</vt:lpstr>
      <vt:lpstr>04-3 파일 읽고 쓰기</vt:lpstr>
      <vt:lpstr>04-3 파일 읽고 쓰기</vt:lpstr>
      <vt:lpstr>04-3 파일 읽고 쓰기</vt:lpstr>
      <vt:lpstr>04-3 파일 읽고 쓰기</vt:lpstr>
      <vt:lpstr>04-4 프로그램의 입출력</vt:lpstr>
      <vt:lpstr>04-4 프로그램의 입출력</vt:lpstr>
      <vt:lpstr> QnA.</vt:lpstr>
    </vt:vector>
  </TitlesOfParts>
  <Company>충북대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RSL in P2P</dc:title>
  <dc:creator>Jongtae Lim</dc:creator>
  <cp:lastModifiedBy>이찬구</cp:lastModifiedBy>
  <cp:revision>748</cp:revision>
  <cp:lastPrinted>2022-03-25T03:17:08Z</cp:lastPrinted>
  <dcterms:modified xsi:type="dcterms:W3CDTF">2024-05-16T11:07:10Z</dcterms:modified>
  <cp:version>9.101.43.40686</cp:version>
</cp:coreProperties>
</file>