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4" r:id="rId4"/>
  </p:sldMasterIdLst>
  <p:notesMasterIdLst>
    <p:notesMasterId r:id="rId14"/>
  </p:notesMasterIdLst>
  <p:handoutMasterIdLst>
    <p:handoutMasterId r:id="rId15"/>
  </p:handoutMasterIdLst>
  <p:sldIdLst>
    <p:sldId id="332" r:id="rId5"/>
    <p:sldId id="497" r:id="rId6"/>
    <p:sldId id="558" r:id="rId7"/>
    <p:sldId id="555" r:id="rId8"/>
    <p:sldId id="516" r:id="rId9"/>
    <p:sldId id="559" r:id="rId10"/>
    <p:sldId id="556" r:id="rId11"/>
    <p:sldId id="560" r:id="rId12"/>
    <p:sldId id="487" r:id="rId13"/>
  </p:sldIdLst>
  <p:sldSz cx="12192000" cy="6858000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97FD5"/>
    <a:srgbClr val="FF0000"/>
    <a:srgbClr val="000000"/>
    <a:srgbClr val="FF9900"/>
    <a:srgbClr val="FF3399"/>
    <a:srgbClr val="FF5050"/>
    <a:srgbClr val="3399FF"/>
    <a:srgbClr val="94BFE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04DB-597B-4A07-A3CA-65F9E2B24D4F}" v="74" dt="2023-07-05T04:56:37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79712" autoAdjust="0"/>
  </p:normalViewPr>
  <p:slideViewPr>
    <p:cSldViewPr snapToObjects="1">
      <p:cViewPr varScale="1">
        <p:scale>
          <a:sx n="89" d="100"/>
          <a:sy n="89" d="100"/>
        </p:scale>
        <p:origin x="750" y="78"/>
      </p:cViewPr>
      <p:guideLst>
        <p:guide orient="horz" pos="1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3" d="100"/>
          <a:sy n="113" d="100"/>
        </p:scale>
        <p:origin x="219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CB5D-D71E-44F0-ADF2-40640ADA85C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EA9D-066F-4CF5-AD5A-B2A156895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02401" cy="340158"/>
          </a:xfrm>
          <a:prstGeom prst="rect">
            <a:avLst/>
          </a:prstGeom>
        </p:spPr>
        <p:txBody>
          <a:bodyPr vert="horz" lIns="91792" tIns="45897" rIns="91792" bIns="45897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897" y="1"/>
            <a:ext cx="4302400" cy="340158"/>
          </a:xfrm>
          <a:prstGeom prst="rect">
            <a:avLst/>
          </a:prstGeom>
        </p:spPr>
        <p:txBody>
          <a:bodyPr vert="horz" lIns="91792" tIns="45897" rIns="91792" bIns="45897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92" tIns="45897" rIns="91792" bIns="4589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966" y="3228760"/>
            <a:ext cx="7942715" cy="3059227"/>
          </a:xfrm>
          <a:prstGeom prst="rect">
            <a:avLst/>
          </a:prstGeom>
        </p:spPr>
        <p:txBody>
          <a:bodyPr vert="horz" lIns="91792" tIns="45897" rIns="91792" bIns="4589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456426"/>
            <a:ext cx="4302401" cy="340157"/>
          </a:xfrm>
          <a:prstGeom prst="rect">
            <a:avLst/>
          </a:prstGeom>
        </p:spPr>
        <p:txBody>
          <a:bodyPr vert="horz" lIns="91792" tIns="45897" rIns="91792" bIns="45897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897" y="6456426"/>
            <a:ext cx="4302400" cy="340157"/>
          </a:xfrm>
          <a:prstGeom prst="rect">
            <a:avLst/>
          </a:prstGeom>
        </p:spPr>
        <p:txBody>
          <a:bodyPr vert="horz" lIns="91792" tIns="45897" rIns="91792" bIns="45897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2312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4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8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6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3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7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7/3/2024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C3F416CD-67A3-4CF0-A210-F6AF31AC147F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aseline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427" y="649351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Network &amp; Database Lab.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13895" y="6493510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 err="1">
                <a:latin typeface="Arial" panose="020B0604020202020204" pitchFamily="34" charset="0"/>
                <a:ea typeface="맑은 고딕" panose="020B0503020000020004" pitchFamily="50" charset="-127"/>
              </a:rPr>
              <a:t>Chungbuk</a:t>
            </a:r>
            <a:r>
              <a:rPr lang="en-US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 National University, Korea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 baseline="0">
          <a:solidFill>
            <a:schemeClr val="accent3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191344" y="1916832"/>
            <a:ext cx="11277600" cy="720080"/>
          </a:xfrm>
        </p:spPr>
        <p:txBody>
          <a:bodyPr vert="horz" wrap="square" lIns="91440" tIns="45720" rIns="91440" bIns="45720" numCol="1" anchor="t">
            <a:normAutofit fontScale="90000"/>
          </a:bodyPr>
          <a:lstStyle/>
          <a:p>
            <a:r>
              <a:rPr lang="en-US" altLang="ko-KR" b="1" dirty="0"/>
              <a:t>Threading</a:t>
            </a:r>
            <a:r>
              <a:rPr lang="ko-KR" altLang="en-US" b="1" dirty="0"/>
              <a:t>과 </a:t>
            </a:r>
            <a:r>
              <a:rPr lang="en-US" altLang="ko-KR" b="1" dirty="0"/>
              <a:t>Multiprocessing</a:t>
            </a:r>
            <a:endParaRPr lang="ko-KR" altLang="en-US" sz="1700" b="1" dirty="0"/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dirty="0"/>
              <a:t>2024.07.04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김은미</a:t>
            </a:r>
            <a:endParaRPr lang="en-US" altLang="ko-KR" dirty="0"/>
          </a:p>
          <a:p>
            <a:r>
              <a:rPr lang="en-US" altLang="ko-KR" dirty="0"/>
              <a:t>rladmsal0128@naver.com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Threading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GIL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rgbClr val="000000"/>
                </a:solidFill>
              </a:rPr>
              <a:t>Multiprocessing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Conclusion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60EDB0B-6701-2124-366C-956154D5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0164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Threading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8CD95C-129A-F239-9934-71D83E7D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21" y="1361774"/>
            <a:ext cx="5129267" cy="47315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E2A22B-CDAC-FFC3-0371-A961968CB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514" y="1137490"/>
            <a:ext cx="5131064" cy="51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3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2. GIL (Global Interpreter Lock)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여러 개의 </a:t>
            </a:r>
            <a:r>
              <a:rPr lang="ko-KR" altLang="en-US" sz="2000" b="1" dirty="0">
                <a:solidFill>
                  <a:srgbClr val="0070C0"/>
                </a:solidFill>
              </a:rPr>
              <a:t>쓰레드가</a:t>
            </a:r>
            <a:r>
              <a:rPr lang="ko-KR" altLang="en-US" sz="2000" b="1" dirty="0"/>
              <a:t> 파이썬 바이트코드를 </a:t>
            </a:r>
            <a:r>
              <a:rPr lang="ko-KR" altLang="en-US" sz="2000" b="1" dirty="0">
                <a:solidFill>
                  <a:srgbClr val="0070C0"/>
                </a:solidFill>
              </a:rPr>
              <a:t>한번에 하나만 사용</a:t>
            </a:r>
            <a:r>
              <a:rPr lang="ko-KR" altLang="en-US" sz="2000" b="1" dirty="0"/>
              <a:t>할 수 있게 </a:t>
            </a:r>
            <a:r>
              <a:rPr lang="ko-KR" altLang="en-US" sz="2000" b="1" dirty="0" err="1"/>
              <a:t>락을</a:t>
            </a:r>
            <a:r>
              <a:rPr lang="ko-KR" altLang="en-US" sz="2000" b="1" dirty="0"/>
              <a:t> 거는 것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왜</a:t>
            </a:r>
            <a:r>
              <a:rPr lang="en-US" altLang="ko-KR" sz="2000" b="1" dirty="0"/>
              <a:t>?</a:t>
            </a:r>
            <a:br>
              <a:rPr lang="en-US" altLang="ko-KR" sz="2000" b="1" dirty="0"/>
            </a:br>
            <a:r>
              <a:rPr lang="en-US" altLang="ko-KR" sz="1800" dirty="0"/>
              <a:t>GIL</a:t>
            </a:r>
            <a:r>
              <a:rPr lang="ko-KR" altLang="en-US" sz="1800" dirty="0"/>
              <a:t>의 적용은 </a:t>
            </a:r>
            <a:r>
              <a:rPr lang="en-US" altLang="ko-KR" sz="1800" b="1" dirty="0">
                <a:solidFill>
                  <a:srgbClr val="0070C0"/>
                </a:solidFill>
              </a:rPr>
              <a:t>CPU </a:t>
            </a:r>
            <a:r>
              <a:rPr lang="ko-KR" altLang="en-US" sz="1800" b="1" dirty="0">
                <a:solidFill>
                  <a:srgbClr val="0070C0"/>
                </a:solidFill>
              </a:rPr>
              <a:t>작업</a:t>
            </a:r>
            <a:r>
              <a:rPr lang="ko-KR" altLang="en-US" sz="1800" dirty="0"/>
              <a:t>에서만</a:t>
            </a:r>
            <a:br>
              <a:rPr lang="en-US" altLang="ko-KR" sz="1800" dirty="0"/>
            </a:br>
            <a:r>
              <a:rPr lang="en-US" altLang="ko-KR" sz="1800" b="1" dirty="0">
                <a:solidFill>
                  <a:srgbClr val="0070C0"/>
                </a:solidFill>
              </a:rPr>
              <a:t>I/O </a:t>
            </a:r>
            <a:r>
              <a:rPr lang="ko-KR" altLang="en-US" sz="1800" b="1" dirty="0">
                <a:solidFill>
                  <a:srgbClr val="0070C0"/>
                </a:solidFill>
              </a:rPr>
              <a:t>작업</a:t>
            </a:r>
            <a:r>
              <a:rPr lang="ko-KR" altLang="en-US" sz="1800" dirty="0"/>
              <a:t>을 실행하는 </a:t>
            </a:r>
            <a:r>
              <a:rPr lang="ko-KR" altLang="en-US" sz="1800" b="1" dirty="0">
                <a:solidFill>
                  <a:srgbClr val="0070C0"/>
                </a:solidFill>
              </a:rPr>
              <a:t>동안 다른 쓰레드가 </a:t>
            </a:r>
            <a:r>
              <a:rPr lang="en-US" altLang="ko-KR" sz="1800" b="1" dirty="0">
                <a:solidFill>
                  <a:srgbClr val="0070C0"/>
                </a:solidFill>
              </a:rPr>
              <a:t>CPU </a:t>
            </a:r>
            <a:r>
              <a:rPr lang="ko-KR" altLang="en-US" sz="1800" b="1" dirty="0">
                <a:solidFill>
                  <a:srgbClr val="0070C0"/>
                </a:solidFill>
              </a:rPr>
              <a:t>작업</a:t>
            </a:r>
            <a:r>
              <a:rPr lang="ko-KR" altLang="en-US" sz="1800" dirty="0"/>
              <a:t>을 동시에 실행할 수 있음</a:t>
            </a:r>
            <a:br>
              <a:rPr lang="en-US" altLang="ko-KR" sz="1800" dirty="0"/>
            </a:br>
            <a:r>
              <a:rPr lang="ko-KR" altLang="en-US" sz="1800" dirty="0"/>
              <a:t>따라서 </a:t>
            </a:r>
            <a:r>
              <a:rPr lang="en-US" altLang="ko-KR" sz="1800" b="1" dirty="0">
                <a:solidFill>
                  <a:srgbClr val="0070C0"/>
                </a:solidFill>
              </a:rPr>
              <a:t>CPU </a:t>
            </a:r>
            <a:r>
              <a:rPr lang="ko-KR" altLang="en-US" sz="1800" b="1" dirty="0">
                <a:solidFill>
                  <a:srgbClr val="0070C0"/>
                </a:solidFill>
              </a:rPr>
              <a:t>작업이 적고 </a:t>
            </a:r>
            <a:r>
              <a:rPr lang="en-US" altLang="ko-KR" sz="1800" b="1" dirty="0">
                <a:solidFill>
                  <a:srgbClr val="0070C0"/>
                </a:solidFill>
              </a:rPr>
              <a:t>I/O </a:t>
            </a:r>
            <a:r>
              <a:rPr lang="ko-KR" altLang="en-US" sz="1800" b="1" dirty="0">
                <a:solidFill>
                  <a:srgbClr val="0070C0"/>
                </a:solidFill>
              </a:rPr>
              <a:t>작업이 많은 프로그램</a:t>
            </a:r>
            <a:r>
              <a:rPr lang="ko-KR" altLang="en-US" sz="1800" dirty="0"/>
              <a:t>에서는 멀티 쓰레드로 성능적으로 큰 효과 발휘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E18609-1E23-616C-9596-7C37AA4938B8}"/>
              </a:ext>
            </a:extLst>
          </p:cNvPr>
          <p:cNvSpPr/>
          <p:nvPr/>
        </p:nvSpPr>
        <p:spPr>
          <a:xfrm>
            <a:off x="1631504" y="1772816"/>
            <a:ext cx="144016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83D4600-E730-EB41-E34E-F8830856DE9F}"/>
              </a:ext>
            </a:extLst>
          </p:cNvPr>
          <p:cNvSpPr/>
          <p:nvPr/>
        </p:nvSpPr>
        <p:spPr>
          <a:xfrm>
            <a:off x="3431704" y="1772816"/>
            <a:ext cx="144016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B</a:t>
            </a:r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851EC8C-842A-D63A-D379-BD42FE4F6480}"/>
              </a:ext>
            </a:extLst>
          </p:cNvPr>
          <p:cNvSpPr/>
          <p:nvPr/>
        </p:nvSpPr>
        <p:spPr>
          <a:xfrm>
            <a:off x="2213967" y="2426467"/>
            <a:ext cx="275233" cy="1397242"/>
          </a:xfrm>
          <a:custGeom>
            <a:avLst/>
            <a:gdLst>
              <a:gd name="connsiteX0" fmla="*/ 4940 w 275233"/>
              <a:gd name="connsiteY0" fmla="*/ 15102 h 1397242"/>
              <a:gd name="connsiteX1" fmla="*/ 198577 w 275233"/>
              <a:gd name="connsiteY1" fmla="*/ 25860 h 1397242"/>
              <a:gd name="connsiteX2" fmla="*/ 177062 w 275233"/>
              <a:gd name="connsiteY2" fmla="*/ 68890 h 1397242"/>
              <a:gd name="connsiteX3" fmla="*/ 112516 w 275233"/>
              <a:gd name="connsiteY3" fmla="*/ 111921 h 1397242"/>
              <a:gd name="connsiteX4" fmla="*/ 112516 w 275233"/>
              <a:gd name="connsiteY4" fmla="*/ 133436 h 1397242"/>
              <a:gd name="connsiteX5" fmla="*/ 198577 w 275233"/>
              <a:gd name="connsiteY5" fmla="*/ 144194 h 1397242"/>
              <a:gd name="connsiteX6" fmla="*/ 209335 w 275233"/>
              <a:gd name="connsiteY6" fmla="*/ 197982 h 1397242"/>
              <a:gd name="connsiteX7" fmla="*/ 144789 w 275233"/>
              <a:gd name="connsiteY7" fmla="*/ 273285 h 1397242"/>
              <a:gd name="connsiteX8" fmla="*/ 80243 w 275233"/>
              <a:gd name="connsiteY8" fmla="*/ 294801 h 1397242"/>
              <a:gd name="connsiteX9" fmla="*/ 4940 w 275233"/>
              <a:gd name="connsiteY9" fmla="*/ 316316 h 1397242"/>
              <a:gd name="connsiteX10" fmla="*/ 112516 w 275233"/>
              <a:gd name="connsiteY10" fmla="*/ 305558 h 1397242"/>
              <a:gd name="connsiteX11" fmla="*/ 177062 w 275233"/>
              <a:gd name="connsiteY11" fmla="*/ 316316 h 1397242"/>
              <a:gd name="connsiteX12" fmla="*/ 209335 w 275233"/>
              <a:gd name="connsiteY12" fmla="*/ 413135 h 1397242"/>
              <a:gd name="connsiteX13" fmla="*/ 155547 w 275233"/>
              <a:gd name="connsiteY13" fmla="*/ 456165 h 1397242"/>
              <a:gd name="connsiteX14" fmla="*/ 26455 w 275233"/>
              <a:gd name="connsiteY14" fmla="*/ 499196 h 1397242"/>
              <a:gd name="connsiteX15" fmla="*/ 209335 w 275233"/>
              <a:gd name="connsiteY15" fmla="*/ 520711 h 1397242"/>
              <a:gd name="connsiteX16" fmla="*/ 166304 w 275233"/>
              <a:gd name="connsiteY16" fmla="*/ 628288 h 1397242"/>
              <a:gd name="connsiteX17" fmla="*/ 177062 w 275233"/>
              <a:gd name="connsiteY17" fmla="*/ 671318 h 1397242"/>
              <a:gd name="connsiteX18" fmla="*/ 273881 w 275233"/>
              <a:gd name="connsiteY18" fmla="*/ 725107 h 1397242"/>
              <a:gd name="connsiteX19" fmla="*/ 220093 w 275233"/>
              <a:gd name="connsiteY19" fmla="*/ 778895 h 1397242"/>
              <a:gd name="connsiteX20" fmla="*/ 112516 w 275233"/>
              <a:gd name="connsiteY20" fmla="*/ 832683 h 1397242"/>
              <a:gd name="connsiteX21" fmla="*/ 198577 w 275233"/>
              <a:gd name="connsiteY21" fmla="*/ 854198 h 1397242"/>
              <a:gd name="connsiteX22" fmla="*/ 230850 w 275233"/>
              <a:gd name="connsiteY22" fmla="*/ 897229 h 1397242"/>
              <a:gd name="connsiteX23" fmla="*/ 15697 w 275233"/>
              <a:gd name="connsiteY23" fmla="*/ 1101624 h 1397242"/>
              <a:gd name="connsiteX24" fmla="*/ 80243 w 275233"/>
              <a:gd name="connsiteY24" fmla="*/ 1080109 h 1397242"/>
              <a:gd name="connsiteX25" fmla="*/ 209335 w 275233"/>
              <a:gd name="connsiteY25" fmla="*/ 1123140 h 1397242"/>
              <a:gd name="connsiteX26" fmla="*/ 123274 w 275233"/>
              <a:gd name="connsiteY26" fmla="*/ 1198443 h 1397242"/>
              <a:gd name="connsiteX27" fmla="*/ 4940 w 275233"/>
              <a:gd name="connsiteY27" fmla="*/ 1273747 h 1397242"/>
              <a:gd name="connsiteX28" fmla="*/ 101758 w 275233"/>
              <a:gd name="connsiteY28" fmla="*/ 1262989 h 1397242"/>
              <a:gd name="connsiteX29" fmla="*/ 177062 w 275233"/>
              <a:gd name="connsiteY29" fmla="*/ 1295262 h 1397242"/>
              <a:gd name="connsiteX30" fmla="*/ 80243 w 275233"/>
              <a:gd name="connsiteY30" fmla="*/ 1392081 h 1397242"/>
              <a:gd name="connsiteX31" fmla="*/ 134031 w 275233"/>
              <a:gd name="connsiteY31" fmla="*/ 1381323 h 1397242"/>
              <a:gd name="connsiteX32" fmla="*/ 144789 w 275233"/>
              <a:gd name="connsiteY32" fmla="*/ 1381323 h 13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5233" h="1397242">
                <a:moveTo>
                  <a:pt x="4940" y="15102"/>
                </a:moveTo>
                <a:cubicBezTo>
                  <a:pt x="72816" y="1526"/>
                  <a:pt x="123615" y="-15029"/>
                  <a:pt x="198577" y="25860"/>
                </a:cubicBezTo>
                <a:cubicBezTo>
                  <a:pt x="212655" y="33539"/>
                  <a:pt x="185018" y="54967"/>
                  <a:pt x="177062" y="68890"/>
                </a:cubicBezTo>
                <a:cubicBezTo>
                  <a:pt x="152298" y="112227"/>
                  <a:pt x="162427" y="99443"/>
                  <a:pt x="112516" y="111921"/>
                </a:cubicBezTo>
                <a:cubicBezTo>
                  <a:pt x="14730" y="170593"/>
                  <a:pt x="62989" y="133436"/>
                  <a:pt x="112516" y="133436"/>
                </a:cubicBezTo>
                <a:cubicBezTo>
                  <a:pt x="141426" y="133436"/>
                  <a:pt x="169890" y="140608"/>
                  <a:pt x="198577" y="144194"/>
                </a:cubicBezTo>
                <a:cubicBezTo>
                  <a:pt x="202163" y="162123"/>
                  <a:pt x="211354" y="179809"/>
                  <a:pt x="209335" y="197982"/>
                </a:cubicBezTo>
                <a:cubicBezTo>
                  <a:pt x="205593" y="231663"/>
                  <a:pt x="171813" y="259773"/>
                  <a:pt x="144789" y="273285"/>
                </a:cubicBezTo>
                <a:cubicBezTo>
                  <a:pt x="124504" y="283428"/>
                  <a:pt x="101919" y="288131"/>
                  <a:pt x="80243" y="294801"/>
                </a:cubicBezTo>
                <a:cubicBezTo>
                  <a:pt x="55292" y="302478"/>
                  <a:pt x="-19826" y="308061"/>
                  <a:pt x="4940" y="316316"/>
                </a:cubicBezTo>
                <a:cubicBezTo>
                  <a:pt x="39128" y="327711"/>
                  <a:pt x="76657" y="309144"/>
                  <a:pt x="112516" y="305558"/>
                </a:cubicBezTo>
                <a:cubicBezTo>
                  <a:pt x="134031" y="309144"/>
                  <a:pt x="158565" y="304755"/>
                  <a:pt x="177062" y="316316"/>
                </a:cubicBezTo>
                <a:cubicBezTo>
                  <a:pt x="197421" y="329041"/>
                  <a:pt x="206072" y="396822"/>
                  <a:pt x="209335" y="413135"/>
                </a:cubicBezTo>
                <a:cubicBezTo>
                  <a:pt x="191406" y="427478"/>
                  <a:pt x="176322" y="446388"/>
                  <a:pt x="155547" y="456165"/>
                </a:cubicBezTo>
                <a:cubicBezTo>
                  <a:pt x="114506" y="475478"/>
                  <a:pt x="26455" y="499196"/>
                  <a:pt x="26455" y="499196"/>
                </a:cubicBezTo>
                <a:cubicBezTo>
                  <a:pt x="87415" y="506368"/>
                  <a:pt x="164233" y="479078"/>
                  <a:pt x="209335" y="520711"/>
                </a:cubicBezTo>
                <a:cubicBezTo>
                  <a:pt x="237714" y="546907"/>
                  <a:pt x="195264" y="602735"/>
                  <a:pt x="166304" y="628288"/>
                </a:cubicBezTo>
                <a:cubicBezTo>
                  <a:pt x="94151" y="691952"/>
                  <a:pt x="-138919" y="693889"/>
                  <a:pt x="177062" y="671318"/>
                </a:cubicBezTo>
                <a:cubicBezTo>
                  <a:pt x="209335" y="689248"/>
                  <a:pt x="260170" y="690829"/>
                  <a:pt x="273881" y="725107"/>
                </a:cubicBezTo>
                <a:cubicBezTo>
                  <a:pt x="283298" y="748649"/>
                  <a:pt x="241190" y="764830"/>
                  <a:pt x="220093" y="778895"/>
                </a:cubicBezTo>
                <a:cubicBezTo>
                  <a:pt x="186735" y="801134"/>
                  <a:pt x="148375" y="814754"/>
                  <a:pt x="112516" y="832683"/>
                </a:cubicBezTo>
                <a:cubicBezTo>
                  <a:pt x="141203" y="839855"/>
                  <a:pt x="172618" y="840038"/>
                  <a:pt x="198577" y="854198"/>
                </a:cubicBezTo>
                <a:cubicBezTo>
                  <a:pt x="214317" y="862784"/>
                  <a:pt x="234882" y="879759"/>
                  <a:pt x="230850" y="897229"/>
                </a:cubicBezTo>
                <a:cubicBezTo>
                  <a:pt x="206218" y="1003968"/>
                  <a:pt x="79949" y="1037372"/>
                  <a:pt x="15697" y="1101624"/>
                </a:cubicBezTo>
                <a:cubicBezTo>
                  <a:pt x="-340" y="1117661"/>
                  <a:pt x="58728" y="1087281"/>
                  <a:pt x="80243" y="1080109"/>
                </a:cubicBezTo>
                <a:cubicBezTo>
                  <a:pt x="123274" y="1094453"/>
                  <a:pt x="193834" y="1080513"/>
                  <a:pt x="209335" y="1123140"/>
                </a:cubicBezTo>
                <a:cubicBezTo>
                  <a:pt x="222362" y="1158963"/>
                  <a:pt x="153961" y="1175831"/>
                  <a:pt x="123274" y="1198443"/>
                </a:cubicBezTo>
                <a:cubicBezTo>
                  <a:pt x="85634" y="1226178"/>
                  <a:pt x="19725" y="1229392"/>
                  <a:pt x="4940" y="1273747"/>
                </a:cubicBezTo>
                <a:cubicBezTo>
                  <a:pt x="-5329" y="1304552"/>
                  <a:pt x="69485" y="1266575"/>
                  <a:pt x="101758" y="1262989"/>
                </a:cubicBezTo>
                <a:cubicBezTo>
                  <a:pt x="126859" y="1273747"/>
                  <a:pt x="162588" y="1272104"/>
                  <a:pt x="177062" y="1295262"/>
                </a:cubicBezTo>
                <a:cubicBezTo>
                  <a:pt x="205887" y="1341381"/>
                  <a:pt x="80872" y="1391138"/>
                  <a:pt x="80243" y="1392081"/>
                </a:cubicBezTo>
                <a:cubicBezTo>
                  <a:pt x="70100" y="1407294"/>
                  <a:pt x="115995" y="1384329"/>
                  <a:pt x="134031" y="1381323"/>
                </a:cubicBezTo>
                <a:cubicBezTo>
                  <a:pt x="137568" y="1380733"/>
                  <a:pt x="141203" y="1381323"/>
                  <a:pt x="144789" y="1381323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CEBBA3CD-49EF-2378-4061-FFD91F1A99B5}"/>
              </a:ext>
            </a:extLst>
          </p:cNvPr>
          <p:cNvSpPr/>
          <p:nvPr/>
        </p:nvSpPr>
        <p:spPr>
          <a:xfrm>
            <a:off x="4014167" y="2426467"/>
            <a:ext cx="275233" cy="1397242"/>
          </a:xfrm>
          <a:custGeom>
            <a:avLst/>
            <a:gdLst>
              <a:gd name="connsiteX0" fmla="*/ 4940 w 275233"/>
              <a:gd name="connsiteY0" fmla="*/ 15102 h 1397242"/>
              <a:gd name="connsiteX1" fmla="*/ 198577 w 275233"/>
              <a:gd name="connsiteY1" fmla="*/ 25860 h 1397242"/>
              <a:gd name="connsiteX2" fmla="*/ 177062 w 275233"/>
              <a:gd name="connsiteY2" fmla="*/ 68890 h 1397242"/>
              <a:gd name="connsiteX3" fmla="*/ 112516 w 275233"/>
              <a:gd name="connsiteY3" fmla="*/ 111921 h 1397242"/>
              <a:gd name="connsiteX4" fmla="*/ 112516 w 275233"/>
              <a:gd name="connsiteY4" fmla="*/ 133436 h 1397242"/>
              <a:gd name="connsiteX5" fmla="*/ 198577 w 275233"/>
              <a:gd name="connsiteY5" fmla="*/ 144194 h 1397242"/>
              <a:gd name="connsiteX6" fmla="*/ 209335 w 275233"/>
              <a:gd name="connsiteY6" fmla="*/ 197982 h 1397242"/>
              <a:gd name="connsiteX7" fmla="*/ 144789 w 275233"/>
              <a:gd name="connsiteY7" fmla="*/ 273285 h 1397242"/>
              <a:gd name="connsiteX8" fmla="*/ 80243 w 275233"/>
              <a:gd name="connsiteY8" fmla="*/ 294801 h 1397242"/>
              <a:gd name="connsiteX9" fmla="*/ 4940 w 275233"/>
              <a:gd name="connsiteY9" fmla="*/ 316316 h 1397242"/>
              <a:gd name="connsiteX10" fmla="*/ 112516 w 275233"/>
              <a:gd name="connsiteY10" fmla="*/ 305558 h 1397242"/>
              <a:gd name="connsiteX11" fmla="*/ 177062 w 275233"/>
              <a:gd name="connsiteY11" fmla="*/ 316316 h 1397242"/>
              <a:gd name="connsiteX12" fmla="*/ 209335 w 275233"/>
              <a:gd name="connsiteY12" fmla="*/ 413135 h 1397242"/>
              <a:gd name="connsiteX13" fmla="*/ 155547 w 275233"/>
              <a:gd name="connsiteY13" fmla="*/ 456165 h 1397242"/>
              <a:gd name="connsiteX14" fmla="*/ 26455 w 275233"/>
              <a:gd name="connsiteY14" fmla="*/ 499196 h 1397242"/>
              <a:gd name="connsiteX15" fmla="*/ 209335 w 275233"/>
              <a:gd name="connsiteY15" fmla="*/ 520711 h 1397242"/>
              <a:gd name="connsiteX16" fmla="*/ 166304 w 275233"/>
              <a:gd name="connsiteY16" fmla="*/ 628288 h 1397242"/>
              <a:gd name="connsiteX17" fmla="*/ 177062 w 275233"/>
              <a:gd name="connsiteY17" fmla="*/ 671318 h 1397242"/>
              <a:gd name="connsiteX18" fmla="*/ 273881 w 275233"/>
              <a:gd name="connsiteY18" fmla="*/ 725107 h 1397242"/>
              <a:gd name="connsiteX19" fmla="*/ 220093 w 275233"/>
              <a:gd name="connsiteY19" fmla="*/ 778895 h 1397242"/>
              <a:gd name="connsiteX20" fmla="*/ 112516 w 275233"/>
              <a:gd name="connsiteY20" fmla="*/ 832683 h 1397242"/>
              <a:gd name="connsiteX21" fmla="*/ 198577 w 275233"/>
              <a:gd name="connsiteY21" fmla="*/ 854198 h 1397242"/>
              <a:gd name="connsiteX22" fmla="*/ 230850 w 275233"/>
              <a:gd name="connsiteY22" fmla="*/ 897229 h 1397242"/>
              <a:gd name="connsiteX23" fmla="*/ 15697 w 275233"/>
              <a:gd name="connsiteY23" fmla="*/ 1101624 h 1397242"/>
              <a:gd name="connsiteX24" fmla="*/ 80243 w 275233"/>
              <a:gd name="connsiteY24" fmla="*/ 1080109 h 1397242"/>
              <a:gd name="connsiteX25" fmla="*/ 209335 w 275233"/>
              <a:gd name="connsiteY25" fmla="*/ 1123140 h 1397242"/>
              <a:gd name="connsiteX26" fmla="*/ 123274 w 275233"/>
              <a:gd name="connsiteY26" fmla="*/ 1198443 h 1397242"/>
              <a:gd name="connsiteX27" fmla="*/ 4940 w 275233"/>
              <a:gd name="connsiteY27" fmla="*/ 1273747 h 1397242"/>
              <a:gd name="connsiteX28" fmla="*/ 101758 w 275233"/>
              <a:gd name="connsiteY28" fmla="*/ 1262989 h 1397242"/>
              <a:gd name="connsiteX29" fmla="*/ 177062 w 275233"/>
              <a:gd name="connsiteY29" fmla="*/ 1295262 h 1397242"/>
              <a:gd name="connsiteX30" fmla="*/ 80243 w 275233"/>
              <a:gd name="connsiteY30" fmla="*/ 1392081 h 1397242"/>
              <a:gd name="connsiteX31" fmla="*/ 134031 w 275233"/>
              <a:gd name="connsiteY31" fmla="*/ 1381323 h 1397242"/>
              <a:gd name="connsiteX32" fmla="*/ 144789 w 275233"/>
              <a:gd name="connsiteY32" fmla="*/ 1381323 h 13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5233" h="1397242">
                <a:moveTo>
                  <a:pt x="4940" y="15102"/>
                </a:moveTo>
                <a:cubicBezTo>
                  <a:pt x="72816" y="1526"/>
                  <a:pt x="123615" y="-15029"/>
                  <a:pt x="198577" y="25860"/>
                </a:cubicBezTo>
                <a:cubicBezTo>
                  <a:pt x="212655" y="33539"/>
                  <a:pt x="185018" y="54967"/>
                  <a:pt x="177062" y="68890"/>
                </a:cubicBezTo>
                <a:cubicBezTo>
                  <a:pt x="152298" y="112227"/>
                  <a:pt x="162427" y="99443"/>
                  <a:pt x="112516" y="111921"/>
                </a:cubicBezTo>
                <a:cubicBezTo>
                  <a:pt x="14730" y="170593"/>
                  <a:pt x="62989" y="133436"/>
                  <a:pt x="112516" y="133436"/>
                </a:cubicBezTo>
                <a:cubicBezTo>
                  <a:pt x="141426" y="133436"/>
                  <a:pt x="169890" y="140608"/>
                  <a:pt x="198577" y="144194"/>
                </a:cubicBezTo>
                <a:cubicBezTo>
                  <a:pt x="202163" y="162123"/>
                  <a:pt x="211354" y="179809"/>
                  <a:pt x="209335" y="197982"/>
                </a:cubicBezTo>
                <a:cubicBezTo>
                  <a:pt x="205593" y="231663"/>
                  <a:pt x="171813" y="259773"/>
                  <a:pt x="144789" y="273285"/>
                </a:cubicBezTo>
                <a:cubicBezTo>
                  <a:pt x="124504" y="283428"/>
                  <a:pt x="101919" y="288131"/>
                  <a:pt x="80243" y="294801"/>
                </a:cubicBezTo>
                <a:cubicBezTo>
                  <a:pt x="55292" y="302478"/>
                  <a:pt x="-19826" y="308061"/>
                  <a:pt x="4940" y="316316"/>
                </a:cubicBezTo>
                <a:cubicBezTo>
                  <a:pt x="39128" y="327711"/>
                  <a:pt x="76657" y="309144"/>
                  <a:pt x="112516" y="305558"/>
                </a:cubicBezTo>
                <a:cubicBezTo>
                  <a:pt x="134031" y="309144"/>
                  <a:pt x="158565" y="304755"/>
                  <a:pt x="177062" y="316316"/>
                </a:cubicBezTo>
                <a:cubicBezTo>
                  <a:pt x="197421" y="329041"/>
                  <a:pt x="206072" y="396822"/>
                  <a:pt x="209335" y="413135"/>
                </a:cubicBezTo>
                <a:cubicBezTo>
                  <a:pt x="191406" y="427478"/>
                  <a:pt x="176322" y="446388"/>
                  <a:pt x="155547" y="456165"/>
                </a:cubicBezTo>
                <a:cubicBezTo>
                  <a:pt x="114506" y="475478"/>
                  <a:pt x="26455" y="499196"/>
                  <a:pt x="26455" y="499196"/>
                </a:cubicBezTo>
                <a:cubicBezTo>
                  <a:pt x="87415" y="506368"/>
                  <a:pt x="164233" y="479078"/>
                  <a:pt x="209335" y="520711"/>
                </a:cubicBezTo>
                <a:cubicBezTo>
                  <a:pt x="237714" y="546907"/>
                  <a:pt x="195264" y="602735"/>
                  <a:pt x="166304" y="628288"/>
                </a:cubicBezTo>
                <a:cubicBezTo>
                  <a:pt x="94151" y="691952"/>
                  <a:pt x="-138919" y="693889"/>
                  <a:pt x="177062" y="671318"/>
                </a:cubicBezTo>
                <a:cubicBezTo>
                  <a:pt x="209335" y="689248"/>
                  <a:pt x="260170" y="690829"/>
                  <a:pt x="273881" y="725107"/>
                </a:cubicBezTo>
                <a:cubicBezTo>
                  <a:pt x="283298" y="748649"/>
                  <a:pt x="241190" y="764830"/>
                  <a:pt x="220093" y="778895"/>
                </a:cubicBezTo>
                <a:cubicBezTo>
                  <a:pt x="186735" y="801134"/>
                  <a:pt x="148375" y="814754"/>
                  <a:pt x="112516" y="832683"/>
                </a:cubicBezTo>
                <a:cubicBezTo>
                  <a:pt x="141203" y="839855"/>
                  <a:pt x="172618" y="840038"/>
                  <a:pt x="198577" y="854198"/>
                </a:cubicBezTo>
                <a:cubicBezTo>
                  <a:pt x="214317" y="862784"/>
                  <a:pt x="234882" y="879759"/>
                  <a:pt x="230850" y="897229"/>
                </a:cubicBezTo>
                <a:cubicBezTo>
                  <a:pt x="206218" y="1003968"/>
                  <a:pt x="79949" y="1037372"/>
                  <a:pt x="15697" y="1101624"/>
                </a:cubicBezTo>
                <a:cubicBezTo>
                  <a:pt x="-340" y="1117661"/>
                  <a:pt x="58728" y="1087281"/>
                  <a:pt x="80243" y="1080109"/>
                </a:cubicBezTo>
                <a:cubicBezTo>
                  <a:pt x="123274" y="1094453"/>
                  <a:pt x="193834" y="1080513"/>
                  <a:pt x="209335" y="1123140"/>
                </a:cubicBezTo>
                <a:cubicBezTo>
                  <a:pt x="222362" y="1158963"/>
                  <a:pt x="153961" y="1175831"/>
                  <a:pt x="123274" y="1198443"/>
                </a:cubicBezTo>
                <a:cubicBezTo>
                  <a:pt x="85634" y="1226178"/>
                  <a:pt x="19725" y="1229392"/>
                  <a:pt x="4940" y="1273747"/>
                </a:cubicBezTo>
                <a:cubicBezTo>
                  <a:pt x="-5329" y="1304552"/>
                  <a:pt x="69485" y="1266575"/>
                  <a:pt x="101758" y="1262989"/>
                </a:cubicBezTo>
                <a:cubicBezTo>
                  <a:pt x="126859" y="1273747"/>
                  <a:pt x="162588" y="1272104"/>
                  <a:pt x="177062" y="1295262"/>
                </a:cubicBezTo>
                <a:cubicBezTo>
                  <a:pt x="205887" y="1341381"/>
                  <a:pt x="80872" y="1391138"/>
                  <a:pt x="80243" y="1392081"/>
                </a:cubicBezTo>
                <a:cubicBezTo>
                  <a:pt x="70100" y="1407294"/>
                  <a:pt x="115995" y="1384329"/>
                  <a:pt x="134031" y="1381323"/>
                </a:cubicBezTo>
                <a:cubicBezTo>
                  <a:pt x="137568" y="1380733"/>
                  <a:pt x="141203" y="1381323"/>
                  <a:pt x="144789" y="1381323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C010867-4FE5-C204-580E-E9EC05660634}"/>
              </a:ext>
            </a:extLst>
          </p:cNvPr>
          <p:cNvCxnSpPr/>
          <p:nvPr/>
        </p:nvCxnSpPr>
        <p:spPr>
          <a:xfrm>
            <a:off x="1487488" y="4077072"/>
            <a:ext cx="367240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8C19CF-C240-9008-C3B2-BA4691C5388E}"/>
              </a:ext>
            </a:extLst>
          </p:cNvPr>
          <p:cNvSpPr txBox="1"/>
          <p:nvPr/>
        </p:nvSpPr>
        <p:spPr>
          <a:xfrm>
            <a:off x="680340" y="389240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lt"/>
              </a:rPr>
              <a:t>End</a:t>
            </a:r>
            <a:endParaRPr lang="ko-KR" altLang="en-US" b="1" dirty="0">
              <a:latin typeface="+mn-lt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B0BACCE-A1D6-1F8C-3065-FCB0D49F04FE}"/>
              </a:ext>
            </a:extLst>
          </p:cNvPr>
          <p:cNvSpPr/>
          <p:nvPr/>
        </p:nvSpPr>
        <p:spPr>
          <a:xfrm>
            <a:off x="7231344" y="1772816"/>
            <a:ext cx="144016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4296A78-3B2F-0EED-DD76-EFEF16A81D3D}"/>
              </a:ext>
            </a:extLst>
          </p:cNvPr>
          <p:cNvSpPr/>
          <p:nvPr/>
        </p:nvSpPr>
        <p:spPr>
          <a:xfrm>
            <a:off x="9031544" y="1772816"/>
            <a:ext cx="144016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B</a:t>
            </a:r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B3C6D548-37FD-7306-5098-C052D4E994D2}"/>
              </a:ext>
            </a:extLst>
          </p:cNvPr>
          <p:cNvSpPr/>
          <p:nvPr/>
        </p:nvSpPr>
        <p:spPr>
          <a:xfrm>
            <a:off x="7813807" y="2426467"/>
            <a:ext cx="275233" cy="1397242"/>
          </a:xfrm>
          <a:custGeom>
            <a:avLst/>
            <a:gdLst>
              <a:gd name="connsiteX0" fmla="*/ 4940 w 275233"/>
              <a:gd name="connsiteY0" fmla="*/ 15102 h 1397242"/>
              <a:gd name="connsiteX1" fmla="*/ 198577 w 275233"/>
              <a:gd name="connsiteY1" fmla="*/ 25860 h 1397242"/>
              <a:gd name="connsiteX2" fmla="*/ 177062 w 275233"/>
              <a:gd name="connsiteY2" fmla="*/ 68890 h 1397242"/>
              <a:gd name="connsiteX3" fmla="*/ 112516 w 275233"/>
              <a:gd name="connsiteY3" fmla="*/ 111921 h 1397242"/>
              <a:gd name="connsiteX4" fmla="*/ 112516 w 275233"/>
              <a:gd name="connsiteY4" fmla="*/ 133436 h 1397242"/>
              <a:gd name="connsiteX5" fmla="*/ 198577 w 275233"/>
              <a:gd name="connsiteY5" fmla="*/ 144194 h 1397242"/>
              <a:gd name="connsiteX6" fmla="*/ 209335 w 275233"/>
              <a:gd name="connsiteY6" fmla="*/ 197982 h 1397242"/>
              <a:gd name="connsiteX7" fmla="*/ 144789 w 275233"/>
              <a:gd name="connsiteY7" fmla="*/ 273285 h 1397242"/>
              <a:gd name="connsiteX8" fmla="*/ 80243 w 275233"/>
              <a:gd name="connsiteY8" fmla="*/ 294801 h 1397242"/>
              <a:gd name="connsiteX9" fmla="*/ 4940 w 275233"/>
              <a:gd name="connsiteY9" fmla="*/ 316316 h 1397242"/>
              <a:gd name="connsiteX10" fmla="*/ 112516 w 275233"/>
              <a:gd name="connsiteY10" fmla="*/ 305558 h 1397242"/>
              <a:gd name="connsiteX11" fmla="*/ 177062 w 275233"/>
              <a:gd name="connsiteY11" fmla="*/ 316316 h 1397242"/>
              <a:gd name="connsiteX12" fmla="*/ 209335 w 275233"/>
              <a:gd name="connsiteY12" fmla="*/ 413135 h 1397242"/>
              <a:gd name="connsiteX13" fmla="*/ 155547 w 275233"/>
              <a:gd name="connsiteY13" fmla="*/ 456165 h 1397242"/>
              <a:gd name="connsiteX14" fmla="*/ 26455 w 275233"/>
              <a:gd name="connsiteY14" fmla="*/ 499196 h 1397242"/>
              <a:gd name="connsiteX15" fmla="*/ 209335 w 275233"/>
              <a:gd name="connsiteY15" fmla="*/ 520711 h 1397242"/>
              <a:gd name="connsiteX16" fmla="*/ 166304 w 275233"/>
              <a:gd name="connsiteY16" fmla="*/ 628288 h 1397242"/>
              <a:gd name="connsiteX17" fmla="*/ 177062 w 275233"/>
              <a:gd name="connsiteY17" fmla="*/ 671318 h 1397242"/>
              <a:gd name="connsiteX18" fmla="*/ 273881 w 275233"/>
              <a:gd name="connsiteY18" fmla="*/ 725107 h 1397242"/>
              <a:gd name="connsiteX19" fmla="*/ 220093 w 275233"/>
              <a:gd name="connsiteY19" fmla="*/ 778895 h 1397242"/>
              <a:gd name="connsiteX20" fmla="*/ 112516 w 275233"/>
              <a:gd name="connsiteY20" fmla="*/ 832683 h 1397242"/>
              <a:gd name="connsiteX21" fmla="*/ 198577 w 275233"/>
              <a:gd name="connsiteY21" fmla="*/ 854198 h 1397242"/>
              <a:gd name="connsiteX22" fmla="*/ 230850 w 275233"/>
              <a:gd name="connsiteY22" fmla="*/ 897229 h 1397242"/>
              <a:gd name="connsiteX23" fmla="*/ 15697 w 275233"/>
              <a:gd name="connsiteY23" fmla="*/ 1101624 h 1397242"/>
              <a:gd name="connsiteX24" fmla="*/ 80243 w 275233"/>
              <a:gd name="connsiteY24" fmla="*/ 1080109 h 1397242"/>
              <a:gd name="connsiteX25" fmla="*/ 209335 w 275233"/>
              <a:gd name="connsiteY25" fmla="*/ 1123140 h 1397242"/>
              <a:gd name="connsiteX26" fmla="*/ 123274 w 275233"/>
              <a:gd name="connsiteY26" fmla="*/ 1198443 h 1397242"/>
              <a:gd name="connsiteX27" fmla="*/ 4940 w 275233"/>
              <a:gd name="connsiteY27" fmla="*/ 1273747 h 1397242"/>
              <a:gd name="connsiteX28" fmla="*/ 101758 w 275233"/>
              <a:gd name="connsiteY28" fmla="*/ 1262989 h 1397242"/>
              <a:gd name="connsiteX29" fmla="*/ 177062 w 275233"/>
              <a:gd name="connsiteY29" fmla="*/ 1295262 h 1397242"/>
              <a:gd name="connsiteX30" fmla="*/ 80243 w 275233"/>
              <a:gd name="connsiteY30" fmla="*/ 1392081 h 1397242"/>
              <a:gd name="connsiteX31" fmla="*/ 134031 w 275233"/>
              <a:gd name="connsiteY31" fmla="*/ 1381323 h 1397242"/>
              <a:gd name="connsiteX32" fmla="*/ 144789 w 275233"/>
              <a:gd name="connsiteY32" fmla="*/ 1381323 h 13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5233" h="1397242">
                <a:moveTo>
                  <a:pt x="4940" y="15102"/>
                </a:moveTo>
                <a:cubicBezTo>
                  <a:pt x="72816" y="1526"/>
                  <a:pt x="123615" y="-15029"/>
                  <a:pt x="198577" y="25860"/>
                </a:cubicBezTo>
                <a:cubicBezTo>
                  <a:pt x="212655" y="33539"/>
                  <a:pt x="185018" y="54967"/>
                  <a:pt x="177062" y="68890"/>
                </a:cubicBezTo>
                <a:cubicBezTo>
                  <a:pt x="152298" y="112227"/>
                  <a:pt x="162427" y="99443"/>
                  <a:pt x="112516" y="111921"/>
                </a:cubicBezTo>
                <a:cubicBezTo>
                  <a:pt x="14730" y="170593"/>
                  <a:pt x="62989" y="133436"/>
                  <a:pt x="112516" y="133436"/>
                </a:cubicBezTo>
                <a:cubicBezTo>
                  <a:pt x="141426" y="133436"/>
                  <a:pt x="169890" y="140608"/>
                  <a:pt x="198577" y="144194"/>
                </a:cubicBezTo>
                <a:cubicBezTo>
                  <a:pt x="202163" y="162123"/>
                  <a:pt x="211354" y="179809"/>
                  <a:pt x="209335" y="197982"/>
                </a:cubicBezTo>
                <a:cubicBezTo>
                  <a:pt x="205593" y="231663"/>
                  <a:pt x="171813" y="259773"/>
                  <a:pt x="144789" y="273285"/>
                </a:cubicBezTo>
                <a:cubicBezTo>
                  <a:pt x="124504" y="283428"/>
                  <a:pt x="101919" y="288131"/>
                  <a:pt x="80243" y="294801"/>
                </a:cubicBezTo>
                <a:cubicBezTo>
                  <a:pt x="55292" y="302478"/>
                  <a:pt x="-19826" y="308061"/>
                  <a:pt x="4940" y="316316"/>
                </a:cubicBezTo>
                <a:cubicBezTo>
                  <a:pt x="39128" y="327711"/>
                  <a:pt x="76657" y="309144"/>
                  <a:pt x="112516" y="305558"/>
                </a:cubicBezTo>
                <a:cubicBezTo>
                  <a:pt x="134031" y="309144"/>
                  <a:pt x="158565" y="304755"/>
                  <a:pt x="177062" y="316316"/>
                </a:cubicBezTo>
                <a:cubicBezTo>
                  <a:pt x="197421" y="329041"/>
                  <a:pt x="206072" y="396822"/>
                  <a:pt x="209335" y="413135"/>
                </a:cubicBezTo>
                <a:cubicBezTo>
                  <a:pt x="191406" y="427478"/>
                  <a:pt x="176322" y="446388"/>
                  <a:pt x="155547" y="456165"/>
                </a:cubicBezTo>
                <a:cubicBezTo>
                  <a:pt x="114506" y="475478"/>
                  <a:pt x="26455" y="499196"/>
                  <a:pt x="26455" y="499196"/>
                </a:cubicBezTo>
                <a:cubicBezTo>
                  <a:pt x="87415" y="506368"/>
                  <a:pt x="164233" y="479078"/>
                  <a:pt x="209335" y="520711"/>
                </a:cubicBezTo>
                <a:cubicBezTo>
                  <a:pt x="237714" y="546907"/>
                  <a:pt x="195264" y="602735"/>
                  <a:pt x="166304" y="628288"/>
                </a:cubicBezTo>
                <a:cubicBezTo>
                  <a:pt x="94151" y="691952"/>
                  <a:pt x="-138919" y="693889"/>
                  <a:pt x="177062" y="671318"/>
                </a:cubicBezTo>
                <a:cubicBezTo>
                  <a:pt x="209335" y="689248"/>
                  <a:pt x="260170" y="690829"/>
                  <a:pt x="273881" y="725107"/>
                </a:cubicBezTo>
                <a:cubicBezTo>
                  <a:pt x="283298" y="748649"/>
                  <a:pt x="241190" y="764830"/>
                  <a:pt x="220093" y="778895"/>
                </a:cubicBezTo>
                <a:cubicBezTo>
                  <a:pt x="186735" y="801134"/>
                  <a:pt x="148375" y="814754"/>
                  <a:pt x="112516" y="832683"/>
                </a:cubicBezTo>
                <a:cubicBezTo>
                  <a:pt x="141203" y="839855"/>
                  <a:pt x="172618" y="840038"/>
                  <a:pt x="198577" y="854198"/>
                </a:cubicBezTo>
                <a:cubicBezTo>
                  <a:pt x="214317" y="862784"/>
                  <a:pt x="234882" y="879759"/>
                  <a:pt x="230850" y="897229"/>
                </a:cubicBezTo>
                <a:cubicBezTo>
                  <a:pt x="206218" y="1003968"/>
                  <a:pt x="79949" y="1037372"/>
                  <a:pt x="15697" y="1101624"/>
                </a:cubicBezTo>
                <a:cubicBezTo>
                  <a:pt x="-340" y="1117661"/>
                  <a:pt x="58728" y="1087281"/>
                  <a:pt x="80243" y="1080109"/>
                </a:cubicBezTo>
                <a:cubicBezTo>
                  <a:pt x="123274" y="1094453"/>
                  <a:pt x="193834" y="1080513"/>
                  <a:pt x="209335" y="1123140"/>
                </a:cubicBezTo>
                <a:cubicBezTo>
                  <a:pt x="222362" y="1158963"/>
                  <a:pt x="153961" y="1175831"/>
                  <a:pt x="123274" y="1198443"/>
                </a:cubicBezTo>
                <a:cubicBezTo>
                  <a:pt x="85634" y="1226178"/>
                  <a:pt x="19725" y="1229392"/>
                  <a:pt x="4940" y="1273747"/>
                </a:cubicBezTo>
                <a:cubicBezTo>
                  <a:pt x="-5329" y="1304552"/>
                  <a:pt x="69485" y="1266575"/>
                  <a:pt x="101758" y="1262989"/>
                </a:cubicBezTo>
                <a:cubicBezTo>
                  <a:pt x="126859" y="1273747"/>
                  <a:pt x="162588" y="1272104"/>
                  <a:pt x="177062" y="1295262"/>
                </a:cubicBezTo>
                <a:cubicBezTo>
                  <a:pt x="205887" y="1341381"/>
                  <a:pt x="80872" y="1391138"/>
                  <a:pt x="80243" y="1392081"/>
                </a:cubicBezTo>
                <a:cubicBezTo>
                  <a:pt x="70100" y="1407294"/>
                  <a:pt x="115995" y="1384329"/>
                  <a:pt x="134031" y="1381323"/>
                </a:cubicBezTo>
                <a:cubicBezTo>
                  <a:pt x="137568" y="1380733"/>
                  <a:pt x="141203" y="1381323"/>
                  <a:pt x="144789" y="1381323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A61F70-3196-5769-23B9-DD242A9DDBA7}"/>
              </a:ext>
            </a:extLst>
          </p:cNvPr>
          <p:cNvSpPr/>
          <p:nvPr/>
        </p:nvSpPr>
        <p:spPr>
          <a:xfrm>
            <a:off x="9614007" y="3859871"/>
            <a:ext cx="275233" cy="1397242"/>
          </a:xfrm>
          <a:custGeom>
            <a:avLst/>
            <a:gdLst>
              <a:gd name="connsiteX0" fmla="*/ 4940 w 275233"/>
              <a:gd name="connsiteY0" fmla="*/ 15102 h 1397242"/>
              <a:gd name="connsiteX1" fmla="*/ 198577 w 275233"/>
              <a:gd name="connsiteY1" fmla="*/ 25860 h 1397242"/>
              <a:gd name="connsiteX2" fmla="*/ 177062 w 275233"/>
              <a:gd name="connsiteY2" fmla="*/ 68890 h 1397242"/>
              <a:gd name="connsiteX3" fmla="*/ 112516 w 275233"/>
              <a:gd name="connsiteY3" fmla="*/ 111921 h 1397242"/>
              <a:gd name="connsiteX4" fmla="*/ 112516 w 275233"/>
              <a:gd name="connsiteY4" fmla="*/ 133436 h 1397242"/>
              <a:gd name="connsiteX5" fmla="*/ 198577 w 275233"/>
              <a:gd name="connsiteY5" fmla="*/ 144194 h 1397242"/>
              <a:gd name="connsiteX6" fmla="*/ 209335 w 275233"/>
              <a:gd name="connsiteY6" fmla="*/ 197982 h 1397242"/>
              <a:gd name="connsiteX7" fmla="*/ 144789 w 275233"/>
              <a:gd name="connsiteY7" fmla="*/ 273285 h 1397242"/>
              <a:gd name="connsiteX8" fmla="*/ 80243 w 275233"/>
              <a:gd name="connsiteY8" fmla="*/ 294801 h 1397242"/>
              <a:gd name="connsiteX9" fmla="*/ 4940 w 275233"/>
              <a:gd name="connsiteY9" fmla="*/ 316316 h 1397242"/>
              <a:gd name="connsiteX10" fmla="*/ 112516 w 275233"/>
              <a:gd name="connsiteY10" fmla="*/ 305558 h 1397242"/>
              <a:gd name="connsiteX11" fmla="*/ 177062 w 275233"/>
              <a:gd name="connsiteY11" fmla="*/ 316316 h 1397242"/>
              <a:gd name="connsiteX12" fmla="*/ 209335 w 275233"/>
              <a:gd name="connsiteY12" fmla="*/ 413135 h 1397242"/>
              <a:gd name="connsiteX13" fmla="*/ 155547 w 275233"/>
              <a:gd name="connsiteY13" fmla="*/ 456165 h 1397242"/>
              <a:gd name="connsiteX14" fmla="*/ 26455 w 275233"/>
              <a:gd name="connsiteY14" fmla="*/ 499196 h 1397242"/>
              <a:gd name="connsiteX15" fmla="*/ 209335 w 275233"/>
              <a:gd name="connsiteY15" fmla="*/ 520711 h 1397242"/>
              <a:gd name="connsiteX16" fmla="*/ 166304 w 275233"/>
              <a:gd name="connsiteY16" fmla="*/ 628288 h 1397242"/>
              <a:gd name="connsiteX17" fmla="*/ 177062 w 275233"/>
              <a:gd name="connsiteY17" fmla="*/ 671318 h 1397242"/>
              <a:gd name="connsiteX18" fmla="*/ 273881 w 275233"/>
              <a:gd name="connsiteY18" fmla="*/ 725107 h 1397242"/>
              <a:gd name="connsiteX19" fmla="*/ 220093 w 275233"/>
              <a:gd name="connsiteY19" fmla="*/ 778895 h 1397242"/>
              <a:gd name="connsiteX20" fmla="*/ 112516 w 275233"/>
              <a:gd name="connsiteY20" fmla="*/ 832683 h 1397242"/>
              <a:gd name="connsiteX21" fmla="*/ 198577 w 275233"/>
              <a:gd name="connsiteY21" fmla="*/ 854198 h 1397242"/>
              <a:gd name="connsiteX22" fmla="*/ 230850 w 275233"/>
              <a:gd name="connsiteY22" fmla="*/ 897229 h 1397242"/>
              <a:gd name="connsiteX23" fmla="*/ 15697 w 275233"/>
              <a:gd name="connsiteY23" fmla="*/ 1101624 h 1397242"/>
              <a:gd name="connsiteX24" fmla="*/ 80243 w 275233"/>
              <a:gd name="connsiteY24" fmla="*/ 1080109 h 1397242"/>
              <a:gd name="connsiteX25" fmla="*/ 209335 w 275233"/>
              <a:gd name="connsiteY25" fmla="*/ 1123140 h 1397242"/>
              <a:gd name="connsiteX26" fmla="*/ 123274 w 275233"/>
              <a:gd name="connsiteY26" fmla="*/ 1198443 h 1397242"/>
              <a:gd name="connsiteX27" fmla="*/ 4940 w 275233"/>
              <a:gd name="connsiteY27" fmla="*/ 1273747 h 1397242"/>
              <a:gd name="connsiteX28" fmla="*/ 101758 w 275233"/>
              <a:gd name="connsiteY28" fmla="*/ 1262989 h 1397242"/>
              <a:gd name="connsiteX29" fmla="*/ 177062 w 275233"/>
              <a:gd name="connsiteY29" fmla="*/ 1295262 h 1397242"/>
              <a:gd name="connsiteX30" fmla="*/ 80243 w 275233"/>
              <a:gd name="connsiteY30" fmla="*/ 1392081 h 1397242"/>
              <a:gd name="connsiteX31" fmla="*/ 134031 w 275233"/>
              <a:gd name="connsiteY31" fmla="*/ 1381323 h 1397242"/>
              <a:gd name="connsiteX32" fmla="*/ 144789 w 275233"/>
              <a:gd name="connsiteY32" fmla="*/ 1381323 h 13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5233" h="1397242">
                <a:moveTo>
                  <a:pt x="4940" y="15102"/>
                </a:moveTo>
                <a:cubicBezTo>
                  <a:pt x="72816" y="1526"/>
                  <a:pt x="123615" y="-15029"/>
                  <a:pt x="198577" y="25860"/>
                </a:cubicBezTo>
                <a:cubicBezTo>
                  <a:pt x="212655" y="33539"/>
                  <a:pt x="185018" y="54967"/>
                  <a:pt x="177062" y="68890"/>
                </a:cubicBezTo>
                <a:cubicBezTo>
                  <a:pt x="152298" y="112227"/>
                  <a:pt x="162427" y="99443"/>
                  <a:pt x="112516" y="111921"/>
                </a:cubicBezTo>
                <a:cubicBezTo>
                  <a:pt x="14730" y="170593"/>
                  <a:pt x="62989" y="133436"/>
                  <a:pt x="112516" y="133436"/>
                </a:cubicBezTo>
                <a:cubicBezTo>
                  <a:pt x="141426" y="133436"/>
                  <a:pt x="169890" y="140608"/>
                  <a:pt x="198577" y="144194"/>
                </a:cubicBezTo>
                <a:cubicBezTo>
                  <a:pt x="202163" y="162123"/>
                  <a:pt x="211354" y="179809"/>
                  <a:pt x="209335" y="197982"/>
                </a:cubicBezTo>
                <a:cubicBezTo>
                  <a:pt x="205593" y="231663"/>
                  <a:pt x="171813" y="259773"/>
                  <a:pt x="144789" y="273285"/>
                </a:cubicBezTo>
                <a:cubicBezTo>
                  <a:pt x="124504" y="283428"/>
                  <a:pt x="101919" y="288131"/>
                  <a:pt x="80243" y="294801"/>
                </a:cubicBezTo>
                <a:cubicBezTo>
                  <a:pt x="55292" y="302478"/>
                  <a:pt x="-19826" y="308061"/>
                  <a:pt x="4940" y="316316"/>
                </a:cubicBezTo>
                <a:cubicBezTo>
                  <a:pt x="39128" y="327711"/>
                  <a:pt x="76657" y="309144"/>
                  <a:pt x="112516" y="305558"/>
                </a:cubicBezTo>
                <a:cubicBezTo>
                  <a:pt x="134031" y="309144"/>
                  <a:pt x="158565" y="304755"/>
                  <a:pt x="177062" y="316316"/>
                </a:cubicBezTo>
                <a:cubicBezTo>
                  <a:pt x="197421" y="329041"/>
                  <a:pt x="206072" y="396822"/>
                  <a:pt x="209335" y="413135"/>
                </a:cubicBezTo>
                <a:cubicBezTo>
                  <a:pt x="191406" y="427478"/>
                  <a:pt x="176322" y="446388"/>
                  <a:pt x="155547" y="456165"/>
                </a:cubicBezTo>
                <a:cubicBezTo>
                  <a:pt x="114506" y="475478"/>
                  <a:pt x="26455" y="499196"/>
                  <a:pt x="26455" y="499196"/>
                </a:cubicBezTo>
                <a:cubicBezTo>
                  <a:pt x="87415" y="506368"/>
                  <a:pt x="164233" y="479078"/>
                  <a:pt x="209335" y="520711"/>
                </a:cubicBezTo>
                <a:cubicBezTo>
                  <a:pt x="237714" y="546907"/>
                  <a:pt x="195264" y="602735"/>
                  <a:pt x="166304" y="628288"/>
                </a:cubicBezTo>
                <a:cubicBezTo>
                  <a:pt x="94151" y="691952"/>
                  <a:pt x="-138919" y="693889"/>
                  <a:pt x="177062" y="671318"/>
                </a:cubicBezTo>
                <a:cubicBezTo>
                  <a:pt x="209335" y="689248"/>
                  <a:pt x="260170" y="690829"/>
                  <a:pt x="273881" y="725107"/>
                </a:cubicBezTo>
                <a:cubicBezTo>
                  <a:pt x="283298" y="748649"/>
                  <a:pt x="241190" y="764830"/>
                  <a:pt x="220093" y="778895"/>
                </a:cubicBezTo>
                <a:cubicBezTo>
                  <a:pt x="186735" y="801134"/>
                  <a:pt x="148375" y="814754"/>
                  <a:pt x="112516" y="832683"/>
                </a:cubicBezTo>
                <a:cubicBezTo>
                  <a:pt x="141203" y="839855"/>
                  <a:pt x="172618" y="840038"/>
                  <a:pt x="198577" y="854198"/>
                </a:cubicBezTo>
                <a:cubicBezTo>
                  <a:pt x="214317" y="862784"/>
                  <a:pt x="234882" y="879759"/>
                  <a:pt x="230850" y="897229"/>
                </a:cubicBezTo>
                <a:cubicBezTo>
                  <a:pt x="206218" y="1003968"/>
                  <a:pt x="79949" y="1037372"/>
                  <a:pt x="15697" y="1101624"/>
                </a:cubicBezTo>
                <a:cubicBezTo>
                  <a:pt x="-340" y="1117661"/>
                  <a:pt x="58728" y="1087281"/>
                  <a:pt x="80243" y="1080109"/>
                </a:cubicBezTo>
                <a:cubicBezTo>
                  <a:pt x="123274" y="1094453"/>
                  <a:pt x="193834" y="1080513"/>
                  <a:pt x="209335" y="1123140"/>
                </a:cubicBezTo>
                <a:cubicBezTo>
                  <a:pt x="222362" y="1158963"/>
                  <a:pt x="153961" y="1175831"/>
                  <a:pt x="123274" y="1198443"/>
                </a:cubicBezTo>
                <a:cubicBezTo>
                  <a:pt x="85634" y="1226178"/>
                  <a:pt x="19725" y="1229392"/>
                  <a:pt x="4940" y="1273747"/>
                </a:cubicBezTo>
                <a:cubicBezTo>
                  <a:pt x="-5329" y="1304552"/>
                  <a:pt x="69485" y="1266575"/>
                  <a:pt x="101758" y="1262989"/>
                </a:cubicBezTo>
                <a:cubicBezTo>
                  <a:pt x="126859" y="1273747"/>
                  <a:pt x="162588" y="1272104"/>
                  <a:pt x="177062" y="1295262"/>
                </a:cubicBezTo>
                <a:cubicBezTo>
                  <a:pt x="205887" y="1341381"/>
                  <a:pt x="80872" y="1391138"/>
                  <a:pt x="80243" y="1392081"/>
                </a:cubicBezTo>
                <a:cubicBezTo>
                  <a:pt x="70100" y="1407294"/>
                  <a:pt x="115995" y="1384329"/>
                  <a:pt x="134031" y="1381323"/>
                </a:cubicBezTo>
                <a:cubicBezTo>
                  <a:pt x="137568" y="1380733"/>
                  <a:pt x="141203" y="1381323"/>
                  <a:pt x="144789" y="1381323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4D2EB58-8AB0-FE8D-0CFC-AF6E81CA5502}"/>
              </a:ext>
            </a:extLst>
          </p:cNvPr>
          <p:cNvCxnSpPr/>
          <p:nvPr/>
        </p:nvCxnSpPr>
        <p:spPr>
          <a:xfrm>
            <a:off x="6900863" y="5373216"/>
            <a:ext cx="367240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C9AA88-83E3-2D2B-2744-0B5F10D20734}"/>
              </a:ext>
            </a:extLst>
          </p:cNvPr>
          <p:cNvSpPr txBox="1"/>
          <p:nvPr/>
        </p:nvSpPr>
        <p:spPr>
          <a:xfrm>
            <a:off x="10767918" y="51885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lt"/>
              </a:rPr>
              <a:t>End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70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3. Multiprocessing (1/2)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쓰레드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대신 프로세스를 만들어 병렬로 동작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프로세스는 각자가 고유한 메모리 영역을 가짐 → 쓰레드가 하나만 할당돼도 여러 프로세스가 돌아가므로 병렬로 작업 수행 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9C8206-DE4D-5BD4-9C2B-38FDF0D7BA03}"/>
              </a:ext>
            </a:extLst>
          </p:cNvPr>
          <p:cNvSpPr/>
          <p:nvPr/>
        </p:nvSpPr>
        <p:spPr>
          <a:xfrm>
            <a:off x="4348374" y="2996952"/>
            <a:ext cx="144016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 A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4183523-F7CE-6C01-CBE9-C7A968DCCCA7}"/>
              </a:ext>
            </a:extLst>
          </p:cNvPr>
          <p:cNvSpPr/>
          <p:nvPr/>
        </p:nvSpPr>
        <p:spPr>
          <a:xfrm>
            <a:off x="6148574" y="2996952"/>
            <a:ext cx="144016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 B</a:t>
            </a:r>
            <a:endParaRPr lang="ko-KR" altLang="en-US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1F5516D-3590-6A12-413B-C4D64BA717DD}"/>
              </a:ext>
            </a:extLst>
          </p:cNvPr>
          <p:cNvSpPr/>
          <p:nvPr/>
        </p:nvSpPr>
        <p:spPr>
          <a:xfrm>
            <a:off x="4930837" y="3650603"/>
            <a:ext cx="275233" cy="1397242"/>
          </a:xfrm>
          <a:custGeom>
            <a:avLst/>
            <a:gdLst>
              <a:gd name="connsiteX0" fmla="*/ 4940 w 275233"/>
              <a:gd name="connsiteY0" fmla="*/ 15102 h 1397242"/>
              <a:gd name="connsiteX1" fmla="*/ 198577 w 275233"/>
              <a:gd name="connsiteY1" fmla="*/ 25860 h 1397242"/>
              <a:gd name="connsiteX2" fmla="*/ 177062 w 275233"/>
              <a:gd name="connsiteY2" fmla="*/ 68890 h 1397242"/>
              <a:gd name="connsiteX3" fmla="*/ 112516 w 275233"/>
              <a:gd name="connsiteY3" fmla="*/ 111921 h 1397242"/>
              <a:gd name="connsiteX4" fmla="*/ 112516 w 275233"/>
              <a:gd name="connsiteY4" fmla="*/ 133436 h 1397242"/>
              <a:gd name="connsiteX5" fmla="*/ 198577 w 275233"/>
              <a:gd name="connsiteY5" fmla="*/ 144194 h 1397242"/>
              <a:gd name="connsiteX6" fmla="*/ 209335 w 275233"/>
              <a:gd name="connsiteY6" fmla="*/ 197982 h 1397242"/>
              <a:gd name="connsiteX7" fmla="*/ 144789 w 275233"/>
              <a:gd name="connsiteY7" fmla="*/ 273285 h 1397242"/>
              <a:gd name="connsiteX8" fmla="*/ 80243 w 275233"/>
              <a:gd name="connsiteY8" fmla="*/ 294801 h 1397242"/>
              <a:gd name="connsiteX9" fmla="*/ 4940 w 275233"/>
              <a:gd name="connsiteY9" fmla="*/ 316316 h 1397242"/>
              <a:gd name="connsiteX10" fmla="*/ 112516 w 275233"/>
              <a:gd name="connsiteY10" fmla="*/ 305558 h 1397242"/>
              <a:gd name="connsiteX11" fmla="*/ 177062 w 275233"/>
              <a:gd name="connsiteY11" fmla="*/ 316316 h 1397242"/>
              <a:gd name="connsiteX12" fmla="*/ 209335 w 275233"/>
              <a:gd name="connsiteY12" fmla="*/ 413135 h 1397242"/>
              <a:gd name="connsiteX13" fmla="*/ 155547 w 275233"/>
              <a:gd name="connsiteY13" fmla="*/ 456165 h 1397242"/>
              <a:gd name="connsiteX14" fmla="*/ 26455 w 275233"/>
              <a:gd name="connsiteY14" fmla="*/ 499196 h 1397242"/>
              <a:gd name="connsiteX15" fmla="*/ 209335 w 275233"/>
              <a:gd name="connsiteY15" fmla="*/ 520711 h 1397242"/>
              <a:gd name="connsiteX16" fmla="*/ 166304 w 275233"/>
              <a:gd name="connsiteY16" fmla="*/ 628288 h 1397242"/>
              <a:gd name="connsiteX17" fmla="*/ 177062 w 275233"/>
              <a:gd name="connsiteY17" fmla="*/ 671318 h 1397242"/>
              <a:gd name="connsiteX18" fmla="*/ 273881 w 275233"/>
              <a:gd name="connsiteY18" fmla="*/ 725107 h 1397242"/>
              <a:gd name="connsiteX19" fmla="*/ 220093 w 275233"/>
              <a:gd name="connsiteY19" fmla="*/ 778895 h 1397242"/>
              <a:gd name="connsiteX20" fmla="*/ 112516 w 275233"/>
              <a:gd name="connsiteY20" fmla="*/ 832683 h 1397242"/>
              <a:gd name="connsiteX21" fmla="*/ 198577 w 275233"/>
              <a:gd name="connsiteY21" fmla="*/ 854198 h 1397242"/>
              <a:gd name="connsiteX22" fmla="*/ 230850 w 275233"/>
              <a:gd name="connsiteY22" fmla="*/ 897229 h 1397242"/>
              <a:gd name="connsiteX23" fmla="*/ 15697 w 275233"/>
              <a:gd name="connsiteY23" fmla="*/ 1101624 h 1397242"/>
              <a:gd name="connsiteX24" fmla="*/ 80243 w 275233"/>
              <a:gd name="connsiteY24" fmla="*/ 1080109 h 1397242"/>
              <a:gd name="connsiteX25" fmla="*/ 209335 w 275233"/>
              <a:gd name="connsiteY25" fmla="*/ 1123140 h 1397242"/>
              <a:gd name="connsiteX26" fmla="*/ 123274 w 275233"/>
              <a:gd name="connsiteY26" fmla="*/ 1198443 h 1397242"/>
              <a:gd name="connsiteX27" fmla="*/ 4940 w 275233"/>
              <a:gd name="connsiteY27" fmla="*/ 1273747 h 1397242"/>
              <a:gd name="connsiteX28" fmla="*/ 101758 w 275233"/>
              <a:gd name="connsiteY28" fmla="*/ 1262989 h 1397242"/>
              <a:gd name="connsiteX29" fmla="*/ 177062 w 275233"/>
              <a:gd name="connsiteY29" fmla="*/ 1295262 h 1397242"/>
              <a:gd name="connsiteX30" fmla="*/ 80243 w 275233"/>
              <a:gd name="connsiteY30" fmla="*/ 1392081 h 1397242"/>
              <a:gd name="connsiteX31" fmla="*/ 134031 w 275233"/>
              <a:gd name="connsiteY31" fmla="*/ 1381323 h 1397242"/>
              <a:gd name="connsiteX32" fmla="*/ 144789 w 275233"/>
              <a:gd name="connsiteY32" fmla="*/ 1381323 h 13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5233" h="1397242">
                <a:moveTo>
                  <a:pt x="4940" y="15102"/>
                </a:moveTo>
                <a:cubicBezTo>
                  <a:pt x="72816" y="1526"/>
                  <a:pt x="123615" y="-15029"/>
                  <a:pt x="198577" y="25860"/>
                </a:cubicBezTo>
                <a:cubicBezTo>
                  <a:pt x="212655" y="33539"/>
                  <a:pt x="185018" y="54967"/>
                  <a:pt x="177062" y="68890"/>
                </a:cubicBezTo>
                <a:cubicBezTo>
                  <a:pt x="152298" y="112227"/>
                  <a:pt x="162427" y="99443"/>
                  <a:pt x="112516" y="111921"/>
                </a:cubicBezTo>
                <a:cubicBezTo>
                  <a:pt x="14730" y="170593"/>
                  <a:pt x="62989" y="133436"/>
                  <a:pt x="112516" y="133436"/>
                </a:cubicBezTo>
                <a:cubicBezTo>
                  <a:pt x="141426" y="133436"/>
                  <a:pt x="169890" y="140608"/>
                  <a:pt x="198577" y="144194"/>
                </a:cubicBezTo>
                <a:cubicBezTo>
                  <a:pt x="202163" y="162123"/>
                  <a:pt x="211354" y="179809"/>
                  <a:pt x="209335" y="197982"/>
                </a:cubicBezTo>
                <a:cubicBezTo>
                  <a:pt x="205593" y="231663"/>
                  <a:pt x="171813" y="259773"/>
                  <a:pt x="144789" y="273285"/>
                </a:cubicBezTo>
                <a:cubicBezTo>
                  <a:pt x="124504" y="283428"/>
                  <a:pt x="101919" y="288131"/>
                  <a:pt x="80243" y="294801"/>
                </a:cubicBezTo>
                <a:cubicBezTo>
                  <a:pt x="55292" y="302478"/>
                  <a:pt x="-19826" y="308061"/>
                  <a:pt x="4940" y="316316"/>
                </a:cubicBezTo>
                <a:cubicBezTo>
                  <a:pt x="39128" y="327711"/>
                  <a:pt x="76657" y="309144"/>
                  <a:pt x="112516" y="305558"/>
                </a:cubicBezTo>
                <a:cubicBezTo>
                  <a:pt x="134031" y="309144"/>
                  <a:pt x="158565" y="304755"/>
                  <a:pt x="177062" y="316316"/>
                </a:cubicBezTo>
                <a:cubicBezTo>
                  <a:pt x="197421" y="329041"/>
                  <a:pt x="206072" y="396822"/>
                  <a:pt x="209335" y="413135"/>
                </a:cubicBezTo>
                <a:cubicBezTo>
                  <a:pt x="191406" y="427478"/>
                  <a:pt x="176322" y="446388"/>
                  <a:pt x="155547" y="456165"/>
                </a:cubicBezTo>
                <a:cubicBezTo>
                  <a:pt x="114506" y="475478"/>
                  <a:pt x="26455" y="499196"/>
                  <a:pt x="26455" y="499196"/>
                </a:cubicBezTo>
                <a:cubicBezTo>
                  <a:pt x="87415" y="506368"/>
                  <a:pt x="164233" y="479078"/>
                  <a:pt x="209335" y="520711"/>
                </a:cubicBezTo>
                <a:cubicBezTo>
                  <a:pt x="237714" y="546907"/>
                  <a:pt x="195264" y="602735"/>
                  <a:pt x="166304" y="628288"/>
                </a:cubicBezTo>
                <a:cubicBezTo>
                  <a:pt x="94151" y="691952"/>
                  <a:pt x="-138919" y="693889"/>
                  <a:pt x="177062" y="671318"/>
                </a:cubicBezTo>
                <a:cubicBezTo>
                  <a:pt x="209335" y="689248"/>
                  <a:pt x="260170" y="690829"/>
                  <a:pt x="273881" y="725107"/>
                </a:cubicBezTo>
                <a:cubicBezTo>
                  <a:pt x="283298" y="748649"/>
                  <a:pt x="241190" y="764830"/>
                  <a:pt x="220093" y="778895"/>
                </a:cubicBezTo>
                <a:cubicBezTo>
                  <a:pt x="186735" y="801134"/>
                  <a:pt x="148375" y="814754"/>
                  <a:pt x="112516" y="832683"/>
                </a:cubicBezTo>
                <a:cubicBezTo>
                  <a:pt x="141203" y="839855"/>
                  <a:pt x="172618" y="840038"/>
                  <a:pt x="198577" y="854198"/>
                </a:cubicBezTo>
                <a:cubicBezTo>
                  <a:pt x="214317" y="862784"/>
                  <a:pt x="234882" y="879759"/>
                  <a:pt x="230850" y="897229"/>
                </a:cubicBezTo>
                <a:cubicBezTo>
                  <a:pt x="206218" y="1003968"/>
                  <a:pt x="79949" y="1037372"/>
                  <a:pt x="15697" y="1101624"/>
                </a:cubicBezTo>
                <a:cubicBezTo>
                  <a:pt x="-340" y="1117661"/>
                  <a:pt x="58728" y="1087281"/>
                  <a:pt x="80243" y="1080109"/>
                </a:cubicBezTo>
                <a:cubicBezTo>
                  <a:pt x="123274" y="1094453"/>
                  <a:pt x="193834" y="1080513"/>
                  <a:pt x="209335" y="1123140"/>
                </a:cubicBezTo>
                <a:cubicBezTo>
                  <a:pt x="222362" y="1158963"/>
                  <a:pt x="153961" y="1175831"/>
                  <a:pt x="123274" y="1198443"/>
                </a:cubicBezTo>
                <a:cubicBezTo>
                  <a:pt x="85634" y="1226178"/>
                  <a:pt x="19725" y="1229392"/>
                  <a:pt x="4940" y="1273747"/>
                </a:cubicBezTo>
                <a:cubicBezTo>
                  <a:pt x="-5329" y="1304552"/>
                  <a:pt x="69485" y="1266575"/>
                  <a:pt x="101758" y="1262989"/>
                </a:cubicBezTo>
                <a:cubicBezTo>
                  <a:pt x="126859" y="1273747"/>
                  <a:pt x="162588" y="1272104"/>
                  <a:pt x="177062" y="1295262"/>
                </a:cubicBezTo>
                <a:cubicBezTo>
                  <a:pt x="205887" y="1341381"/>
                  <a:pt x="80872" y="1391138"/>
                  <a:pt x="80243" y="1392081"/>
                </a:cubicBezTo>
                <a:cubicBezTo>
                  <a:pt x="70100" y="1407294"/>
                  <a:pt x="115995" y="1384329"/>
                  <a:pt x="134031" y="1381323"/>
                </a:cubicBezTo>
                <a:cubicBezTo>
                  <a:pt x="137568" y="1380733"/>
                  <a:pt x="141203" y="1381323"/>
                  <a:pt x="144789" y="1381323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211E029-3258-A99E-E7C8-F90020DC208A}"/>
              </a:ext>
            </a:extLst>
          </p:cNvPr>
          <p:cNvSpPr/>
          <p:nvPr/>
        </p:nvSpPr>
        <p:spPr>
          <a:xfrm>
            <a:off x="6731037" y="3650603"/>
            <a:ext cx="275233" cy="1397242"/>
          </a:xfrm>
          <a:custGeom>
            <a:avLst/>
            <a:gdLst>
              <a:gd name="connsiteX0" fmla="*/ 4940 w 275233"/>
              <a:gd name="connsiteY0" fmla="*/ 15102 h 1397242"/>
              <a:gd name="connsiteX1" fmla="*/ 198577 w 275233"/>
              <a:gd name="connsiteY1" fmla="*/ 25860 h 1397242"/>
              <a:gd name="connsiteX2" fmla="*/ 177062 w 275233"/>
              <a:gd name="connsiteY2" fmla="*/ 68890 h 1397242"/>
              <a:gd name="connsiteX3" fmla="*/ 112516 w 275233"/>
              <a:gd name="connsiteY3" fmla="*/ 111921 h 1397242"/>
              <a:gd name="connsiteX4" fmla="*/ 112516 w 275233"/>
              <a:gd name="connsiteY4" fmla="*/ 133436 h 1397242"/>
              <a:gd name="connsiteX5" fmla="*/ 198577 w 275233"/>
              <a:gd name="connsiteY5" fmla="*/ 144194 h 1397242"/>
              <a:gd name="connsiteX6" fmla="*/ 209335 w 275233"/>
              <a:gd name="connsiteY6" fmla="*/ 197982 h 1397242"/>
              <a:gd name="connsiteX7" fmla="*/ 144789 w 275233"/>
              <a:gd name="connsiteY7" fmla="*/ 273285 h 1397242"/>
              <a:gd name="connsiteX8" fmla="*/ 80243 w 275233"/>
              <a:gd name="connsiteY8" fmla="*/ 294801 h 1397242"/>
              <a:gd name="connsiteX9" fmla="*/ 4940 w 275233"/>
              <a:gd name="connsiteY9" fmla="*/ 316316 h 1397242"/>
              <a:gd name="connsiteX10" fmla="*/ 112516 w 275233"/>
              <a:gd name="connsiteY10" fmla="*/ 305558 h 1397242"/>
              <a:gd name="connsiteX11" fmla="*/ 177062 w 275233"/>
              <a:gd name="connsiteY11" fmla="*/ 316316 h 1397242"/>
              <a:gd name="connsiteX12" fmla="*/ 209335 w 275233"/>
              <a:gd name="connsiteY12" fmla="*/ 413135 h 1397242"/>
              <a:gd name="connsiteX13" fmla="*/ 155547 w 275233"/>
              <a:gd name="connsiteY13" fmla="*/ 456165 h 1397242"/>
              <a:gd name="connsiteX14" fmla="*/ 26455 w 275233"/>
              <a:gd name="connsiteY14" fmla="*/ 499196 h 1397242"/>
              <a:gd name="connsiteX15" fmla="*/ 209335 w 275233"/>
              <a:gd name="connsiteY15" fmla="*/ 520711 h 1397242"/>
              <a:gd name="connsiteX16" fmla="*/ 166304 w 275233"/>
              <a:gd name="connsiteY16" fmla="*/ 628288 h 1397242"/>
              <a:gd name="connsiteX17" fmla="*/ 177062 w 275233"/>
              <a:gd name="connsiteY17" fmla="*/ 671318 h 1397242"/>
              <a:gd name="connsiteX18" fmla="*/ 273881 w 275233"/>
              <a:gd name="connsiteY18" fmla="*/ 725107 h 1397242"/>
              <a:gd name="connsiteX19" fmla="*/ 220093 w 275233"/>
              <a:gd name="connsiteY19" fmla="*/ 778895 h 1397242"/>
              <a:gd name="connsiteX20" fmla="*/ 112516 w 275233"/>
              <a:gd name="connsiteY20" fmla="*/ 832683 h 1397242"/>
              <a:gd name="connsiteX21" fmla="*/ 198577 w 275233"/>
              <a:gd name="connsiteY21" fmla="*/ 854198 h 1397242"/>
              <a:gd name="connsiteX22" fmla="*/ 230850 w 275233"/>
              <a:gd name="connsiteY22" fmla="*/ 897229 h 1397242"/>
              <a:gd name="connsiteX23" fmla="*/ 15697 w 275233"/>
              <a:gd name="connsiteY23" fmla="*/ 1101624 h 1397242"/>
              <a:gd name="connsiteX24" fmla="*/ 80243 w 275233"/>
              <a:gd name="connsiteY24" fmla="*/ 1080109 h 1397242"/>
              <a:gd name="connsiteX25" fmla="*/ 209335 w 275233"/>
              <a:gd name="connsiteY25" fmla="*/ 1123140 h 1397242"/>
              <a:gd name="connsiteX26" fmla="*/ 123274 w 275233"/>
              <a:gd name="connsiteY26" fmla="*/ 1198443 h 1397242"/>
              <a:gd name="connsiteX27" fmla="*/ 4940 w 275233"/>
              <a:gd name="connsiteY27" fmla="*/ 1273747 h 1397242"/>
              <a:gd name="connsiteX28" fmla="*/ 101758 w 275233"/>
              <a:gd name="connsiteY28" fmla="*/ 1262989 h 1397242"/>
              <a:gd name="connsiteX29" fmla="*/ 177062 w 275233"/>
              <a:gd name="connsiteY29" fmla="*/ 1295262 h 1397242"/>
              <a:gd name="connsiteX30" fmla="*/ 80243 w 275233"/>
              <a:gd name="connsiteY30" fmla="*/ 1392081 h 1397242"/>
              <a:gd name="connsiteX31" fmla="*/ 134031 w 275233"/>
              <a:gd name="connsiteY31" fmla="*/ 1381323 h 1397242"/>
              <a:gd name="connsiteX32" fmla="*/ 144789 w 275233"/>
              <a:gd name="connsiteY32" fmla="*/ 1381323 h 139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5233" h="1397242">
                <a:moveTo>
                  <a:pt x="4940" y="15102"/>
                </a:moveTo>
                <a:cubicBezTo>
                  <a:pt x="72816" y="1526"/>
                  <a:pt x="123615" y="-15029"/>
                  <a:pt x="198577" y="25860"/>
                </a:cubicBezTo>
                <a:cubicBezTo>
                  <a:pt x="212655" y="33539"/>
                  <a:pt x="185018" y="54967"/>
                  <a:pt x="177062" y="68890"/>
                </a:cubicBezTo>
                <a:cubicBezTo>
                  <a:pt x="152298" y="112227"/>
                  <a:pt x="162427" y="99443"/>
                  <a:pt x="112516" y="111921"/>
                </a:cubicBezTo>
                <a:cubicBezTo>
                  <a:pt x="14730" y="170593"/>
                  <a:pt x="62989" y="133436"/>
                  <a:pt x="112516" y="133436"/>
                </a:cubicBezTo>
                <a:cubicBezTo>
                  <a:pt x="141426" y="133436"/>
                  <a:pt x="169890" y="140608"/>
                  <a:pt x="198577" y="144194"/>
                </a:cubicBezTo>
                <a:cubicBezTo>
                  <a:pt x="202163" y="162123"/>
                  <a:pt x="211354" y="179809"/>
                  <a:pt x="209335" y="197982"/>
                </a:cubicBezTo>
                <a:cubicBezTo>
                  <a:pt x="205593" y="231663"/>
                  <a:pt x="171813" y="259773"/>
                  <a:pt x="144789" y="273285"/>
                </a:cubicBezTo>
                <a:cubicBezTo>
                  <a:pt x="124504" y="283428"/>
                  <a:pt x="101919" y="288131"/>
                  <a:pt x="80243" y="294801"/>
                </a:cubicBezTo>
                <a:cubicBezTo>
                  <a:pt x="55292" y="302478"/>
                  <a:pt x="-19826" y="308061"/>
                  <a:pt x="4940" y="316316"/>
                </a:cubicBezTo>
                <a:cubicBezTo>
                  <a:pt x="39128" y="327711"/>
                  <a:pt x="76657" y="309144"/>
                  <a:pt x="112516" y="305558"/>
                </a:cubicBezTo>
                <a:cubicBezTo>
                  <a:pt x="134031" y="309144"/>
                  <a:pt x="158565" y="304755"/>
                  <a:pt x="177062" y="316316"/>
                </a:cubicBezTo>
                <a:cubicBezTo>
                  <a:pt x="197421" y="329041"/>
                  <a:pt x="206072" y="396822"/>
                  <a:pt x="209335" y="413135"/>
                </a:cubicBezTo>
                <a:cubicBezTo>
                  <a:pt x="191406" y="427478"/>
                  <a:pt x="176322" y="446388"/>
                  <a:pt x="155547" y="456165"/>
                </a:cubicBezTo>
                <a:cubicBezTo>
                  <a:pt x="114506" y="475478"/>
                  <a:pt x="26455" y="499196"/>
                  <a:pt x="26455" y="499196"/>
                </a:cubicBezTo>
                <a:cubicBezTo>
                  <a:pt x="87415" y="506368"/>
                  <a:pt x="164233" y="479078"/>
                  <a:pt x="209335" y="520711"/>
                </a:cubicBezTo>
                <a:cubicBezTo>
                  <a:pt x="237714" y="546907"/>
                  <a:pt x="195264" y="602735"/>
                  <a:pt x="166304" y="628288"/>
                </a:cubicBezTo>
                <a:cubicBezTo>
                  <a:pt x="94151" y="691952"/>
                  <a:pt x="-138919" y="693889"/>
                  <a:pt x="177062" y="671318"/>
                </a:cubicBezTo>
                <a:cubicBezTo>
                  <a:pt x="209335" y="689248"/>
                  <a:pt x="260170" y="690829"/>
                  <a:pt x="273881" y="725107"/>
                </a:cubicBezTo>
                <a:cubicBezTo>
                  <a:pt x="283298" y="748649"/>
                  <a:pt x="241190" y="764830"/>
                  <a:pt x="220093" y="778895"/>
                </a:cubicBezTo>
                <a:cubicBezTo>
                  <a:pt x="186735" y="801134"/>
                  <a:pt x="148375" y="814754"/>
                  <a:pt x="112516" y="832683"/>
                </a:cubicBezTo>
                <a:cubicBezTo>
                  <a:pt x="141203" y="839855"/>
                  <a:pt x="172618" y="840038"/>
                  <a:pt x="198577" y="854198"/>
                </a:cubicBezTo>
                <a:cubicBezTo>
                  <a:pt x="214317" y="862784"/>
                  <a:pt x="234882" y="879759"/>
                  <a:pt x="230850" y="897229"/>
                </a:cubicBezTo>
                <a:cubicBezTo>
                  <a:pt x="206218" y="1003968"/>
                  <a:pt x="79949" y="1037372"/>
                  <a:pt x="15697" y="1101624"/>
                </a:cubicBezTo>
                <a:cubicBezTo>
                  <a:pt x="-340" y="1117661"/>
                  <a:pt x="58728" y="1087281"/>
                  <a:pt x="80243" y="1080109"/>
                </a:cubicBezTo>
                <a:cubicBezTo>
                  <a:pt x="123274" y="1094453"/>
                  <a:pt x="193834" y="1080513"/>
                  <a:pt x="209335" y="1123140"/>
                </a:cubicBezTo>
                <a:cubicBezTo>
                  <a:pt x="222362" y="1158963"/>
                  <a:pt x="153961" y="1175831"/>
                  <a:pt x="123274" y="1198443"/>
                </a:cubicBezTo>
                <a:cubicBezTo>
                  <a:pt x="85634" y="1226178"/>
                  <a:pt x="19725" y="1229392"/>
                  <a:pt x="4940" y="1273747"/>
                </a:cubicBezTo>
                <a:cubicBezTo>
                  <a:pt x="-5329" y="1304552"/>
                  <a:pt x="69485" y="1266575"/>
                  <a:pt x="101758" y="1262989"/>
                </a:cubicBezTo>
                <a:cubicBezTo>
                  <a:pt x="126859" y="1273747"/>
                  <a:pt x="162588" y="1272104"/>
                  <a:pt x="177062" y="1295262"/>
                </a:cubicBezTo>
                <a:cubicBezTo>
                  <a:pt x="205887" y="1341381"/>
                  <a:pt x="80872" y="1391138"/>
                  <a:pt x="80243" y="1392081"/>
                </a:cubicBezTo>
                <a:cubicBezTo>
                  <a:pt x="70100" y="1407294"/>
                  <a:pt x="115995" y="1384329"/>
                  <a:pt x="134031" y="1381323"/>
                </a:cubicBezTo>
                <a:cubicBezTo>
                  <a:pt x="137568" y="1380733"/>
                  <a:pt x="141203" y="1381323"/>
                  <a:pt x="144789" y="1381323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C915C96-8F18-C61E-05F4-5698E97C3757}"/>
              </a:ext>
            </a:extLst>
          </p:cNvPr>
          <p:cNvCxnSpPr/>
          <p:nvPr/>
        </p:nvCxnSpPr>
        <p:spPr>
          <a:xfrm>
            <a:off x="4204358" y="5301208"/>
            <a:ext cx="367240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2CD064-7469-A638-2352-06C06258AE0B}"/>
              </a:ext>
            </a:extLst>
          </p:cNvPr>
          <p:cNvSpPr txBox="1"/>
          <p:nvPr/>
        </p:nvSpPr>
        <p:spPr>
          <a:xfrm>
            <a:off x="3397210" y="51165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lt"/>
              </a:rPr>
              <a:t>End</a:t>
            </a:r>
            <a:endParaRPr lang="ko-KR" altLang="en-US" b="1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19A36-E400-C91D-A80E-72B4F3F31F71}"/>
              </a:ext>
            </a:extLst>
          </p:cNvPr>
          <p:cNvSpPr txBox="1"/>
          <p:nvPr/>
        </p:nvSpPr>
        <p:spPr>
          <a:xfrm>
            <a:off x="3056199" y="41645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lt"/>
              </a:rPr>
              <a:t>Thread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69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3. Multiprocessing (2/2)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6A3C90-1F47-CF87-EC09-7A5391ED0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48" y="1196752"/>
            <a:ext cx="5156303" cy="50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1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4. Conclusion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6FE04E9-D175-04C7-478B-FF3117B7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Threading</a:t>
            </a:r>
            <a:br>
              <a:rPr lang="en-US" altLang="ko-KR" sz="2000" b="1" dirty="0"/>
            </a:br>
            <a:r>
              <a:rPr lang="ko-KR" altLang="en-US" sz="1800" dirty="0"/>
              <a:t>쓰레드를 여러 개 할당하더라도 </a:t>
            </a:r>
            <a:r>
              <a:rPr lang="en-US" altLang="ko-KR" sz="1800" dirty="0"/>
              <a:t>GIL</a:t>
            </a:r>
            <a:r>
              <a:rPr lang="ko-KR" altLang="en-US" sz="1800" dirty="0"/>
              <a:t>에 의해 결국 하나씩 실행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파이썬과</a:t>
            </a:r>
            <a:r>
              <a:rPr lang="ko-KR" altLang="en-US" sz="1800" dirty="0"/>
              <a:t> 같은 몇몇 인터프리터 언어 환경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CPU </a:t>
            </a:r>
            <a:r>
              <a:rPr lang="ko-KR" altLang="en-US" sz="1800" dirty="0"/>
              <a:t>작업이 적고 </a:t>
            </a:r>
            <a:r>
              <a:rPr lang="en-US" altLang="ko-KR" sz="1800" dirty="0"/>
              <a:t>I/O </a:t>
            </a:r>
            <a:r>
              <a:rPr lang="ko-KR" altLang="en-US" sz="1800" dirty="0"/>
              <a:t>작업이 많은 프로그램</a:t>
            </a:r>
            <a:br>
              <a:rPr lang="en-US" altLang="ko-KR" sz="1800" dirty="0"/>
            </a:br>
            <a:r>
              <a:rPr lang="ko-KR" altLang="en-US" sz="1800" dirty="0"/>
              <a:t>하나의 프로세스 안에서 여러 개의 쓰레드가 생성되는 것이므로 메모리 측면에서 효율적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Multiprocessing</a:t>
            </a:r>
            <a:br>
              <a:rPr lang="en-US" altLang="ko-KR" sz="2000" b="1" dirty="0"/>
            </a:br>
            <a:r>
              <a:rPr lang="en-US" altLang="ko-KR" sz="1800" dirty="0"/>
              <a:t>Threading</a:t>
            </a:r>
            <a:r>
              <a:rPr lang="ko-KR" altLang="en-US" sz="1800" dirty="0"/>
              <a:t>보다 빠른 실행 시간</a:t>
            </a:r>
            <a:br>
              <a:rPr lang="en-US" altLang="ko-KR" sz="1800" dirty="0"/>
            </a:br>
            <a:r>
              <a:rPr lang="ko-KR" altLang="en-US" sz="1800" dirty="0"/>
              <a:t>간단한 프로그램에선 오히려 많은 프로세스를 할당하는 게 오버헤드 문제 일으킴</a:t>
            </a:r>
            <a:br>
              <a:rPr lang="en-US" altLang="ko-KR" sz="1800" dirty="0"/>
            </a:br>
            <a:r>
              <a:rPr lang="ko-KR" altLang="en-US" sz="1800" dirty="0"/>
              <a:t>하지만 프로세스마다 독립적인 메모리 공간을 할당 받기 때문에 메모리 측면에선 비효율적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4044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7F3CDA-4F31-2D02-5E42-D19CEA00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5" name="👩‍💻 ‍완전히 정복하는 프로세스 vs 스레드 개념 - Chrome 2024-07-04 10-58-56">
            <a:hlinkClick r:id="" action="ppaction://media"/>
            <a:extLst>
              <a:ext uri="{FF2B5EF4-FFF2-40B4-BE49-F238E27FC236}">
                <a16:creationId xmlns:a16="http://schemas.microsoft.com/office/drawing/2014/main" id="{44C1BC7A-76B5-D05F-546F-07955D142B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3665" t="28349" r="22038" b="9499"/>
          <a:stretch/>
        </p:blipFill>
        <p:spPr>
          <a:xfrm>
            <a:off x="191344" y="1267320"/>
            <a:ext cx="5688632" cy="4323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E4654E-4E7C-740E-CAC2-0B81F6D245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2" t="355" r="2006" b="-355"/>
          <a:stretch/>
        </p:blipFill>
        <p:spPr>
          <a:xfrm>
            <a:off x="6096000" y="2608435"/>
            <a:ext cx="5976664" cy="16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2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2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8C4F-66E8-9A50-ACDA-0167ED5F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1498676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 for listening. </a:t>
            </a:r>
            <a:br>
              <a:rPr lang="en-US" altLang="ko-KR" dirty="0"/>
            </a:br>
            <a:r>
              <a:rPr lang="en-US" altLang="ko-KR" dirty="0"/>
              <a:t>Do you have any 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71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4" ma:contentTypeDescription="새 문서를 만듭니다." ma:contentTypeScope="" ma:versionID="037eb4c3e2defdf02cdac905d463ef6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5ccf443a820bb44ab82d3321411f6c5c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32A347-D6E3-4429-9E0D-D951A61B5FE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b7baa286-403d-47f5-b66e-f91cf776a048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8174e24-f607-4aa6-9ac3-a9fcbbb9a1e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016348-9400-425F-BD4D-6ED6AF14A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18281</TotalTime>
  <Pages>32</Pages>
  <Words>229</Words>
  <Characters>0</Characters>
  <Application>Microsoft Office PowerPoint</Application>
  <DocSecurity>0</DocSecurity>
  <PresentationFormat>와이드스크린</PresentationFormat>
  <Lines>0</Lines>
  <Paragraphs>52</Paragraphs>
  <Slides>9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나눔고딕</vt:lpstr>
      <vt:lpstr>맑은 고딕</vt:lpstr>
      <vt:lpstr>Arial</vt:lpstr>
      <vt:lpstr>Georgia</vt:lpstr>
      <vt:lpstr>Wingdings 2</vt:lpstr>
      <vt:lpstr>도시</vt:lpstr>
      <vt:lpstr>Threading과 Multiprocessing</vt:lpstr>
      <vt:lpstr>목차</vt:lpstr>
      <vt:lpstr>1. Threading</vt:lpstr>
      <vt:lpstr>2. GIL (Global Interpreter Lock)</vt:lpstr>
      <vt:lpstr>3. Multiprocessing (1/2)</vt:lpstr>
      <vt:lpstr>3. Multiprocessing (2/2)</vt:lpstr>
      <vt:lpstr>4. Conclusion</vt:lpstr>
      <vt:lpstr>PowerPoint 프레젠테이션</vt:lpstr>
      <vt:lpstr>Thank you for listening.  Do you have any questions?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김은미</cp:lastModifiedBy>
  <cp:revision>676</cp:revision>
  <cp:lastPrinted>2023-01-02T05:22:37Z</cp:lastPrinted>
  <dcterms:modified xsi:type="dcterms:W3CDTF">2024-07-04T02:00:51Z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