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332" r:id="rId5"/>
    <p:sldId id="264" r:id="rId6"/>
    <p:sldId id="333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7335" autoAdjust="0"/>
  </p:normalViewPr>
  <p:slideViewPr>
    <p:cSldViewPr snapToGrid="0">
      <p:cViewPr varScale="1">
        <p:scale>
          <a:sx n="83" d="100"/>
          <a:sy n="83" d="100"/>
        </p:scale>
        <p:origin x="10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저번 주 추가 질문을 받았던 부분은 </a:t>
            </a:r>
            <a:r>
              <a:rPr lang="ko-KR" altLang="en-US" dirty="0" err="1"/>
              <a:t>데코레이터를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 사용하는 방법입니다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본격적인 설명에 앞서 </a:t>
            </a:r>
            <a:r>
              <a:rPr lang="ko-KR" altLang="en-US" dirty="0" err="1"/>
              <a:t>데코레이터의</a:t>
            </a:r>
            <a:r>
              <a:rPr lang="ko-KR" altLang="en-US" dirty="0"/>
              <a:t> 개념에 대해 잠시 되짚겠습니다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데코레이터는</a:t>
            </a:r>
            <a:r>
              <a:rPr lang="ko-KR" altLang="en-US" dirty="0"/>
              <a:t> 함수를 인자로 받고 또 다른 인자를 받는 </a:t>
            </a:r>
            <a:r>
              <a:rPr lang="ko-KR" altLang="en-US" dirty="0" err="1"/>
              <a:t>고차함수이며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인자로 받는 함수를 </a:t>
            </a:r>
            <a:r>
              <a:rPr lang="en-US" altLang="ko-KR" dirty="0"/>
              <a:t>wrapping</a:t>
            </a:r>
            <a:r>
              <a:rPr lang="ko-KR" altLang="en-US" dirty="0"/>
              <a:t>하고 </a:t>
            </a:r>
            <a:r>
              <a:rPr lang="en-US" altLang="ko-KR" dirty="0"/>
              <a:t>wrapping</a:t>
            </a:r>
            <a:r>
              <a:rPr lang="ko-KR" altLang="en-US" dirty="0"/>
              <a:t>된 함수 앞뒤에 추가적인 구문들로 꾸며 사용합니다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데코레이터는</a:t>
            </a:r>
            <a:r>
              <a:rPr lang="ko-KR" altLang="en-US" dirty="0"/>
              <a:t> 함수 위에 여러 줄로 지정해줌으로써 여러 개를 사용할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데코레이터의</a:t>
            </a:r>
            <a:r>
              <a:rPr lang="ko-KR" altLang="en-US" dirty="0"/>
              <a:t> 적용 순서는 인자로 받는 함수에 가까운 순서대로 적용됩니다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예제 코드를 보시면 </a:t>
            </a:r>
            <a:r>
              <a:rPr lang="en-US" altLang="ko-KR" dirty="0"/>
              <a:t>hello</a:t>
            </a:r>
            <a:r>
              <a:rPr lang="ko-KR" altLang="en-US" dirty="0"/>
              <a:t>라는 함수에 가장 가까운 </a:t>
            </a:r>
            <a:r>
              <a:rPr lang="ko-KR" altLang="en-US" dirty="0" err="1"/>
              <a:t>데코레이터는</a:t>
            </a:r>
            <a:r>
              <a:rPr lang="ko-KR" altLang="en-US" dirty="0"/>
              <a:t> </a:t>
            </a:r>
            <a:r>
              <a:rPr lang="ko-KR" altLang="en-US" dirty="0" err="1"/>
              <a:t>데코레이터</a:t>
            </a:r>
            <a:r>
              <a:rPr lang="en-US" altLang="ko-KR" dirty="0"/>
              <a:t>2</a:t>
            </a:r>
            <a:r>
              <a:rPr lang="ko-KR" altLang="en-US" dirty="0"/>
              <a:t>이므로 </a:t>
            </a:r>
            <a:r>
              <a:rPr lang="en-US" altLang="ko-KR" dirty="0"/>
              <a:t>hello </a:t>
            </a:r>
            <a:r>
              <a:rPr lang="ko-KR" altLang="en-US" dirty="0"/>
              <a:t>함수는 </a:t>
            </a:r>
            <a:r>
              <a:rPr lang="en-US" altLang="ko-KR" dirty="0" err="1"/>
              <a:t>decorator2</a:t>
            </a:r>
            <a:r>
              <a:rPr lang="ko-KR" altLang="en-US" dirty="0"/>
              <a:t>의 인자로 받아 </a:t>
            </a:r>
            <a:r>
              <a:rPr lang="en-US" altLang="ko-KR" dirty="0" err="1"/>
              <a:t>decorator2</a:t>
            </a:r>
            <a:r>
              <a:rPr lang="ko-KR" altLang="en-US" dirty="0"/>
              <a:t>가 </a:t>
            </a:r>
            <a:r>
              <a:rPr lang="en-US" altLang="ko-KR" dirty="0"/>
              <a:t>hello</a:t>
            </a:r>
            <a:r>
              <a:rPr lang="ko-KR" altLang="en-US" dirty="0"/>
              <a:t> 함수를 감싸는 형태가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이와 마찬가지로 </a:t>
            </a:r>
            <a:r>
              <a:rPr lang="en-US" altLang="ko-KR" dirty="0" err="1"/>
              <a:t>decorator1</a:t>
            </a:r>
            <a:r>
              <a:rPr lang="ko-KR" altLang="en-US" dirty="0"/>
              <a:t>은 </a:t>
            </a:r>
            <a:r>
              <a:rPr lang="en-US" altLang="ko-KR" dirty="0"/>
              <a:t>hello </a:t>
            </a:r>
            <a:r>
              <a:rPr lang="ko-KR" altLang="en-US" dirty="0"/>
              <a:t>함수를 </a:t>
            </a:r>
            <a:r>
              <a:rPr lang="en-US" altLang="ko-KR" dirty="0"/>
              <a:t>wrapping</a:t>
            </a:r>
            <a:r>
              <a:rPr lang="ko-KR" altLang="en-US" dirty="0"/>
              <a:t>한 </a:t>
            </a:r>
            <a:r>
              <a:rPr lang="en-US" altLang="ko-KR" dirty="0" err="1"/>
              <a:t>decorator2</a:t>
            </a:r>
            <a:r>
              <a:rPr lang="ko-KR" altLang="en-US" dirty="0"/>
              <a:t>를 </a:t>
            </a:r>
            <a:r>
              <a:rPr lang="en-US" altLang="ko-KR" dirty="0"/>
              <a:t>wrapping </a:t>
            </a:r>
            <a:r>
              <a:rPr lang="ko-KR" altLang="en-US" dirty="0"/>
              <a:t>하는 형태로 적용되게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출력하게 되면 가장 후에 적용된 </a:t>
            </a:r>
            <a:r>
              <a:rPr lang="en-US" altLang="ko-KR" dirty="0" err="1"/>
              <a:t>decorator1</a:t>
            </a:r>
            <a:r>
              <a:rPr lang="ko-KR" altLang="en-US" dirty="0"/>
              <a:t>의 내용이 출력되고 그 다음으로 </a:t>
            </a:r>
            <a:r>
              <a:rPr lang="en-US" altLang="ko-KR" dirty="0" err="1"/>
              <a:t>decorator2</a:t>
            </a:r>
            <a:r>
              <a:rPr lang="en-US" altLang="ko-KR" dirty="0"/>
              <a:t>, hello </a:t>
            </a:r>
            <a:r>
              <a:rPr lang="ko-KR" altLang="en-US" dirty="0"/>
              <a:t>함수의 내용이 출력되는 것을 보실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115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추가</a:t>
            </a:r>
            <a:r>
              <a:rPr lang="en-US" altLang="ko-KR" dirty="0"/>
              <a:t> </a:t>
            </a:r>
            <a:r>
              <a:rPr lang="ko-KR" altLang="en-US" dirty="0"/>
              <a:t>발표 부분은 </a:t>
            </a:r>
            <a:r>
              <a:rPr lang="en-US" altLang="ko-KR" dirty="0"/>
              <a:t>decorator 2</a:t>
            </a:r>
            <a:r>
              <a:rPr lang="ko-KR" altLang="en-US" dirty="0"/>
              <a:t>개를 사용 시 </a:t>
            </a:r>
            <a:endParaRPr lang="en-US" altLang="ko-KR" dirty="0"/>
          </a:p>
          <a:p>
            <a:r>
              <a:rPr lang="ko-KR" altLang="en-US" dirty="0"/>
              <a:t>적용 순서는 앞서 </a:t>
            </a:r>
            <a:r>
              <a:rPr lang="ko-KR" altLang="en-US" dirty="0" err="1"/>
              <a:t>설명드린</a:t>
            </a:r>
            <a:r>
              <a:rPr lang="ko-KR" altLang="en-US" dirty="0"/>
              <a:t> 것 과 동일하게 </a:t>
            </a:r>
            <a:r>
              <a:rPr lang="en-US" altLang="ko-KR" dirty="0"/>
              <a:t>hello </a:t>
            </a:r>
            <a:r>
              <a:rPr lang="ko-KR" altLang="en-US" dirty="0"/>
              <a:t>함수를 </a:t>
            </a:r>
            <a:r>
              <a:rPr lang="en-US" altLang="ko-KR" dirty="0" err="1"/>
              <a:t>decorator2</a:t>
            </a:r>
            <a:r>
              <a:rPr lang="en-US" altLang="ko-KR" dirty="0"/>
              <a:t> </a:t>
            </a:r>
            <a:r>
              <a:rPr lang="ko-KR" altLang="en-US" dirty="0"/>
              <a:t>함수가 </a:t>
            </a:r>
            <a:r>
              <a:rPr lang="en-US" altLang="ko-KR" dirty="0"/>
              <a:t>function </a:t>
            </a:r>
            <a:r>
              <a:rPr lang="ko-KR" altLang="en-US" dirty="0"/>
              <a:t>인자로 받아 </a:t>
            </a:r>
            <a:r>
              <a:rPr lang="en-US" altLang="ko-KR" dirty="0"/>
              <a:t>hello</a:t>
            </a:r>
            <a:r>
              <a:rPr lang="ko-KR" altLang="en-US" dirty="0"/>
              <a:t> 함수를 </a:t>
            </a:r>
            <a:r>
              <a:rPr lang="en-US" altLang="ko-KR" dirty="0" err="1"/>
              <a:t>decorator2</a:t>
            </a:r>
            <a:r>
              <a:rPr lang="en-US" altLang="ko-KR" dirty="0"/>
              <a:t> </a:t>
            </a:r>
            <a:r>
              <a:rPr lang="ko-KR" altLang="en-US" dirty="0"/>
              <a:t>함수가 감싸는 형태가 되고 </a:t>
            </a:r>
            <a:r>
              <a:rPr lang="en-US" altLang="ko-KR" dirty="0" err="1"/>
              <a:t>decorator2</a:t>
            </a:r>
            <a:r>
              <a:rPr lang="en-US" altLang="ko-KR" dirty="0"/>
              <a:t> </a:t>
            </a:r>
            <a:r>
              <a:rPr lang="ko-KR" altLang="en-US" dirty="0"/>
              <a:t>함수를 </a:t>
            </a:r>
            <a:r>
              <a:rPr lang="en-US" altLang="ko-KR" dirty="0" err="1"/>
              <a:t>decoration1</a:t>
            </a:r>
            <a:r>
              <a:rPr lang="en-US" altLang="ko-KR" dirty="0"/>
              <a:t> </a:t>
            </a:r>
            <a:r>
              <a:rPr lang="ko-KR" altLang="en-US" dirty="0"/>
              <a:t>함수가 </a:t>
            </a:r>
            <a:endParaRPr lang="en-US" altLang="ko-KR" dirty="0"/>
          </a:p>
          <a:p>
            <a:r>
              <a:rPr lang="en-US" altLang="ko-KR" dirty="0"/>
              <a:t>function</a:t>
            </a:r>
            <a:r>
              <a:rPr lang="ko-KR" altLang="en-US" dirty="0"/>
              <a:t> 인자로 받아 </a:t>
            </a:r>
            <a:r>
              <a:rPr lang="en-US" altLang="ko-KR" dirty="0" err="1"/>
              <a:t>decorator1</a:t>
            </a:r>
            <a:r>
              <a:rPr lang="en-US" altLang="ko-KR" dirty="0"/>
              <a:t> </a:t>
            </a:r>
            <a:r>
              <a:rPr lang="ko-KR" altLang="en-US" dirty="0"/>
              <a:t>함수가 </a:t>
            </a:r>
            <a:r>
              <a:rPr lang="en-US" altLang="ko-KR" dirty="0" err="1"/>
              <a:t>decorator2</a:t>
            </a:r>
            <a:r>
              <a:rPr lang="en-US" altLang="ko-KR" dirty="0"/>
              <a:t> </a:t>
            </a:r>
            <a:r>
              <a:rPr lang="ko-KR" altLang="en-US" dirty="0"/>
              <a:t>함수를 감싸는 형태가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66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7/18/2024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5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sz="3200" b="1" dirty="0"/>
              <a:t>점프 투 파이썬 </a:t>
            </a:r>
            <a:r>
              <a:rPr lang="en-US" altLang="ko-KR" sz="3200" b="1" dirty="0"/>
              <a:t>7 </a:t>
            </a:r>
            <a:r>
              <a:rPr lang="ko-KR" altLang="en-US" sz="3200" b="1" dirty="0"/>
              <a:t>파이썬 날아오르기 추가발표</a:t>
            </a: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sz="2000"/>
              <a:t>2024.07.18</a:t>
            </a:r>
            <a:endParaRPr lang="ko-KR" altLang="en-US" sz="2000" dirty="0"/>
          </a:p>
          <a:p>
            <a:endParaRPr lang="ko-KR" altLang="en-US" sz="2000" dirty="0"/>
          </a:p>
          <a:p>
            <a:r>
              <a:rPr lang="ko-KR" altLang="en-US" sz="2000" dirty="0"/>
              <a:t>강범구</a:t>
            </a:r>
            <a:endParaRPr lang="en-US" altLang="ko-KR" sz="2000" dirty="0"/>
          </a:p>
          <a:p>
            <a:r>
              <a:rPr lang="en-US" altLang="ko-KR" sz="2000" dirty="0" err="1"/>
              <a:t>kang1llkoo33@gmail.com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</a:t>
            </a:r>
            <a:r>
              <a:rPr lang="ko-KR" altLang="en-US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함수를 인자로 받고 또 다른 인자를 받는 고차함수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                   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인자로 받는 함수를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wrapping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하고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wrapping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된 함수 앞뒤에 추가적인 구문들로 꾸며 사용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함수 위에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데코레이터를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여러 줄로 지정해줌으로써 </a:t>
            </a:r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여러 개 사용 가능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적용 순서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인자로 받는 함수에 가까운 순서대로 적용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     ex) hello()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(hello())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decorator1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(hello()))</a:t>
            </a:r>
          </a:p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출력 순서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: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decorator1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hello()</a:t>
            </a: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2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DCA3471B-79E3-88CA-6D4E-99A7B0F5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637905"/>
            <a:ext cx="7551243" cy="28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65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데코레이터</a:t>
            </a:r>
            <a:r>
              <a:rPr lang="ko-KR" altLang="en-US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2</a:t>
            </a:r>
            <a:r>
              <a:rPr lang="ko-KR" altLang="en-US" sz="2800" b="1" dirty="0">
                <a:latin typeface="Arial" panose="020B0604020202020204" pitchFamily="34" charset="0"/>
                <a:ea typeface="맑은 고딕" panose="020B0503020000020004" pitchFamily="50" charset="-127"/>
              </a:rPr>
              <a:t>개 사용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86092-F10D-4411-9E3A-32DB2F052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37906"/>
            <a:ext cx="10972800" cy="4936629"/>
          </a:xfrm>
        </p:spPr>
        <p:txBody>
          <a:bodyPr>
            <a:normAutofit/>
          </a:bodyPr>
          <a:lstStyle/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109728" indent="0">
              <a:buNone/>
            </a:pPr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적용 순서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hello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(hello())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decorator1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(hello()))</a:t>
            </a:r>
          </a:p>
          <a:p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실행 결과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decorator2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hello </a:t>
            </a:r>
            <a:r>
              <a:rPr lang="ko-KR" altLang="en-US" sz="1400" b="1" dirty="0">
                <a:latin typeface="Arial" panose="020B0604020202020204" pitchFamily="34" charset="0"/>
                <a:ea typeface="맑은 고딕" panose="020B0503020000020004" pitchFamily="50" charset="-127"/>
              </a:rPr>
              <a:t>→ </a:t>
            </a:r>
            <a:r>
              <a:rPr lang="en-US" altLang="ko-KR" sz="1400" b="1" dirty="0" err="1">
                <a:latin typeface="Arial" panose="020B0604020202020204" pitchFamily="34" charset="0"/>
                <a:ea typeface="맑은 고딕" panose="020B0503020000020004" pitchFamily="50" charset="-127"/>
              </a:rPr>
              <a:t>decorator1</a:t>
            </a:r>
            <a:endParaRPr lang="en-US" altLang="ko-KR" sz="1400" b="1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endParaRPr lang="ko-KR" altLang="en-US" sz="140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>
                <a:latin typeface="Arial" panose="020B0604020202020204" pitchFamily="34" charset="0"/>
                <a:ea typeface="맑은 고딕" panose="020B0503020000020004" pitchFamily="50" charset="-127"/>
              </a:rPr>
              <a:pPr>
                <a:defRPr/>
              </a:pPr>
              <a:t>3</a:t>
            </a:fld>
            <a:endParaRPr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784176-900A-B79B-48B1-3335681E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271" y="1637906"/>
            <a:ext cx="1558375" cy="3093375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5E09CAC-5883-C8CC-9EC2-A0CF9A774CDB}"/>
              </a:ext>
            </a:extLst>
          </p:cNvPr>
          <p:cNvSpPr/>
          <p:nvPr/>
        </p:nvSpPr>
        <p:spPr>
          <a:xfrm>
            <a:off x="4132163" y="2912531"/>
            <a:ext cx="462987" cy="381964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274696-3278-9B12-C43B-AC14132AD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1514" y="2774854"/>
            <a:ext cx="1771897" cy="657317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CE75B2F-1EF6-FCA6-4131-A0D4AEB3F745}"/>
              </a:ext>
            </a:extLst>
          </p:cNvPr>
          <p:cNvSpPr/>
          <p:nvPr/>
        </p:nvSpPr>
        <p:spPr>
          <a:xfrm>
            <a:off x="6729223" y="2912531"/>
            <a:ext cx="462987" cy="381964"/>
          </a:xfrm>
          <a:prstGeom prst="rightArrow">
            <a:avLst/>
          </a:prstGeom>
          <a:solidFill>
            <a:schemeClr val="accent2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261E3C0-75A3-AEBF-B4BC-CE6B64D6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8022" y="2617776"/>
            <a:ext cx="193384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4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216</TotalTime>
  <Words>303</Words>
  <Application>Microsoft Office PowerPoint</Application>
  <PresentationFormat>와이드스크린</PresentationFormat>
  <Paragraphs>82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Arial Black</vt:lpstr>
      <vt:lpstr>Georgia</vt:lpstr>
      <vt:lpstr>Wingdings 2</vt:lpstr>
      <vt:lpstr>도시</vt:lpstr>
      <vt:lpstr>점프 투 파이썬 7 파이썬 날아오르기 추가발표</vt:lpstr>
      <vt:lpstr>데코레이터 2개 사용 방법</vt:lpstr>
      <vt:lpstr>데코레이터 2개 사용 방법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강범구</cp:lastModifiedBy>
  <cp:revision>31</cp:revision>
  <dcterms:created xsi:type="dcterms:W3CDTF">2022-01-04T01:05:00Z</dcterms:created>
  <dcterms:modified xsi:type="dcterms:W3CDTF">2024-07-18T03:05:14Z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