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3" r:id="rId1"/>
    <p:sldMasterId id="2147486014" r:id="rId2"/>
  </p:sldMasterIdLst>
  <p:notesMasterIdLst>
    <p:notesMasterId r:id="rId27"/>
  </p:notesMasterIdLst>
  <p:sldIdLst>
    <p:sldId id="332" r:id="rId3"/>
    <p:sldId id="257" r:id="rId4"/>
    <p:sldId id="589" r:id="rId5"/>
    <p:sldId id="646" r:id="rId6"/>
    <p:sldId id="647" r:id="rId7"/>
    <p:sldId id="643" r:id="rId8"/>
    <p:sldId id="644" r:id="rId9"/>
    <p:sldId id="645" r:id="rId10"/>
    <p:sldId id="659" r:id="rId11"/>
    <p:sldId id="661" r:id="rId12"/>
    <p:sldId id="660" r:id="rId13"/>
    <p:sldId id="658" r:id="rId14"/>
    <p:sldId id="648" r:id="rId15"/>
    <p:sldId id="650" r:id="rId16"/>
    <p:sldId id="651" r:id="rId17"/>
    <p:sldId id="652" r:id="rId18"/>
    <p:sldId id="653" r:id="rId19"/>
    <p:sldId id="654" r:id="rId20"/>
    <p:sldId id="655" r:id="rId21"/>
    <p:sldId id="656" r:id="rId22"/>
    <p:sldId id="657" r:id="rId23"/>
    <p:sldId id="662" r:id="rId24"/>
    <p:sldId id="663" r:id="rId25"/>
    <p:sldId id="419" r:id="rId26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0000"/>
    <a:srgbClr val="FFFF66"/>
    <a:srgbClr val="000000"/>
    <a:srgbClr val="0070C0"/>
    <a:srgbClr val="3399F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C4E45-0588-4F80-845A-C3AFB55278E6}" v="13" dt="2020-12-01T06:11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88471" autoAdjust="0"/>
  </p:normalViewPr>
  <p:slideViewPr>
    <p:cSldViewPr snapToObjects="1">
      <p:cViewPr varScale="1">
        <p:scale>
          <a:sx n="98" d="100"/>
          <a:sy n="98" d="100"/>
        </p:scale>
        <p:origin x="1914" y="78"/>
      </p:cViewPr>
      <p:guideLst>
        <p:guide orient="horz" pos="1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종우" userId="acde8d6e8f390149" providerId="LiveId" clId="{4B9C4E45-0588-4F80-845A-C3AFB55278E6}"/>
    <pc:docChg chg="undo custSel modSld">
      <pc:chgData name="전 종우" userId="acde8d6e8f390149" providerId="LiveId" clId="{4B9C4E45-0588-4F80-845A-C3AFB55278E6}" dt="2020-12-01T06:12:02.822" v="209" actId="20577"/>
      <pc:docMkLst>
        <pc:docMk/>
      </pc:docMkLst>
      <pc:sldChg chg="modSp">
        <pc:chgData name="전 종우" userId="acde8d6e8f390149" providerId="LiveId" clId="{4B9C4E45-0588-4F80-845A-C3AFB55278E6}" dt="2020-12-01T06:12:02.822" v="209" actId="20577"/>
        <pc:sldMkLst>
          <pc:docMk/>
          <pc:sldMk cId="0" sldId="257"/>
        </pc:sldMkLst>
        <pc:spChg chg="mod">
          <ac:chgData name="전 종우" userId="acde8d6e8f390149" providerId="LiveId" clId="{4B9C4E45-0588-4F80-845A-C3AFB55278E6}" dt="2020-12-01T06:12:02.822" v="209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4B9C4E45-0588-4F80-845A-C3AFB55278E6}" dt="2020-12-01T06:10:26.574" v="116" actId="27636"/>
        <pc:sldMkLst>
          <pc:docMk/>
          <pc:sldMk cId="1958243496" sldId="332"/>
        </pc:sldMkLst>
        <pc:spChg chg="mod">
          <ac:chgData name="전 종우" userId="acde8d6e8f390149" providerId="LiveId" clId="{4B9C4E45-0588-4F80-845A-C3AFB55278E6}" dt="2020-12-01T06:10:26.574" v="116" actId="27636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4B9C4E45-0588-4F80-845A-C3AFB55278E6}" dt="2020-12-01T06:09:59.819" v="57" actId="20577"/>
          <ac:spMkLst>
            <pc:docMk/>
            <pc:sldMk cId="1958243496" sldId="332"/>
            <ac:spMk id="9219" creationId="{00000000-0000-0000-0000-000000000000}"/>
          </ac:spMkLst>
        </pc:spChg>
      </pc:sldChg>
    </pc:docChg>
  </pc:docChgLst>
  <pc:docChgLst>
    <pc:chgData name="전 종우" userId="acde8d6e8f390149" providerId="LiveId" clId="{DD9D2492-5A07-4030-BB38-356CEF388C29}"/>
    <pc:docChg chg="undo custSel addSld delSld modSld">
      <pc:chgData name="전 종우" userId="acde8d6e8f390149" providerId="LiveId" clId="{DD9D2492-5A07-4030-BB38-356CEF388C29}" dt="2020-09-01T15:17:27.676" v="2760" actId="20577"/>
      <pc:docMkLst>
        <pc:docMk/>
      </pc:docMkLst>
      <pc:sldChg chg="modSp">
        <pc:chgData name="전 종우" userId="acde8d6e8f390149" providerId="LiveId" clId="{DD9D2492-5A07-4030-BB38-356CEF388C29}" dt="2020-09-01T13:59:00.266" v="257" actId="20577"/>
        <pc:sldMkLst>
          <pc:docMk/>
          <pc:sldMk cId="0" sldId="257"/>
        </pc:sldMkLst>
        <pc:spChg chg="mod">
          <ac:chgData name="전 종우" userId="acde8d6e8f390149" providerId="LiveId" clId="{DD9D2492-5A07-4030-BB38-356CEF388C29}" dt="2020-09-01T13:58:28.336" v="131"/>
          <ac:spMkLst>
            <pc:docMk/>
            <pc:sldMk cId="0" sldId="257"/>
            <ac:spMk id="9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9:00.266" v="257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DD9D2492-5A07-4030-BB38-356CEF388C29}" dt="2020-09-01T13:58:17.455" v="123" actId="20577"/>
        <pc:sldMkLst>
          <pc:docMk/>
          <pc:sldMk cId="1958243496" sldId="332"/>
        </pc:sldMkLst>
        <pc:spChg chg="mod">
          <ac:chgData name="전 종우" userId="acde8d6e8f390149" providerId="LiveId" clId="{DD9D2492-5A07-4030-BB38-356CEF388C29}" dt="2020-09-01T13:57:51.846" v="54" actId="20577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8:17.455" v="123" actId="20577"/>
          <ac:spMkLst>
            <pc:docMk/>
            <pc:sldMk cId="1958243496" sldId="332"/>
            <ac:spMk id="9219" creationId="{00000000-0000-0000-0000-000000000000}"/>
          </ac:spMkLst>
        </pc:spChg>
      </pc:sldChg>
      <pc:sldChg chg="addSp delSp modSp modNotesTx">
        <pc:chgData name="전 종우" userId="acde8d6e8f390149" providerId="LiveId" clId="{DD9D2492-5A07-4030-BB38-356CEF388C29}" dt="2020-09-01T14:26:29.283" v="1043" actId="20577"/>
        <pc:sldMkLst>
          <pc:docMk/>
          <pc:sldMk cId="0" sldId="403"/>
        </pc:sldMkLst>
        <pc:spChg chg="mod">
          <ac:chgData name="전 종우" userId="acde8d6e8f390149" providerId="LiveId" clId="{DD9D2492-5A07-4030-BB38-356CEF388C29}" dt="2020-09-01T14:00:14.962" v="288"/>
          <ac:spMkLst>
            <pc:docMk/>
            <pc:sldMk cId="0" sldId="403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05:45.752" v="397" actId="1076"/>
          <ac:spMkLst>
            <pc:docMk/>
            <pc:sldMk cId="0" sldId="403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0:15.410" v="576"/>
          <ac:spMkLst>
            <pc:docMk/>
            <pc:sldMk cId="0" sldId="403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09:23.792" v="452" actId="14100"/>
          <ac:grpSpMkLst>
            <pc:docMk/>
            <pc:sldMk cId="0" sldId="403"/>
            <ac:grpSpMk id="16" creationId="{00000000-0000-0000-0000-000000000000}"/>
          </ac:grpSpMkLst>
        </pc:grpChg>
        <pc:picChg chg="del">
          <ac:chgData name="전 종우" userId="acde8d6e8f390149" providerId="LiveId" clId="{DD9D2492-5A07-4030-BB38-356CEF388C29}" dt="2020-09-01T14:04:09.642" v="384"/>
          <ac:picMkLst>
            <pc:docMk/>
            <pc:sldMk cId="0" sldId="403"/>
            <ac:picMk id="3" creationId="{9CA54E42-78F3-4D2C-8771-6B54A675AB23}"/>
          </ac:picMkLst>
        </pc:picChg>
        <pc:picChg chg="add mod">
          <ac:chgData name="전 종우" userId="acde8d6e8f390149" providerId="LiveId" clId="{DD9D2492-5A07-4030-BB38-356CEF388C29}" dt="2020-09-01T14:09:27.877" v="454" actId="14100"/>
          <ac:picMkLst>
            <pc:docMk/>
            <pc:sldMk cId="0" sldId="403"/>
            <ac:picMk id="5" creationId="{62BF1D0F-DB5A-4D14-AE2C-AC9105F3389C}"/>
          </ac:picMkLst>
        </pc:picChg>
        <pc:picChg chg="add mod">
          <ac:chgData name="전 종우" userId="acde8d6e8f390149" providerId="LiveId" clId="{DD9D2492-5A07-4030-BB38-356CEF388C29}" dt="2020-09-01T14:09:30.316" v="455" actId="14100"/>
          <ac:picMkLst>
            <pc:docMk/>
            <pc:sldMk cId="0" sldId="403"/>
            <ac:picMk id="6" creationId="{CEC7D742-63BA-4B66-AD0A-F5FD5B6D3E21}"/>
          </ac:picMkLst>
        </pc:picChg>
      </pc:sldChg>
      <pc:sldChg chg="addSp delSp modSp modNotesTx">
        <pc:chgData name="전 종우" userId="acde8d6e8f390149" providerId="LiveId" clId="{DD9D2492-5A07-4030-BB38-356CEF388C29}" dt="2020-09-01T14:33:18.440" v="1465" actId="20577"/>
        <pc:sldMkLst>
          <pc:docMk/>
          <pc:sldMk cId="252576655" sldId="468"/>
        </pc:sldMkLst>
        <pc:spChg chg="mod">
          <ac:chgData name="전 종우" userId="acde8d6e8f390149" providerId="LiveId" clId="{DD9D2492-5A07-4030-BB38-356CEF388C29}" dt="2020-09-01T14:10:21.435" v="577"/>
          <ac:spMkLst>
            <pc:docMk/>
            <pc:sldMk cId="252576655" sldId="468"/>
            <ac:spMk id="2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02.846" v="584"/>
          <ac:spMkLst>
            <pc:docMk/>
            <pc:sldMk cId="252576655" sldId="468"/>
            <ac:spMk id="3" creationId="{D5A6EED9-45DE-471C-85B1-B70F9BEB05DC}"/>
          </ac:spMkLst>
        </pc:spChg>
        <pc:spChg chg="del">
          <ac:chgData name="전 종우" userId="acde8d6e8f390149" providerId="LiveId" clId="{DD9D2492-5A07-4030-BB38-356CEF388C29}" dt="2020-09-01T14:10:54.461" v="582"/>
          <ac:spMkLst>
            <pc:docMk/>
            <pc:sldMk cId="252576655" sldId="468"/>
            <ac:spMk id="5" creationId="{0352D300-322F-447E-B017-FE4094304FFA}"/>
          </ac:spMkLst>
        </pc:spChg>
        <pc:spChg chg="mod">
          <ac:chgData name="전 종우" userId="acde8d6e8f390149" providerId="LiveId" clId="{DD9D2492-5A07-4030-BB38-356CEF388C29}" dt="2020-09-01T14:12:43.201" v="649" actId="20577"/>
          <ac:spMkLst>
            <pc:docMk/>
            <pc:sldMk cId="252576655" sldId="468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2:03.992" v="641"/>
          <ac:spMkLst>
            <pc:docMk/>
            <pc:sldMk cId="252576655" sldId="468"/>
            <ac:spMk id="20" creationId="{00000000-0000-0000-0000-000000000000}"/>
          </ac:spMkLst>
        </pc:spChg>
        <pc:spChg chg="add del mod">
          <ac:chgData name="전 종우" userId="acde8d6e8f390149" providerId="LiveId" clId="{DD9D2492-5A07-4030-BB38-356CEF388C29}" dt="2020-09-01T14:25:30.305" v="1042" actId="20577"/>
          <ac:spMkLst>
            <pc:docMk/>
            <pc:sldMk cId="252576655" sldId="468"/>
            <ac:spMk id="21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15.425" v="589"/>
          <ac:spMkLst>
            <pc:docMk/>
            <pc:sldMk cId="252576655" sldId="468"/>
            <ac:spMk id="23" creationId="{8162D0CF-8CF1-46EC-92EE-72D5D4C8F8DA}"/>
          </ac:spMkLst>
        </pc:spChg>
        <pc:spChg chg="del">
          <ac:chgData name="전 종우" userId="acde8d6e8f390149" providerId="LiveId" clId="{DD9D2492-5A07-4030-BB38-356CEF388C29}" dt="2020-09-01T14:10:51.571" v="581"/>
          <ac:spMkLst>
            <pc:docMk/>
            <pc:sldMk cId="252576655" sldId="468"/>
            <ac:spMk id="24" creationId="{E3138C85-56EE-4E28-AE38-90F0D3D0BAFE}"/>
          </ac:spMkLst>
        </pc:spChg>
        <pc:spChg chg="del">
          <ac:chgData name="전 종우" userId="acde8d6e8f390149" providerId="LiveId" clId="{DD9D2492-5A07-4030-BB38-356CEF388C29}" dt="2020-09-01T14:10:58.990" v="583"/>
          <ac:spMkLst>
            <pc:docMk/>
            <pc:sldMk cId="252576655" sldId="468"/>
            <ac:spMk id="25" creationId="{985A7119-4D1F-47CA-B42A-73A27353F340}"/>
          </ac:spMkLst>
        </pc:spChg>
        <pc:grpChg chg="mod">
          <ac:chgData name="전 종우" userId="acde8d6e8f390149" providerId="LiveId" clId="{DD9D2492-5A07-4030-BB38-356CEF388C29}" dt="2020-09-01T14:24:46.773" v="1038" actId="14100"/>
          <ac:grpSpMkLst>
            <pc:docMk/>
            <pc:sldMk cId="252576655" sldId="468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24:35.913" v="1034" actId="1076"/>
          <ac:picMkLst>
            <pc:docMk/>
            <pc:sldMk cId="252576655" sldId="468"/>
            <ac:picMk id="6" creationId="{FA051BA2-0479-46BD-907F-EC0842EC7088}"/>
          </ac:picMkLst>
        </pc:picChg>
        <pc:picChg chg="add mod">
          <ac:chgData name="전 종우" userId="acde8d6e8f390149" providerId="LiveId" clId="{DD9D2492-5A07-4030-BB38-356CEF388C29}" dt="2020-09-01T14:24:54.967" v="1041" actId="14100"/>
          <ac:picMkLst>
            <pc:docMk/>
            <pc:sldMk cId="252576655" sldId="468"/>
            <ac:picMk id="7" creationId="{48B0A7B0-5B39-42E7-B4B1-E83A3AFAB26C}"/>
          </ac:picMkLst>
        </pc:picChg>
        <pc:picChg chg="del">
          <ac:chgData name="전 종우" userId="acde8d6e8f390149" providerId="LiveId" clId="{DD9D2492-5A07-4030-BB38-356CEF388C29}" dt="2020-09-01T14:10:46.788" v="580"/>
          <ac:picMkLst>
            <pc:docMk/>
            <pc:sldMk cId="252576655" sldId="468"/>
            <ac:picMk id="13" creationId="{DA19CCE3-1F7E-41AF-9CCA-B9A33BF91AA3}"/>
          </ac:picMkLst>
        </pc:picChg>
        <pc:picChg chg="del">
          <ac:chgData name="전 종우" userId="acde8d6e8f390149" providerId="LiveId" clId="{DD9D2492-5A07-4030-BB38-356CEF388C29}" dt="2020-09-01T14:11:04.889" v="585"/>
          <ac:picMkLst>
            <pc:docMk/>
            <pc:sldMk cId="252576655" sldId="468"/>
            <ac:picMk id="14" creationId="{C2CF82D1-73FB-4608-88EA-5D992E36F55B}"/>
          </ac:picMkLst>
        </pc:picChg>
        <pc:picChg chg="del">
          <ac:chgData name="전 종우" userId="acde8d6e8f390149" providerId="LiveId" clId="{DD9D2492-5A07-4030-BB38-356CEF388C29}" dt="2020-09-01T14:11:08.451" v="587"/>
          <ac:picMkLst>
            <pc:docMk/>
            <pc:sldMk cId="252576655" sldId="468"/>
            <ac:picMk id="15" creationId="{32BE785B-424D-45D4-A828-B7FF773903A0}"/>
          </ac:picMkLst>
        </pc:picChg>
        <pc:picChg chg="del">
          <ac:chgData name="전 종우" userId="acde8d6e8f390149" providerId="LiveId" clId="{DD9D2492-5A07-4030-BB38-356CEF388C29}" dt="2020-09-01T14:11:11.457" v="588"/>
          <ac:picMkLst>
            <pc:docMk/>
            <pc:sldMk cId="252576655" sldId="468"/>
            <ac:picMk id="22" creationId="{DF9CD9E9-5610-4D3D-A57E-A5A48D33C043}"/>
          </ac:picMkLst>
        </pc:picChg>
        <pc:picChg chg="del">
          <ac:chgData name="전 종우" userId="acde8d6e8f390149" providerId="LiveId" clId="{DD9D2492-5A07-4030-BB38-356CEF388C29}" dt="2020-09-01T14:11:06.581" v="586"/>
          <ac:picMkLst>
            <pc:docMk/>
            <pc:sldMk cId="252576655" sldId="468"/>
            <ac:picMk id="14340" creationId="{1C3145A5-72C2-439F-BB02-27460C7E9F14}"/>
          </ac:picMkLst>
        </pc:picChg>
      </pc:sldChg>
      <pc:sldChg chg="addSp delSp modSp">
        <pc:chgData name="전 종우" userId="acde8d6e8f390149" providerId="LiveId" clId="{DD9D2492-5A07-4030-BB38-356CEF388C29}" dt="2020-09-01T14:43:54.816" v="1710" actId="20577"/>
        <pc:sldMkLst>
          <pc:docMk/>
          <pc:sldMk cId="2004506370" sldId="470"/>
        </pc:sldMkLst>
        <pc:spChg chg="mod">
          <ac:chgData name="전 종우" userId="acde8d6e8f390149" providerId="LiveId" clId="{DD9D2492-5A07-4030-BB38-356CEF388C29}" dt="2020-09-01T14:33:44.483" v="1466"/>
          <ac:spMkLst>
            <pc:docMk/>
            <pc:sldMk cId="2004506370" sldId="470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2.009" v="1533" actId="14100"/>
          <ac:spMkLst>
            <pc:docMk/>
            <pc:sldMk cId="2004506370" sldId="470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7.303" v="1534" actId="1076"/>
          <ac:spMkLst>
            <pc:docMk/>
            <pc:sldMk cId="2004506370" sldId="470"/>
            <ac:spMk id="19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2:06.521" v="1612"/>
          <ac:spMkLst>
            <pc:docMk/>
            <pc:sldMk cId="2004506370" sldId="470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3:54.816" v="1710" actId="20577"/>
          <ac:spMkLst>
            <pc:docMk/>
            <pc:sldMk cId="2004506370" sldId="470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43:44.998" v="1701"/>
          <ac:grpSpMkLst>
            <pc:docMk/>
            <pc:sldMk cId="2004506370" sldId="470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38:42.003" v="1558" actId="14100"/>
          <ac:picMkLst>
            <pc:docMk/>
            <pc:sldMk cId="2004506370" sldId="470"/>
            <ac:picMk id="3" creationId="{0EF7A707-1A74-4B09-A56E-984675895FB4}"/>
          </ac:picMkLst>
        </pc:picChg>
        <pc:picChg chg="del">
          <ac:chgData name="전 종우" userId="acde8d6e8f390149" providerId="LiveId" clId="{DD9D2492-5A07-4030-BB38-356CEF388C29}" dt="2020-09-01T14:35:44.774" v="1520"/>
          <ac:picMkLst>
            <pc:docMk/>
            <pc:sldMk cId="2004506370" sldId="470"/>
            <ac:picMk id="14" creationId="{59D4924B-B158-4887-A720-A656D699C80C}"/>
          </ac:picMkLst>
        </pc:picChg>
      </pc:sldChg>
      <pc:sldChg chg="modSp modNotesTx">
        <pc:chgData name="전 종우" userId="acde8d6e8f390149" providerId="LiveId" clId="{DD9D2492-5A07-4030-BB38-356CEF388C29}" dt="2020-09-01T15:16:53.712" v="2711" actId="20577"/>
        <pc:sldMkLst>
          <pc:docMk/>
          <pc:sldMk cId="2346109129" sldId="471"/>
        </pc:sldMkLst>
        <pc:spChg chg="mod">
          <ac:chgData name="전 종우" userId="acde8d6e8f390149" providerId="LiveId" clId="{DD9D2492-5A07-4030-BB38-356CEF388C29}" dt="2020-09-01T15:10:41.886" v="2605"/>
          <ac:spMkLst>
            <pc:docMk/>
            <pc:sldMk cId="2346109129" sldId="471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1:14.876" v="2708"/>
          <ac:spMkLst>
            <pc:docMk/>
            <pc:sldMk cId="2346109129" sldId="471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6:53.712" v="2711" actId="20577"/>
          <ac:spMkLst>
            <pc:docMk/>
            <pc:sldMk cId="2346109129" sldId="471"/>
            <ac:spMk id="21" creationId="{00000000-0000-0000-0000-000000000000}"/>
          </ac:spMkLst>
        </pc:spChg>
      </pc:sldChg>
      <pc:sldChg chg="delSp">
        <pc:chgData name="전 종우" userId="acde8d6e8f390149" providerId="LiveId" clId="{DD9D2492-5A07-4030-BB38-356CEF388C29}" dt="2020-09-01T14:11:46.395" v="591"/>
        <pc:sldMkLst>
          <pc:docMk/>
          <pc:sldMk cId="2472733240" sldId="475"/>
        </pc:sldMkLst>
        <pc:spChg chg="del">
          <ac:chgData name="전 종우" userId="acde8d6e8f390149" providerId="LiveId" clId="{DD9D2492-5A07-4030-BB38-356CEF388C29}" dt="2020-09-01T14:11:46.395" v="591"/>
          <ac:spMkLst>
            <pc:docMk/>
            <pc:sldMk cId="2472733240" sldId="475"/>
            <ac:spMk id="9" creationId="{9AEAE366-2A24-424C-B19A-BBC70A09BF9F}"/>
          </ac:spMkLst>
        </pc:spChg>
      </pc:sldChg>
      <pc:sldChg chg="add del">
        <pc:chgData name="전 종우" userId="acde8d6e8f390149" providerId="LiveId" clId="{DD9D2492-5A07-4030-BB38-356CEF388C29}" dt="2020-09-01T14:01:24.898" v="290" actId="2696"/>
        <pc:sldMkLst>
          <pc:docMk/>
          <pc:sldMk cId="2044864228" sldId="491"/>
        </pc:sldMkLst>
      </pc:sldChg>
      <pc:sldChg chg="addSp delSp modSp add">
        <pc:chgData name="전 종우" userId="acde8d6e8f390149" providerId="LiveId" clId="{DD9D2492-5A07-4030-BB38-356CEF388C29}" dt="2020-09-01T15:02:09.687" v="2123" actId="1076"/>
        <pc:sldMkLst>
          <pc:docMk/>
          <pc:sldMk cId="3442004432" sldId="491"/>
        </pc:sldMkLst>
        <pc:spChg chg="mod">
          <ac:chgData name="전 종우" userId="acde8d6e8f390149" providerId="LiveId" clId="{DD9D2492-5A07-4030-BB38-356CEF388C29}" dt="2020-09-01T14:49:04.756" v="1716" actId="1076"/>
          <ac:spMkLst>
            <pc:docMk/>
            <pc:sldMk cId="3442004432" sldId="491"/>
            <ac:spMk id="2" creationId="{D706D1D3-0294-4B0A-82EE-BBE709AB0AAD}"/>
          </ac:spMkLst>
        </pc:spChg>
        <pc:spChg chg="del">
          <ac:chgData name="전 종우" userId="acde8d6e8f390149" providerId="LiveId" clId="{DD9D2492-5A07-4030-BB38-356CEF388C29}" dt="2020-09-01T14:49:25.446" v="1717"/>
          <ac:spMkLst>
            <pc:docMk/>
            <pc:sldMk cId="3442004432" sldId="491"/>
            <ac:spMk id="3" creationId="{E3083B11-C0F5-4B99-9110-7BE79F7924DD}"/>
          </ac:spMkLst>
        </pc:spChg>
        <pc:spChg chg="mod">
          <ac:chgData name="전 종우" userId="acde8d6e8f390149" providerId="LiveId" clId="{DD9D2492-5A07-4030-BB38-356CEF388C29}" dt="2020-09-01T14:58:05.488" v="2032" actId="20577"/>
          <ac:spMkLst>
            <pc:docMk/>
            <pc:sldMk cId="3442004432" sldId="491"/>
            <ac:spMk id="9" creationId="{E5EE107E-C148-4635-903C-1E1BFBCF6305}"/>
          </ac:spMkLst>
        </pc:spChg>
        <pc:spChg chg="mod">
          <ac:chgData name="전 종우" userId="acde8d6e8f390149" providerId="LiveId" clId="{DD9D2492-5A07-4030-BB38-356CEF388C29}" dt="2020-09-01T14:52:44.997" v="1781" actId="1076"/>
          <ac:spMkLst>
            <pc:docMk/>
            <pc:sldMk cId="3442004432" sldId="491"/>
            <ac:spMk id="11" creationId="{94159C09-34F7-4B28-BA21-81EAD7848A8C}"/>
          </ac:spMkLst>
        </pc:spChg>
        <pc:grpChg chg="add mod">
          <ac:chgData name="전 종우" userId="acde8d6e8f390149" providerId="LiveId" clId="{DD9D2492-5A07-4030-BB38-356CEF388C29}" dt="2020-09-01T15:02:07.983" v="2122" actId="1076"/>
          <ac:grpSpMkLst>
            <pc:docMk/>
            <pc:sldMk cId="3442004432" sldId="491"/>
            <ac:grpSpMk id="6" creationId="{C83A694B-1BCC-4C81-BEF6-B75A2FEF2292}"/>
          </ac:grpSpMkLst>
        </pc:grpChg>
        <pc:picChg chg="add del mod">
          <ac:chgData name="전 종우" userId="acde8d6e8f390149" providerId="LiveId" clId="{DD9D2492-5A07-4030-BB38-356CEF388C29}" dt="2020-09-01T14:49:34.981" v="1720"/>
          <ac:picMkLst>
            <pc:docMk/>
            <pc:sldMk cId="3442004432" sldId="491"/>
            <ac:picMk id="5" creationId="{AD5525D2-9CAE-45D2-9594-1C5B3B6A9AD0}"/>
          </ac:picMkLst>
        </pc:picChg>
        <pc:picChg chg="add mod">
          <ac:chgData name="전 종우" userId="acde8d6e8f390149" providerId="LiveId" clId="{DD9D2492-5A07-4030-BB38-356CEF388C29}" dt="2020-09-01T15:02:09.687" v="2123" actId="1076"/>
          <ac:picMkLst>
            <pc:docMk/>
            <pc:sldMk cId="3442004432" sldId="491"/>
            <ac:picMk id="12" creationId="{CF66E05E-148C-48FE-B1DA-82F2DE548342}"/>
          </ac:picMkLst>
        </pc:picChg>
      </pc:sldChg>
      <pc:sldChg chg="addSp delSp modSp add modNotesTx">
        <pc:chgData name="전 종우" userId="acde8d6e8f390149" providerId="LiveId" clId="{DD9D2492-5A07-4030-BB38-356CEF388C29}" dt="2020-09-01T15:10:03.783" v="2604" actId="207"/>
        <pc:sldMkLst>
          <pc:docMk/>
          <pc:sldMk cId="2786554231" sldId="492"/>
        </pc:sldMkLst>
        <pc:spChg chg="mod">
          <ac:chgData name="전 종우" userId="acde8d6e8f390149" providerId="LiveId" clId="{DD9D2492-5A07-4030-BB38-356CEF388C29}" dt="2020-09-01T14:59:00.882" v="2035"/>
          <ac:spMkLst>
            <pc:docMk/>
            <pc:sldMk cId="2786554231" sldId="492"/>
            <ac:spMk id="2" creationId="{35BF5B0C-7DA2-450C-BEFB-F24A945C690D}"/>
          </ac:spMkLst>
        </pc:spChg>
        <pc:spChg chg="del">
          <ac:chgData name="전 종우" userId="acde8d6e8f390149" providerId="LiveId" clId="{DD9D2492-5A07-4030-BB38-356CEF388C29}" dt="2020-09-01T14:59:06.329" v="2036"/>
          <ac:spMkLst>
            <pc:docMk/>
            <pc:sldMk cId="2786554231" sldId="492"/>
            <ac:spMk id="3" creationId="{DDE70707-FE97-4E16-A2D1-0D537321C35C}"/>
          </ac:spMkLst>
        </pc:spChg>
        <pc:spChg chg="mod">
          <ac:chgData name="전 종우" userId="acde8d6e8f390149" providerId="LiveId" clId="{DD9D2492-5A07-4030-BB38-356CEF388C29}" dt="2020-09-01T15:10:03.783" v="2604" actId="207"/>
          <ac:spMkLst>
            <pc:docMk/>
            <pc:sldMk cId="2786554231" sldId="492"/>
            <ac:spMk id="8" creationId="{A639B84F-BB70-4594-BF54-2F716048A8D5}"/>
          </ac:spMkLst>
        </pc:spChg>
        <pc:spChg chg="mod">
          <ac:chgData name="전 종우" userId="acde8d6e8f390149" providerId="LiveId" clId="{DD9D2492-5A07-4030-BB38-356CEF388C29}" dt="2020-09-01T15:00:06.914" v="2049" actId="20577"/>
          <ac:spMkLst>
            <pc:docMk/>
            <pc:sldMk cId="2786554231" sldId="492"/>
            <ac:spMk id="10" creationId="{57AEB6E9-EA19-436F-B41A-4BE98D690BCC}"/>
          </ac:spMkLst>
        </pc:spChg>
        <pc:spChg chg="add mod">
          <ac:chgData name="전 종우" userId="acde8d6e8f390149" providerId="LiveId" clId="{DD9D2492-5A07-4030-BB38-356CEF388C29}" dt="2020-09-01T15:09:37.930" v="2549" actId="1076"/>
          <ac:spMkLst>
            <pc:docMk/>
            <pc:sldMk cId="2786554231" sldId="492"/>
            <ac:spMk id="12" creationId="{17554A49-BE08-445C-A6F2-2BEBA6E916E6}"/>
          </ac:spMkLst>
        </pc:spChg>
        <pc:grpChg chg="add mod">
          <ac:chgData name="전 종우" userId="acde8d6e8f390149" providerId="LiveId" clId="{DD9D2492-5A07-4030-BB38-356CEF388C29}" dt="2020-09-01T15:05:41.262" v="2289"/>
          <ac:grpSpMkLst>
            <pc:docMk/>
            <pc:sldMk cId="2786554231" sldId="492"/>
            <ac:grpSpMk id="5" creationId="{3B303D2A-0A8A-42A4-9989-71B7D6907B7A}"/>
          </ac:grpSpMkLst>
        </pc:grpChg>
        <pc:picChg chg="add mod">
          <ac:chgData name="전 종우" userId="acde8d6e8f390149" providerId="LiveId" clId="{DD9D2492-5A07-4030-BB38-356CEF388C29}" dt="2020-09-01T15:01:53.488" v="2121" actId="14100"/>
          <ac:picMkLst>
            <pc:docMk/>
            <pc:sldMk cId="2786554231" sldId="492"/>
            <ac:picMk id="11" creationId="{37D096EA-BC79-4FD6-8AFD-974E77B74A0A}"/>
          </ac:picMkLst>
        </pc:picChg>
      </pc:sldChg>
      <pc:sldChg chg="delSp modSp add">
        <pc:chgData name="전 종우" userId="acde8d6e8f390149" providerId="LiveId" clId="{DD9D2492-5A07-4030-BB38-356CEF388C29}" dt="2020-09-01T15:17:27.676" v="2760" actId="20577"/>
        <pc:sldMkLst>
          <pc:docMk/>
          <pc:sldMk cId="1950326871" sldId="493"/>
        </pc:sldMkLst>
        <pc:spChg chg="mod">
          <ac:chgData name="전 종우" userId="acde8d6e8f390149" providerId="LiveId" clId="{DD9D2492-5A07-4030-BB38-356CEF388C29}" dt="2020-09-01T15:17:27.676" v="2760" actId="20577"/>
          <ac:spMkLst>
            <pc:docMk/>
            <pc:sldMk cId="1950326871" sldId="493"/>
            <ac:spMk id="2" creationId="{78760ECF-79C8-4FE7-A588-7B5D9BDAC3B0}"/>
          </ac:spMkLst>
        </pc:spChg>
        <pc:spChg chg="del">
          <ac:chgData name="전 종우" userId="acde8d6e8f390149" providerId="LiveId" clId="{DD9D2492-5A07-4030-BB38-356CEF388C29}" dt="2020-09-01T15:17:14.510" v="2715"/>
          <ac:spMkLst>
            <pc:docMk/>
            <pc:sldMk cId="1950326871" sldId="493"/>
            <ac:spMk id="3" creationId="{1D71DF76-411D-41B7-B697-6A335938E5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5" y="2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20" tIns="45911" rIns="91820" bIns="4591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83" y="3229514"/>
            <a:ext cx="7945255" cy="3059942"/>
          </a:xfrm>
          <a:prstGeom prst="rect">
            <a:avLst/>
          </a:prstGeom>
        </p:spPr>
        <p:txBody>
          <a:bodyPr vert="horz" lIns="91820" tIns="45911" rIns="91820" bIns="4591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7934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5" y="6457934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93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540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26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971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472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90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974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0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7741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9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571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862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0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4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2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5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297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360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3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53988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53988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86220" y="612775"/>
            <a:ext cx="958215" cy="457835"/>
          </a:xfrm>
        </p:spPr>
        <p:txBody>
          <a:bodyPr/>
          <a:lstStyle/>
          <a:p>
            <a:fld id="{61FD9D02-426E-46C9-9EE9-0DE1EF8B2838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6515" cy="4578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0"/>
            <a:ext cx="9144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9144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045"/>
            <a:ext cx="37338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055"/>
            <a:ext cx="37338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7205"/>
            <a:ext cx="306324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20" y="588645"/>
            <a:ext cx="16002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45" y="-1905"/>
            <a:ext cx="5778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305" y="-1905"/>
            <a:ext cx="2730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255" y="-1905"/>
            <a:ext cx="8890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905"/>
            <a:ext cx="27305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635"/>
            <a:ext cx="54610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90" y="635"/>
            <a:ext cx="8890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170"/>
            <a:ext cx="82296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220" y="612775"/>
            <a:ext cx="95758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4/4/2024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990" y="25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47320" y="6493510"/>
            <a:ext cx="193357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0470" y="6493510"/>
            <a:ext cx="26866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book/1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3890" y="1628800"/>
            <a:ext cx="7773670" cy="147129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1" hangingPunct="1">
              <a:buFontTx/>
              <a:buNone/>
            </a:pP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신입생 세미나</a:t>
            </a:r>
            <a:br>
              <a:rPr lang="en-US" altLang="ko-KR" sz="3600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python</a:t>
            </a:r>
            <a:endParaRPr lang="ko-KR" altLang="en-US" sz="2000" dirty="0">
              <a:latin typeface="Arial" charset="0"/>
              <a:ea typeface="돋움" charset="0"/>
              <a:cs typeface="Arial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69080"/>
            <a:ext cx="6401435" cy="175323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64135" indent="0" algn="ctr" defTabSz="508000" eaLnBrk="1" hangingPunct="1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cs typeface="Arial" charset="0"/>
              </a:rPr>
              <a:t>2024. 04. 04 </a:t>
            </a: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ko-KR" altLang="en-US" sz="1400" b="1" dirty="0">
                <a:solidFill>
                  <a:schemeClr val="tx1"/>
                </a:solidFill>
                <a:cs typeface="Arial" charset="0"/>
              </a:rPr>
              <a:t>전종우</a:t>
            </a: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en-US" altLang="ko-KR" sz="1100" dirty="0">
                <a:solidFill>
                  <a:schemeClr val="tx1"/>
                </a:solidFill>
                <a:cs typeface="Arial" charset="0"/>
              </a:rPr>
              <a:t>junjongwoo30@naver.com</a:t>
            </a:r>
            <a:endParaRPr lang="ko-KR" altLang="en-US" sz="11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1.3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파이썬으로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무엇을 할 수 있을까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24C7BBD-6766-B22D-4A6C-A96DB14C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58" y="1700808"/>
            <a:ext cx="6460993" cy="440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88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1.3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파이썬으로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무엇을 할 수 있을까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0E3CF0DA-393B-57F1-7346-9971FF829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60" y="1628800"/>
            <a:ext cx="744959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1.3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파이썬으로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무엇을 할 수 있을까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2290" name="Picture 2" descr="파이썬 웹 프로그래밍: 기초편 | 김석훈 - 모바일교보문고">
            <a:extLst>
              <a:ext uri="{FF2B5EF4-FFF2-40B4-BE49-F238E27FC236}">
                <a16:creationId xmlns:a16="http://schemas.microsoft.com/office/drawing/2014/main" id="{34AF20AD-14A7-4A94-9513-FDFACCAC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43" y="1690928"/>
            <a:ext cx="1240415" cy="168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인공지능이란? AI, 머신러닝, 딥 러닝 한 번에 정리하기 | appen 에펜">
            <a:extLst>
              <a:ext uri="{FF2B5EF4-FFF2-40B4-BE49-F238E27FC236}">
                <a16:creationId xmlns:a16="http://schemas.microsoft.com/office/drawing/2014/main" id="{EBE1C5E2-EB62-26B3-827A-518047998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751"/>
            <a:ext cx="2592288" cy="136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03-1 Numpy: 수치 계산을 위한 라이브러리 - 파이썬 이미지 처리 - Bayer Pattern 편">
            <a:extLst>
              <a:ext uri="{FF2B5EF4-FFF2-40B4-BE49-F238E27FC236}">
                <a16:creationId xmlns:a16="http://schemas.microsoft.com/office/drawing/2014/main" id="{AD736B99-DFDF-82AB-870D-BD559AEE6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025" y="3559883"/>
            <a:ext cx="3065512" cy="112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1DA0AF5B-AC3C-B758-FA03-711DAFBE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95" y="1956462"/>
            <a:ext cx="2290492" cy="67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DataBase - MySQL.데이터베이스 시스템의 이해 / 데이터베이스 살펴보기">
            <a:extLst>
              <a:ext uri="{FF2B5EF4-FFF2-40B4-BE49-F238E27FC236}">
                <a16:creationId xmlns:a16="http://schemas.microsoft.com/office/drawing/2014/main" id="{02209358-1E00-B48C-1727-1C5630C3A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850" y="3186840"/>
            <a:ext cx="27717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3490215C-7A3D-A116-E1A2-6008981BA8BF}"/>
              </a:ext>
            </a:extLst>
          </p:cNvPr>
          <p:cNvGrpSpPr/>
          <p:nvPr/>
        </p:nvGrpSpPr>
        <p:grpSpPr>
          <a:xfrm>
            <a:off x="3851920" y="5107720"/>
            <a:ext cx="2085120" cy="1251072"/>
            <a:chOff x="3851920" y="5107720"/>
            <a:chExt cx="2085120" cy="1251072"/>
          </a:xfrm>
        </p:grpSpPr>
        <p:pic>
          <p:nvPicPr>
            <p:cNvPr id="12302" name="Picture 14">
              <a:extLst>
                <a:ext uri="{FF2B5EF4-FFF2-40B4-BE49-F238E27FC236}">
                  <a16:creationId xmlns:a16="http://schemas.microsoft.com/office/drawing/2014/main" id="{538FC8FC-0C36-304F-51EA-9192F7B563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5107720"/>
              <a:ext cx="2085120" cy="125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413A19-8400-723D-D8F1-9FB94A519569}"/>
                </a:ext>
              </a:extLst>
            </p:cNvPr>
            <p:cNvSpPr txBox="1"/>
            <p:nvPr/>
          </p:nvSpPr>
          <p:spPr>
            <a:xfrm>
              <a:off x="3851921" y="5261954"/>
              <a:ext cx="18609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GUI </a:t>
              </a:r>
              <a:r>
                <a:rPr lang="ko-KR" altLang="en-US" sz="1600" b="1" dirty="0"/>
                <a:t>프로그래밍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87BBBED-A175-8078-2F52-AC356875FD5E}"/>
              </a:ext>
            </a:extLst>
          </p:cNvPr>
          <p:cNvSpPr txBox="1"/>
          <p:nvPr/>
        </p:nvSpPr>
        <p:spPr>
          <a:xfrm>
            <a:off x="7061541" y="554859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FDC0607-0FF2-7E25-A0DB-7D22637D5D6A}"/>
              </a:ext>
            </a:extLst>
          </p:cNvPr>
          <p:cNvGrpSpPr/>
          <p:nvPr/>
        </p:nvGrpSpPr>
        <p:grpSpPr>
          <a:xfrm>
            <a:off x="876538" y="5107720"/>
            <a:ext cx="2270243" cy="1251072"/>
            <a:chOff x="876538" y="5107720"/>
            <a:chExt cx="2270243" cy="1251072"/>
          </a:xfrm>
        </p:grpSpPr>
        <p:pic>
          <p:nvPicPr>
            <p:cNvPr id="12300" name="Picture 12">
              <a:extLst>
                <a:ext uri="{FF2B5EF4-FFF2-40B4-BE49-F238E27FC236}">
                  <a16:creationId xmlns:a16="http://schemas.microsoft.com/office/drawing/2014/main" id="{E0C1400E-78BA-32F2-406B-BB86FFE7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943" y="5107720"/>
              <a:ext cx="2220838" cy="1251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534E7D-E747-B71A-B2CC-80B36903B6BC}"/>
                </a:ext>
              </a:extLst>
            </p:cNvPr>
            <p:cNvSpPr txBox="1"/>
            <p:nvPr/>
          </p:nvSpPr>
          <p:spPr>
            <a:xfrm>
              <a:off x="876538" y="6051015"/>
              <a:ext cx="11257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사물인터넷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54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1.4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둘러보기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7B11C859-5E1D-60DC-E461-B4AF888C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653" y="1928796"/>
            <a:ext cx="5858693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6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1.4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둘러보기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34F464D7-F2EB-3F62-F45E-7E77C3899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1" y="1988840"/>
            <a:ext cx="833553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1.4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둘러보기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A9E9606-DF4E-42EC-09AE-9A817E7AE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17" y="2218471"/>
            <a:ext cx="842127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79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1.4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둘러보기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E973962C-2476-270D-F1E7-6513BD2B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30" y="1844824"/>
            <a:ext cx="8364117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18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1.4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둘러보기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E9BE6D5-D314-0AA2-11E6-91BCBFCB1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0" y="1772816"/>
            <a:ext cx="8278380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84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1.4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둘러보기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BE6AD408-9252-1497-C0FB-E07F3B92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596" y="2023934"/>
            <a:ext cx="836411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1.5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파이썬과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에디터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D28E1E-D886-4F13-494F-84B4B9C24260}"/>
              </a:ext>
            </a:extLst>
          </p:cNvPr>
          <p:cNvSpPr txBox="1"/>
          <p:nvPr/>
        </p:nvSpPr>
        <p:spPr>
          <a:xfrm>
            <a:off x="646766" y="1628800"/>
            <a:ext cx="790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에디터</a:t>
            </a:r>
            <a:r>
              <a:rPr lang="en-US" altLang="ko-KR" dirty="0"/>
              <a:t>: </a:t>
            </a:r>
            <a:r>
              <a:rPr lang="ko-KR" altLang="en-US" dirty="0"/>
              <a:t>소스 코드를 편집할 수 있는 프로그래밍 도구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1430F4-C7B2-4516-429A-E2DC478A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64491"/>
            <a:ext cx="2638793" cy="14765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2A70E3-1B6B-E3F9-C16C-B45984C1E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29" y="4294780"/>
            <a:ext cx="1514686" cy="14384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D3EF567-692A-A1C8-6863-7507E3C654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544" y="3003962"/>
            <a:ext cx="4505954" cy="25816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789496-F310-C392-258F-32957DA98E39}"/>
              </a:ext>
            </a:extLst>
          </p:cNvPr>
          <p:cNvSpPr txBox="1"/>
          <p:nvPr/>
        </p:nvSpPr>
        <p:spPr>
          <a:xfrm>
            <a:off x="1317629" y="58052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 dirty="0"/>
              <a:t>파이썬 셀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622E49-C5E4-EDC1-CA9A-FFCE1B684781}"/>
              </a:ext>
            </a:extLst>
          </p:cNvPr>
          <p:cNvSpPr txBox="1"/>
          <p:nvPr/>
        </p:nvSpPr>
        <p:spPr>
          <a:xfrm>
            <a:off x="5652120" y="573325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에디터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11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443355"/>
            <a:ext cx="8230870" cy="4326255"/>
          </a:xfrm>
        </p:spPr>
        <p:txBody>
          <a:bodyPr vert="horz" wrap="square" lIns="91440" tIns="45720" rIns="91440" bIns="45720" numCol="1" anchor="t">
            <a:normAutofit fontScale="92500"/>
          </a:bodyPr>
          <a:lstStyle/>
          <a:p>
            <a:pPr indent="-255905" defTabSz="508000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1. </a:t>
            </a:r>
            <a:r>
              <a:rPr lang="ko-KR" altLang="en-US" sz="2400" b="1" dirty="0" err="1">
                <a:latin typeface="+mn-ea"/>
              </a:rPr>
              <a:t>파이썬이란</a:t>
            </a:r>
            <a:r>
              <a:rPr lang="ko-KR" altLang="en-US" sz="2400" b="1" dirty="0">
                <a:latin typeface="+mn-ea"/>
              </a:rPr>
              <a:t> 무엇인가</a:t>
            </a:r>
            <a:r>
              <a:rPr lang="en-US" altLang="ko-KR" sz="2400" b="1" dirty="0">
                <a:latin typeface="+mn-ea"/>
              </a:rPr>
              <a:t>?</a:t>
            </a: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* 1.1 </a:t>
            </a:r>
            <a:r>
              <a:rPr lang="ko-KR" altLang="en-US" sz="2400" b="1" dirty="0" err="1">
                <a:latin typeface="+mn-ea"/>
              </a:rPr>
              <a:t>파이썬이란</a:t>
            </a:r>
            <a:r>
              <a:rPr lang="en-US" altLang="ko-KR" sz="2400" b="1" dirty="0">
                <a:latin typeface="+mn-ea"/>
              </a:rPr>
              <a:t>?</a:t>
            </a: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* 1.2 </a:t>
            </a:r>
            <a:r>
              <a:rPr lang="ko-KR" altLang="en-US" sz="2400" b="1" dirty="0" err="1">
                <a:latin typeface="+mn-ea"/>
              </a:rPr>
              <a:t>파이썬의</a:t>
            </a:r>
            <a:r>
              <a:rPr lang="ko-KR" altLang="en-US" sz="2400" b="1" dirty="0">
                <a:latin typeface="+mn-ea"/>
              </a:rPr>
              <a:t> 특징</a:t>
            </a:r>
            <a:endParaRPr lang="en-US" altLang="ko-KR" sz="2400" b="1" dirty="0">
              <a:latin typeface="+mn-ea"/>
            </a:endParaRP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* 1.3 </a:t>
            </a:r>
            <a:r>
              <a:rPr lang="ko-KR" altLang="en-US" sz="2400" b="1" dirty="0" err="1">
                <a:latin typeface="+mn-ea"/>
              </a:rPr>
              <a:t>파이썬으로</a:t>
            </a:r>
            <a:r>
              <a:rPr lang="ko-KR" altLang="en-US" sz="2400" b="1" dirty="0">
                <a:latin typeface="+mn-ea"/>
              </a:rPr>
              <a:t> 무엇을 할 수 있을까</a:t>
            </a:r>
            <a:r>
              <a:rPr lang="en-US" altLang="ko-KR" sz="2400" b="1" dirty="0">
                <a:latin typeface="+mn-ea"/>
              </a:rPr>
              <a:t>?</a:t>
            </a: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</a:t>
            </a:r>
            <a:r>
              <a:rPr lang="en-US" altLang="ko-KR" sz="2400" b="1" strike="sngStrike" dirty="0">
                <a:latin typeface="+mn-ea"/>
              </a:rPr>
              <a:t>* 1.4 </a:t>
            </a:r>
            <a:r>
              <a:rPr lang="ko-KR" altLang="en-US" sz="2400" b="1" strike="sngStrike" dirty="0">
                <a:latin typeface="+mn-ea"/>
              </a:rPr>
              <a:t>파이썬 설치하기</a:t>
            </a:r>
            <a:endParaRPr lang="en-US" altLang="ko-KR" sz="2400" b="1" strike="sngStrike" dirty="0">
              <a:latin typeface="+mn-ea"/>
            </a:endParaRP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* 1.4 </a:t>
            </a:r>
            <a:r>
              <a:rPr lang="ko-KR" altLang="en-US" sz="2400" b="1" dirty="0">
                <a:latin typeface="+mn-ea"/>
              </a:rPr>
              <a:t>파이썬 둘러보기</a:t>
            </a:r>
            <a:endParaRPr lang="en-US" altLang="ko-KR" sz="2400" b="1" dirty="0">
              <a:latin typeface="+mn-ea"/>
            </a:endParaRP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* 1.5 </a:t>
            </a:r>
            <a:r>
              <a:rPr lang="ko-KR" altLang="en-US" sz="2400" b="1" dirty="0" err="1">
                <a:latin typeface="+mn-ea"/>
              </a:rPr>
              <a:t>파이썬과</a:t>
            </a:r>
            <a:r>
              <a:rPr lang="ko-KR" altLang="en-US" sz="2400" b="1" dirty="0">
                <a:latin typeface="+mn-ea"/>
              </a:rPr>
              <a:t> 에디터</a:t>
            </a:r>
            <a:endParaRPr lang="en-US" altLang="ko-KR" sz="2400" b="1" dirty="0">
              <a:latin typeface="+mn-ea"/>
            </a:endParaRP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* 1.6 </a:t>
            </a:r>
            <a:r>
              <a:rPr lang="ko-KR" altLang="en-US" sz="2400" b="1" dirty="0">
                <a:latin typeface="+mn-ea"/>
              </a:rPr>
              <a:t>발표 일정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6405" y="883285"/>
            <a:ext cx="8229600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1.5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파이썬과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에디터</a:t>
              </a:r>
            </a:p>
          </p:txBody>
        </p:sp>
      </p:grpSp>
      <p:pic>
        <p:nvPicPr>
          <p:cNvPr id="15362" name="Picture 2" descr="단축키] JUPYTER NOTEBOOK : 주피터노트북">
            <a:extLst>
              <a:ext uri="{FF2B5EF4-FFF2-40B4-BE49-F238E27FC236}">
                <a16:creationId xmlns:a16="http://schemas.microsoft.com/office/drawing/2014/main" id="{EF6B9BEB-A045-1E62-39D1-49E5E8553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635546"/>
            <a:ext cx="1503609" cy="150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파이썬 코딩 도장: 46.2 주피터 노트북 사용하기">
            <a:extLst>
              <a:ext uri="{FF2B5EF4-FFF2-40B4-BE49-F238E27FC236}">
                <a16:creationId xmlns:a16="http://schemas.microsoft.com/office/drawing/2014/main" id="{9D76980A-05CD-897F-7176-609F7F692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895" y="3311404"/>
            <a:ext cx="5155519" cy="318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26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1.5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파이썬과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에디터</a:t>
              </a:r>
            </a:p>
          </p:txBody>
        </p:sp>
      </p:grpSp>
      <p:pic>
        <p:nvPicPr>
          <p:cNvPr id="16386" name="Picture 2" descr="Visual Studio Code 기능 - gaussian37">
            <a:extLst>
              <a:ext uri="{FF2B5EF4-FFF2-40B4-BE49-F238E27FC236}">
                <a16:creationId xmlns:a16="http://schemas.microsoft.com/office/drawing/2014/main" id="{CD8F8D9B-C99B-704A-F506-7FB81E282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443" y="202393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A7A19F1C-ED96-7B30-FFE4-EA0F3E3D1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818" y="4365104"/>
            <a:ext cx="38862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128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1.6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발표 일정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562E1C6-A4E8-8CA9-915E-8E328027715C}"/>
              </a:ext>
            </a:extLst>
          </p:cNvPr>
          <p:cNvSpPr txBox="1"/>
          <p:nvPr/>
        </p:nvSpPr>
        <p:spPr>
          <a:xfrm>
            <a:off x="646766" y="1628800"/>
            <a:ext cx="7861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 및 장소</a:t>
            </a:r>
            <a:r>
              <a:rPr lang="en-US" altLang="ko-KR" dirty="0"/>
              <a:t>: </a:t>
            </a:r>
            <a:r>
              <a:rPr lang="ko-KR" altLang="en-US" dirty="0"/>
              <a:t>매주 목요일 오후 </a:t>
            </a:r>
            <a:r>
              <a:rPr lang="en-US" altLang="ko-KR" dirty="0"/>
              <a:t>7</a:t>
            </a:r>
            <a:r>
              <a:rPr lang="ko-KR" altLang="en-US" dirty="0"/>
              <a:t>시 </a:t>
            </a:r>
            <a:r>
              <a:rPr lang="en-US" altLang="ko-KR" dirty="0"/>
              <a:t>/ E8-10</a:t>
            </a:r>
            <a:r>
              <a:rPr lang="ko-KR" altLang="en-US" dirty="0"/>
              <a:t>동 </a:t>
            </a:r>
            <a:r>
              <a:rPr lang="en-US" altLang="ko-KR" dirty="0"/>
              <a:t>210</a:t>
            </a:r>
            <a:r>
              <a:rPr lang="ko-KR" altLang="en-US" dirty="0"/>
              <a:t>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교재</a:t>
            </a:r>
            <a:r>
              <a:rPr lang="en-US" altLang="ko-KR" dirty="0"/>
              <a:t>: </a:t>
            </a:r>
            <a:r>
              <a:rPr lang="ko-KR" altLang="en-US" dirty="0"/>
              <a:t>점프 투 파이썬</a:t>
            </a:r>
            <a:r>
              <a:rPr lang="en-US" altLang="ko-KR" dirty="0">
                <a:effectLst/>
              </a:rPr>
              <a:t>(</a:t>
            </a:r>
            <a:r>
              <a:rPr lang="en-US" altLang="ko-KR" dirty="0">
                <a:effectLst/>
                <a:hlinkClick r:id="rId3" tooltip="https://wikidocs.net/book/1"/>
              </a:rPr>
              <a:t>https://wikidocs.net/book/1</a:t>
            </a:r>
            <a:r>
              <a:rPr lang="en-US" altLang="ko-KR" dirty="0">
                <a:effectLst/>
              </a:rPr>
              <a:t>)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69A19A-E52F-C724-0AC3-B152962B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82691"/>
              </p:ext>
            </p:extLst>
          </p:nvPr>
        </p:nvGraphicFramePr>
        <p:xfrm>
          <a:off x="1508655" y="2636912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11568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51235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0632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763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덕림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60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석뢰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85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찬구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4.25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93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5.1~5.4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83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10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5.6~5.7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25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5.23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62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은미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7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0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1.6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발표 일정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C73E910-D31F-D95B-AEDC-AF704C5FC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92872"/>
              </p:ext>
            </p:extLst>
          </p:nvPr>
        </p:nvGraphicFramePr>
        <p:xfrm>
          <a:off x="2557556" y="3148023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520778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38719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5.5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범구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4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5.6~5.7 </a:t>
                      </a:r>
                      <a:r>
                        <a:rPr lang="ko-KR" altLang="en-US" dirty="0"/>
                        <a:t>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현지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9822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882C5616-0B68-2A8E-26FB-D4427BB1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26" y="1753592"/>
            <a:ext cx="1838751" cy="5053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D6D561-F887-94A2-9803-0D7C7DAB46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5693"/>
          <a:stretch/>
        </p:blipFill>
        <p:spPr>
          <a:xfrm>
            <a:off x="6804939" y="2109699"/>
            <a:ext cx="1769435" cy="9056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26A6BA4-DBA7-AA9E-0E38-03CFC265A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258898"/>
            <a:ext cx="1944216" cy="3612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FEEFAB-B92C-07E1-FFF4-CAB148DB5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55" y="3148023"/>
            <a:ext cx="1944216" cy="205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6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 </a:t>
            </a:r>
            <a:r>
              <a:rPr lang="en-US" altLang="ko-KR" dirty="0" err="1">
                <a:latin typeface="Arial Black" charset="0"/>
                <a:ea typeface="HY견고딕" charset="0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4540" cy="3683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파이썬이란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B26751-1DC2-3DD1-F5BA-2ED445742231}"/>
              </a:ext>
            </a:extLst>
          </p:cNvPr>
          <p:cNvSpPr txBox="1"/>
          <p:nvPr/>
        </p:nvSpPr>
        <p:spPr>
          <a:xfrm>
            <a:off x="695165" y="4365104"/>
            <a:ext cx="7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"/>
              </a:rPr>
              <a:t>파이썬</a:t>
            </a:r>
            <a:r>
              <a:rPr lang="en-US" altLang="ko-KR" dirty="0">
                <a:latin typeface="noto"/>
              </a:rPr>
              <a:t>(Python): 1990</a:t>
            </a:r>
            <a:r>
              <a:rPr lang="ko-KR" altLang="en-US" dirty="0">
                <a:latin typeface="noto"/>
              </a:rPr>
              <a:t>년 암스테르담의 귀도 반 </a:t>
            </a:r>
            <a:r>
              <a:rPr lang="ko-KR" altLang="en-US" dirty="0" err="1">
                <a:latin typeface="noto"/>
              </a:rPr>
              <a:t>로섬이</a:t>
            </a:r>
            <a:r>
              <a:rPr lang="ko-KR" altLang="en-US" dirty="0">
                <a:latin typeface="noto"/>
              </a:rPr>
              <a:t> 개발한 인터프리터 언어</a:t>
            </a:r>
            <a:endParaRPr lang="en-US" altLang="ko-KR" dirty="0">
              <a:latin typeface="no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noto"/>
              </a:rPr>
              <a:t>인터프리터 언어</a:t>
            </a:r>
            <a:r>
              <a:rPr lang="en-US" altLang="ko-KR" dirty="0">
                <a:latin typeface="noto"/>
              </a:rPr>
              <a:t>: </a:t>
            </a:r>
            <a:r>
              <a:rPr lang="ko-KR" altLang="en-US" dirty="0">
                <a:latin typeface="noto"/>
              </a:rPr>
              <a:t>한 </a:t>
            </a:r>
            <a:r>
              <a:rPr lang="ko-KR" altLang="en-US" dirty="0" err="1">
                <a:latin typeface="noto"/>
              </a:rPr>
              <a:t>줄씩</a:t>
            </a:r>
            <a:r>
              <a:rPr lang="ko-KR" altLang="en-US" dirty="0">
                <a:latin typeface="noto"/>
              </a:rPr>
              <a:t> 소스 코드를 해석해서 그때그때 실행해 결과를 바로 확인할 수 있는 언어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A6D9B-6434-B3AA-0A6C-7751CA19E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3938" y="2023934"/>
            <a:ext cx="5296123" cy="1996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8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파이썬이란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 – (c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언어와의 차이점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)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04A6471E-AD36-AC9A-0519-847EA480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729" y="2048486"/>
            <a:ext cx="6639852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0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1.1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파이썬이란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 – (c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언어와의 차이점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)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B3BB3916-8992-7251-B983-CE5CD76DF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57" y="2023934"/>
            <a:ext cx="8316486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5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1.2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파이썬의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특징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B26751-1DC2-3DD1-F5BA-2ED445742231}"/>
              </a:ext>
            </a:extLst>
          </p:cNvPr>
          <p:cNvSpPr txBox="1"/>
          <p:nvPr/>
        </p:nvSpPr>
        <p:spPr>
          <a:xfrm>
            <a:off x="695165" y="1654602"/>
            <a:ext cx="78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1. </a:t>
            </a:r>
            <a:r>
              <a:rPr lang="ko-KR" altLang="en-US" dirty="0" err="1">
                <a:latin typeface="noto"/>
              </a:rPr>
              <a:t>파이썬은</a:t>
            </a:r>
            <a:r>
              <a:rPr lang="ko-KR" altLang="en-US" dirty="0">
                <a:latin typeface="noto"/>
              </a:rPr>
              <a:t> 인간다운 언어이다</a:t>
            </a:r>
            <a:r>
              <a:rPr lang="en-US" altLang="ko-KR" dirty="0">
                <a:latin typeface="noto"/>
              </a:rPr>
              <a:t>.</a:t>
            </a:r>
            <a:endParaRPr lang="ko-KR" altLang="en-US" dirty="0">
              <a:latin typeface="not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29B02F-8222-7F3D-B17E-CC73854B8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539979"/>
            <a:ext cx="5418692" cy="999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ED390A-F541-1ED4-3CCC-FC6910164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47" y="4166585"/>
            <a:ext cx="7830378" cy="10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1.2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파이썬의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특징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B26751-1DC2-3DD1-F5BA-2ED445742231}"/>
              </a:ext>
            </a:extLst>
          </p:cNvPr>
          <p:cNvSpPr txBox="1"/>
          <p:nvPr/>
        </p:nvSpPr>
        <p:spPr>
          <a:xfrm>
            <a:off x="695165" y="1654602"/>
            <a:ext cx="78614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2. </a:t>
            </a:r>
            <a:r>
              <a:rPr lang="ko-KR" altLang="en-US" dirty="0">
                <a:latin typeface="noto"/>
              </a:rPr>
              <a:t>문법이 쉬워 빠르게 배울 수 있다</a:t>
            </a:r>
            <a:r>
              <a:rPr lang="en-US" altLang="ko-KR" dirty="0"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3. </a:t>
            </a:r>
            <a:r>
              <a:rPr lang="ko-KR" altLang="en-US" dirty="0">
                <a:latin typeface="noto"/>
              </a:rPr>
              <a:t>무료이지만 강력하다</a:t>
            </a:r>
            <a:r>
              <a:rPr lang="en-US" altLang="ko-KR" dirty="0">
                <a:latin typeface="noto"/>
              </a:rPr>
              <a:t>.</a:t>
            </a:r>
          </a:p>
          <a:p>
            <a:r>
              <a:rPr lang="en-US" altLang="ko-KR" dirty="0">
                <a:latin typeface="noto"/>
              </a:rPr>
              <a:t>	- </a:t>
            </a:r>
            <a:r>
              <a:rPr lang="ko-KR" altLang="en-US" dirty="0" err="1">
                <a:latin typeface="noto"/>
              </a:rPr>
              <a:t>파이썬은</a:t>
            </a:r>
            <a:r>
              <a:rPr lang="ko-KR" altLang="en-US" dirty="0">
                <a:latin typeface="noto"/>
              </a:rPr>
              <a:t> 오픈소스 이며 무료 소프트웨어이다</a:t>
            </a:r>
            <a:r>
              <a:rPr lang="en-US" altLang="ko-KR" dirty="0"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4. </a:t>
            </a:r>
            <a:r>
              <a:rPr lang="ko-KR" altLang="en-US" dirty="0">
                <a:latin typeface="noto"/>
              </a:rPr>
              <a:t>간결하다</a:t>
            </a:r>
            <a:r>
              <a:rPr lang="en-US" altLang="ko-KR" dirty="0"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5. </a:t>
            </a:r>
            <a:r>
              <a:rPr lang="ko-KR" altLang="en-US" dirty="0">
                <a:latin typeface="noto"/>
              </a:rPr>
              <a:t>프로그래밍을 즐기게 해준다</a:t>
            </a:r>
            <a:r>
              <a:rPr lang="en-US" altLang="ko-KR" dirty="0"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"/>
              </a:rPr>
              <a:t>6. </a:t>
            </a:r>
            <a:r>
              <a:rPr lang="ko-KR" altLang="en-US" dirty="0">
                <a:latin typeface="noto"/>
              </a:rPr>
              <a:t>개발 속도가 빠르다</a:t>
            </a:r>
            <a:r>
              <a:rPr lang="en-US" altLang="ko-KR" dirty="0">
                <a:latin typeface="noto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latin typeface="noto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380A7A-7C71-797C-C11D-7DE5BA77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567" y="3501008"/>
            <a:ext cx="4416866" cy="285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1.3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파이썬으로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무엇을 할 수 있을까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C7E1C86-74F8-0087-73C8-BFA2E8CA3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4" y="2390681"/>
            <a:ext cx="7950966" cy="25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9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lang="en-US" altLang="ko-KR" sz="2800" dirty="0">
                <a:latin typeface="+mj-ea"/>
              </a:rPr>
              <a:t>1</a:t>
            </a:r>
            <a:r>
              <a:rPr lang="en-US" altLang="ko-KR" sz="2800" dirty="0">
                <a:latin typeface="+mj-ea"/>
                <a:cs typeface="+mj-cs"/>
              </a:rPr>
              <a:t>. </a:t>
            </a:r>
            <a:r>
              <a:rPr lang="ko-KR" altLang="en-US" sz="3200" b="1" dirty="0" err="1">
                <a:latin typeface="+mn-ea"/>
              </a:rPr>
              <a:t>파이썬이란</a:t>
            </a:r>
            <a:r>
              <a:rPr lang="ko-KR" altLang="en-US" sz="3200" b="1" dirty="0">
                <a:latin typeface="+mn-ea"/>
              </a:rPr>
              <a:t> 무엇인가</a:t>
            </a:r>
            <a:r>
              <a:rPr lang="en-US" altLang="ko-KR" sz="3200" b="1" dirty="0">
                <a:latin typeface="+mn-ea"/>
              </a:rPr>
              <a:t>?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1.3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파이썬으로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무엇을 할 수 있을까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E94B649-E67C-67CD-398B-B0224FCBA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892" y="2023934"/>
            <a:ext cx="7344800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277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5890</TotalTime>
  <Pages>32</Pages>
  <Words>475</Words>
  <Characters>0</Characters>
  <Application>Microsoft Office PowerPoint</Application>
  <DocSecurity>0</DocSecurity>
  <PresentationFormat>화면 슬라이드 쇼(4:3)</PresentationFormat>
  <Lines>0</Lines>
  <Paragraphs>152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HY헤드라인M</vt:lpstr>
      <vt:lpstr>noto</vt:lpstr>
      <vt:lpstr>굴림</vt:lpstr>
      <vt:lpstr>맑은 고딕</vt:lpstr>
      <vt:lpstr>Arial</vt:lpstr>
      <vt:lpstr>Arial Black</vt:lpstr>
      <vt:lpstr>Georgia</vt:lpstr>
      <vt:lpstr>Wingdings 2</vt:lpstr>
      <vt:lpstr>테마2</vt:lpstr>
      <vt:lpstr>도시</vt:lpstr>
      <vt:lpstr> 신입생 세미나 python</vt:lpstr>
      <vt:lpstr>목차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1. 파이썬이란 무엇인가?</vt:lpstr>
      <vt:lpstr> QnA.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전종우</cp:lastModifiedBy>
  <cp:revision>735</cp:revision>
  <cp:lastPrinted>2022-03-25T03:17:08Z</cp:lastPrinted>
  <dcterms:modified xsi:type="dcterms:W3CDTF">2024-04-04T09:11:22Z</dcterms:modified>
  <cp:version>9.101.43.40686</cp:version>
</cp:coreProperties>
</file>