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7"/>
  </p:notesMasterIdLst>
  <p:sldIdLst>
    <p:sldId id="315" r:id="rId2"/>
    <p:sldId id="321" r:id="rId3"/>
    <p:sldId id="318" r:id="rId4"/>
    <p:sldId id="320" r:id="rId5"/>
    <p:sldId id="322" r:id="rId6"/>
    <p:sldId id="319" r:id="rId7"/>
    <p:sldId id="323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293" r:id="rId26"/>
  </p:sldIdLst>
  <p:sldSz cx="9144000" cy="5143500" type="screen16x9"/>
  <p:notesSz cx="6858000" cy="9144000"/>
  <p:embeddedFontLst>
    <p:embeddedFont>
      <p:font typeface="G마켓 산스 Bold" panose="02000000000000000000" pitchFamily="50" charset="-127"/>
      <p:regular r:id="rId28"/>
    </p:embeddedFont>
    <p:embeddedFont>
      <p:font typeface="G마켓 산스 Medium" panose="02000000000000000000" pitchFamily="50" charset="-127"/>
      <p:regular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프리젠테이션 7 Bold" pitchFamily="2" charset="-127"/>
      <p:bold r:id="rId32"/>
    </p:embeddedFont>
    <p:embeddedFont>
      <p:font typeface="Lexend Medium" panose="020B0600000101010101" charset="0"/>
      <p:regular r:id="rId33"/>
      <p:bold r:id="rId34"/>
    </p:embeddedFont>
    <p:embeddedFont>
      <p:font typeface="Nunito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A5F"/>
    <a:srgbClr val="000000"/>
    <a:srgbClr val="E76F51"/>
    <a:srgbClr val="D6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CB8CB-C27D-4CF1-86EE-20BAD596D36A}" v="682" dt="2024-05-20T06:25:32.865"/>
  </p1510:revLst>
</p1510:revInfo>
</file>

<file path=ppt/tableStyles.xml><?xml version="1.0" encoding="utf-8"?>
<a:tblStyleLst xmlns:a="http://schemas.openxmlformats.org/drawingml/2006/main" def="{949969DA-1E4D-4533-86F2-34159239E36F}">
  <a:tblStyle styleId="{949969DA-1E4D-4533-86F2-34159239E3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빈 박" userId="633d3ea9e95b8259" providerId="LiveId" clId="{FA8CB8CB-C27D-4CF1-86EE-20BAD596D36A}"/>
    <pc:docChg chg="undo redo custSel addSld delSld modSld sldOrd addMainMaster delMainMaster modMainMaster">
      <pc:chgData name="유빈 박" userId="633d3ea9e95b8259" providerId="LiveId" clId="{FA8CB8CB-C27D-4CF1-86EE-20BAD596D36A}" dt="2024-05-20T06:27:48.387" v="9033" actId="14100"/>
      <pc:docMkLst>
        <pc:docMk/>
      </pc:docMkLst>
      <pc:sldChg chg="modSp del mod modNotes">
        <pc:chgData name="유빈 박" userId="633d3ea9e95b8259" providerId="LiveId" clId="{FA8CB8CB-C27D-4CF1-86EE-20BAD596D36A}" dt="2024-05-12T17:26:14.511" v="483" actId="47"/>
        <pc:sldMkLst>
          <pc:docMk/>
          <pc:sldMk cId="0" sldId="256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2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2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2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2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2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2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6"/>
            <ac:spMk id="1630" creationId="{00000000-0000-0000-0000-000000000000}"/>
          </ac:spMkLst>
        </pc:spChg>
      </pc:sldChg>
      <pc:sldChg chg="delSp modSp del mod">
        <pc:chgData name="유빈 박" userId="633d3ea9e95b8259" providerId="LiveId" clId="{FA8CB8CB-C27D-4CF1-86EE-20BAD596D36A}" dt="2024-05-12T18:02:54.991" v="1006" actId="47"/>
        <pc:sldMkLst>
          <pc:docMk/>
          <pc:sldMk cId="0" sldId="257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7"/>
            <ac:spMk id="1635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6:24.206" v="484" actId="478"/>
          <ac:spMkLst>
            <pc:docMk/>
            <pc:sldMk cId="0" sldId="257"/>
            <ac:spMk id="1644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6:24.206" v="484" actId="478"/>
          <ac:spMkLst>
            <pc:docMk/>
            <pc:sldMk cId="0" sldId="257"/>
            <ac:spMk id="1645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6:24.206" v="484" actId="478"/>
          <ac:spMkLst>
            <pc:docMk/>
            <pc:sldMk cId="0" sldId="257"/>
            <ac:spMk id="1646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6:24.206" v="484" actId="478"/>
          <ac:spMkLst>
            <pc:docMk/>
            <pc:sldMk cId="0" sldId="257"/>
            <ac:spMk id="1647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6:24.206" v="484" actId="478"/>
          <ac:spMkLst>
            <pc:docMk/>
            <pc:sldMk cId="0" sldId="257"/>
            <ac:spMk id="1648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58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8"/>
            <ac:spMk id="165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8"/>
            <ac:spMk id="166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8"/>
            <ac:spMk id="166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8"/>
            <ac:spMk id="166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8"/>
            <ac:spMk id="166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58"/>
            <ac:spMk id="1664" creationId="{00000000-0000-0000-0000-000000000000}"/>
          </ac:spMkLst>
        </pc:spChg>
      </pc:sldChg>
      <pc:sldChg chg="addSp delSp modSp del mod ord modClrScheme chgLayout modNotes">
        <pc:chgData name="유빈 박" userId="633d3ea9e95b8259" providerId="LiveId" clId="{FA8CB8CB-C27D-4CF1-86EE-20BAD596D36A}" dt="2024-05-12T18:02:54.991" v="1006" actId="47"/>
        <pc:sldMkLst>
          <pc:docMk/>
          <pc:sldMk cId="0" sldId="259"/>
        </pc:sldMkLst>
        <pc:spChg chg="add del mod ord">
          <ac:chgData name="유빈 박" userId="633d3ea9e95b8259" providerId="LiveId" clId="{FA8CB8CB-C27D-4CF1-86EE-20BAD596D36A}" dt="2024-05-12T17:27:27.138" v="496" actId="478"/>
          <ac:spMkLst>
            <pc:docMk/>
            <pc:sldMk cId="0" sldId="259"/>
            <ac:spMk id="3" creationId="{EF513923-8219-B1DA-0140-C14D0FE2F318}"/>
          </ac:spMkLst>
        </pc:spChg>
        <pc:spChg chg="add del mod ord">
          <ac:chgData name="유빈 박" userId="633d3ea9e95b8259" providerId="LiveId" clId="{FA8CB8CB-C27D-4CF1-86EE-20BAD596D36A}" dt="2024-05-12T17:27:20.707" v="491" actId="478"/>
          <ac:spMkLst>
            <pc:docMk/>
            <pc:sldMk cId="0" sldId="259"/>
            <ac:spMk id="5" creationId="{82C51B4F-45EB-B892-DCD8-BAE1323C9122}"/>
          </ac:spMkLst>
        </pc:spChg>
        <pc:spChg chg="add del mod ord">
          <ac:chgData name="유빈 박" userId="633d3ea9e95b8259" providerId="LiveId" clId="{FA8CB8CB-C27D-4CF1-86EE-20BAD596D36A}" dt="2024-05-12T17:27:28.457" v="497" actId="478"/>
          <ac:spMkLst>
            <pc:docMk/>
            <pc:sldMk cId="0" sldId="259"/>
            <ac:spMk id="7" creationId="{2E700815-C66C-02CD-2DBB-615F5973995A}"/>
          </ac:spMkLst>
        </pc:spChg>
        <pc:spChg chg="add del mod">
          <ac:chgData name="유빈 박" userId="633d3ea9e95b8259" providerId="LiveId" clId="{FA8CB8CB-C27D-4CF1-86EE-20BAD596D36A}" dt="2024-05-12T17:27:04.476" v="487" actId="478"/>
          <ac:spMkLst>
            <pc:docMk/>
            <pc:sldMk cId="0" sldId="259"/>
            <ac:spMk id="9" creationId="{0CD16605-1B3D-EE97-D42A-E0830CAFEBEB}"/>
          </ac:spMkLst>
        </pc:spChg>
        <pc:spChg chg="add del mod">
          <ac:chgData name="유빈 박" userId="633d3ea9e95b8259" providerId="LiveId" clId="{FA8CB8CB-C27D-4CF1-86EE-20BAD596D36A}" dt="2024-05-12T17:27:01.594" v="486" actId="478"/>
          <ac:spMkLst>
            <pc:docMk/>
            <pc:sldMk cId="0" sldId="259"/>
            <ac:spMk id="11" creationId="{F1A9F908-4032-DE36-D768-A76CF543E492}"/>
          </ac:spMkLst>
        </pc:spChg>
        <pc:spChg chg="add mod ord">
          <ac:chgData name="유빈 박" userId="633d3ea9e95b8259" providerId="LiveId" clId="{FA8CB8CB-C27D-4CF1-86EE-20BAD596D36A}" dt="2024-05-12T17:27:35.904" v="499" actId="167"/>
          <ac:spMkLst>
            <pc:docMk/>
            <pc:sldMk cId="0" sldId="259"/>
            <ac:spMk id="12" creationId="{7CFC6EC3-AAAD-3B1D-E741-946984135BC2}"/>
          </ac:spMkLst>
        </pc:spChg>
        <pc:spChg chg="del mod">
          <ac:chgData name="유빈 박" userId="633d3ea9e95b8259" providerId="LiveId" clId="{FA8CB8CB-C27D-4CF1-86EE-20BAD596D36A}" dt="2024-05-12T17:27:22.530" v="493" actId="478"/>
          <ac:spMkLst>
            <pc:docMk/>
            <pc:sldMk cId="0" sldId="259"/>
            <ac:spMk id="1673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74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75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76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77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78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79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0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1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2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3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4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5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6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7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8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7:35:33.694" v="581" actId="700"/>
          <ac:spMkLst>
            <pc:docMk/>
            <pc:sldMk cId="0" sldId="259"/>
            <ac:spMk id="1689" creationId="{00000000-0000-0000-0000-000000000000}"/>
          </ac:spMkLst>
        </pc:spChg>
        <pc:spChg chg="del">
          <ac:chgData name="유빈 박" userId="633d3ea9e95b8259" providerId="LiveId" clId="{FA8CB8CB-C27D-4CF1-86EE-20BAD596D36A}" dt="2024-05-12T17:26:57.708" v="485" actId="478"/>
          <ac:spMkLst>
            <pc:docMk/>
            <pc:sldMk cId="0" sldId="259"/>
            <ac:spMk id="1694" creationId="{00000000-0000-0000-0000-000000000000}"/>
          </ac:spMkLst>
        </pc:spChg>
        <pc:spChg chg="del">
          <ac:chgData name="유빈 박" userId="633d3ea9e95b8259" providerId="LiveId" clId="{FA8CB8CB-C27D-4CF1-86EE-20BAD596D36A}" dt="2024-05-12T17:26:57.708" v="485" actId="478"/>
          <ac:spMkLst>
            <pc:docMk/>
            <pc:sldMk cId="0" sldId="259"/>
            <ac:spMk id="1695" creationId="{00000000-0000-0000-0000-000000000000}"/>
          </ac:spMkLst>
        </pc:spChg>
        <pc:spChg chg="del">
          <ac:chgData name="유빈 박" userId="633d3ea9e95b8259" providerId="LiveId" clId="{FA8CB8CB-C27D-4CF1-86EE-20BAD596D36A}" dt="2024-05-12T17:26:57.708" v="485" actId="478"/>
          <ac:spMkLst>
            <pc:docMk/>
            <pc:sldMk cId="0" sldId="259"/>
            <ac:spMk id="1696" creationId="{00000000-0000-0000-0000-000000000000}"/>
          </ac:spMkLst>
        </pc:spChg>
        <pc:spChg chg="del">
          <ac:chgData name="유빈 박" userId="633d3ea9e95b8259" providerId="LiveId" clId="{FA8CB8CB-C27D-4CF1-86EE-20BAD596D36A}" dt="2024-05-12T17:26:57.708" v="485" actId="478"/>
          <ac:spMkLst>
            <pc:docMk/>
            <pc:sldMk cId="0" sldId="259"/>
            <ac:spMk id="1697" creationId="{00000000-0000-0000-0000-000000000000}"/>
          </ac:spMkLst>
        </pc:spChg>
        <pc:spChg chg="del">
          <ac:chgData name="유빈 박" userId="633d3ea9e95b8259" providerId="LiveId" clId="{FA8CB8CB-C27D-4CF1-86EE-20BAD596D36A}" dt="2024-05-12T17:26:57.708" v="485" actId="478"/>
          <ac:spMkLst>
            <pc:docMk/>
            <pc:sldMk cId="0" sldId="259"/>
            <ac:spMk id="1698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60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0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0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2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2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2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2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0"/>
            <ac:spMk id="172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61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1"/>
            <ac:spMk id="173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1"/>
            <ac:spMk id="173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1"/>
            <ac:spMk id="174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1"/>
            <ac:spMk id="174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1"/>
            <ac:spMk id="174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1"/>
            <ac:spMk id="1743" creationId="{00000000-0000-0000-0000-000000000000}"/>
          </ac:spMkLst>
        </pc:spChg>
      </pc:sldChg>
      <pc:sldChg chg="modSp del mod">
        <pc:chgData name="유빈 박" userId="633d3ea9e95b8259" providerId="LiveId" clId="{FA8CB8CB-C27D-4CF1-86EE-20BAD596D36A}" dt="2024-05-12T18:02:54.991" v="1006" actId="47"/>
        <pc:sldMkLst>
          <pc:docMk/>
          <pc:sldMk cId="0" sldId="262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4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5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5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5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5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5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5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2"/>
            <ac:spMk id="1760" creationId="{00000000-0000-0000-0000-000000000000}"/>
          </ac:spMkLst>
        </pc:spChg>
      </pc:sldChg>
      <pc:sldChg chg="modSp del mod modNotes">
        <pc:chgData name="유빈 박" userId="633d3ea9e95b8259" providerId="LiveId" clId="{FA8CB8CB-C27D-4CF1-86EE-20BAD596D36A}" dt="2024-05-12T18:02:54.991" v="1006" actId="47"/>
        <pc:sldMkLst>
          <pc:docMk/>
          <pc:sldMk cId="0" sldId="263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3"/>
            <ac:spMk id="176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3"/>
            <ac:spMk id="176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3"/>
            <ac:spMk id="177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27:54.412" v="501" actId="1076"/>
          <ac:spMkLst>
            <pc:docMk/>
            <pc:sldMk cId="0" sldId="263"/>
            <ac:spMk id="177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3"/>
            <ac:spMk id="177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3"/>
            <ac:spMk id="177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3"/>
            <ac:spMk id="1776" creationId="{00000000-0000-0000-0000-000000000000}"/>
          </ac:spMkLst>
        </pc:spChg>
      </pc:sldChg>
      <pc:sldChg chg="del modNotes">
        <pc:chgData name="유빈 박" userId="633d3ea9e95b8259" providerId="LiveId" clId="{FA8CB8CB-C27D-4CF1-86EE-20BAD596D36A}" dt="2024-05-12T18:02:54.991" v="1006" actId="47"/>
        <pc:sldMkLst>
          <pc:docMk/>
          <pc:sldMk cId="0" sldId="264"/>
        </pc:sldMkLst>
      </pc:sldChg>
      <pc:sldChg chg="del modNotes">
        <pc:chgData name="유빈 박" userId="633d3ea9e95b8259" providerId="LiveId" clId="{FA8CB8CB-C27D-4CF1-86EE-20BAD596D36A}" dt="2024-05-12T18:02:54.991" v="1006" actId="47"/>
        <pc:sldMkLst>
          <pc:docMk/>
          <pc:sldMk cId="0" sldId="265"/>
        </pc:sldMkLst>
      </pc:sldChg>
      <pc:sldChg chg="del modNotes">
        <pc:chgData name="유빈 박" userId="633d3ea9e95b8259" providerId="LiveId" clId="{FA8CB8CB-C27D-4CF1-86EE-20BAD596D36A}" dt="2024-05-12T18:02:54.991" v="1006" actId="47"/>
        <pc:sldMkLst>
          <pc:docMk/>
          <pc:sldMk cId="0" sldId="266"/>
        </pc:sldMkLst>
      </pc:sldChg>
      <pc:sldChg chg="del modNotes">
        <pc:chgData name="유빈 박" userId="633d3ea9e95b8259" providerId="LiveId" clId="{FA8CB8CB-C27D-4CF1-86EE-20BAD596D36A}" dt="2024-05-12T18:02:54.991" v="1006" actId="47"/>
        <pc:sldMkLst>
          <pc:docMk/>
          <pc:sldMk cId="0" sldId="267"/>
        </pc:sldMkLst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68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2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2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2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2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2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3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3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8"/>
            <ac:spMk id="1832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69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3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4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5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5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5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5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5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69"/>
            <ac:spMk id="1855" creationId="{00000000-0000-0000-0000-000000000000}"/>
          </ac:spMkLst>
        </pc:spChg>
      </pc:sldChg>
      <pc:sldChg chg="modSp del mod modNotes">
        <pc:chgData name="유빈 박" userId="633d3ea9e95b8259" providerId="LiveId" clId="{FA8CB8CB-C27D-4CF1-86EE-20BAD596D36A}" dt="2024-05-12T18:02:54.991" v="1006" actId="47"/>
        <pc:sldMkLst>
          <pc:docMk/>
          <pc:sldMk cId="0" sldId="270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0"/>
            <ac:spMk id="188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0"/>
            <ac:spMk id="196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0"/>
            <ac:spMk id="196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0"/>
            <ac:spMk id="196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0"/>
            <ac:spMk id="196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0"/>
            <ac:spMk id="1968" creationId="{00000000-0000-0000-0000-000000000000}"/>
          </ac:spMkLst>
        </pc:spChg>
        <pc:grpChg chg="mod">
          <ac:chgData name="유빈 박" userId="633d3ea9e95b8259" providerId="LiveId" clId="{FA8CB8CB-C27D-4CF1-86EE-20BAD596D36A}" dt="2024-05-12T17:28:18.900" v="502" actId="1076"/>
          <ac:grpSpMkLst>
            <pc:docMk/>
            <pc:sldMk cId="0" sldId="270"/>
            <ac:grpSpMk id="1939" creationId="{00000000-0000-0000-0000-000000000000}"/>
          </ac:grpSpMkLst>
        </pc:gr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1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1"/>
            <ac:spMk id="197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1"/>
            <ac:spMk id="206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1"/>
            <ac:spMk id="206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1"/>
            <ac:spMk id="206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1"/>
            <ac:spMk id="206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1"/>
            <ac:spMk id="206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2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7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7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8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8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8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8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2"/>
            <ac:spMk id="2088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3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3"/>
            <ac:spMk id="2098" creationId="{00000000-0000-0000-0000-000000000000}"/>
          </ac:spMkLst>
        </pc:spChg>
      </pc:sldChg>
      <pc:sldChg chg="addSp delSp modSp del mod modNotes">
        <pc:chgData name="유빈 박" userId="633d3ea9e95b8259" providerId="LiveId" clId="{FA8CB8CB-C27D-4CF1-86EE-20BAD596D36A}" dt="2024-05-12T18:02:54.991" v="1006" actId="47"/>
        <pc:sldMkLst>
          <pc:docMk/>
          <pc:sldMk cId="0" sldId="274"/>
        </pc:sldMkLst>
        <pc:spChg chg="add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3" creationId="{88461D41-43BF-5B8F-37FB-EA4A0FCBE4FC}"/>
          </ac:spMkLst>
        </pc:spChg>
        <pc:spChg chg="add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5" creationId="{0AEF859D-2533-F347-0066-AB4C7E3C5B50}"/>
          </ac:spMkLst>
        </pc:spChg>
        <pc:spChg chg="add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7" creationId="{7A47DE51-482F-4749-3571-83D65D9B403A}"/>
          </ac:spMkLst>
        </pc:spChg>
        <pc:spChg chg="add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9" creationId="{2B48A50A-6EFB-3A70-768E-9E8DE23374AE}"/>
          </ac:spMkLst>
        </pc:spChg>
        <pc:spChg chg="add mod">
          <ac:chgData name="유빈 박" userId="633d3ea9e95b8259" providerId="LiveId" clId="{FA8CB8CB-C27D-4CF1-86EE-20BAD596D36A}" dt="2024-05-12T17:28:39.686" v="504" actId="478"/>
          <ac:spMkLst>
            <pc:docMk/>
            <pc:sldMk cId="0" sldId="274"/>
            <ac:spMk id="11" creationId="{675A8340-265E-EF18-2479-217435ECB378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4"/>
            <ac:spMk id="210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4"/>
            <ac:spMk id="210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4"/>
            <ac:spMk id="2105" creationId="{00000000-0000-0000-0000-000000000000}"/>
          </ac:spMkLst>
        </pc:spChg>
        <pc:spChg chg="del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2108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8:39.686" v="504" actId="478"/>
          <ac:spMkLst>
            <pc:docMk/>
            <pc:sldMk cId="0" sldId="274"/>
            <ac:spMk id="2113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2114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2115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2116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7:28:29.864" v="503" actId="478"/>
          <ac:spMkLst>
            <pc:docMk/>
            <pc:sldMk cId="0" sldId="274"/>
            <ac:spMk id="211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5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5"/>
            <ac:spMk id="212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5"/>
            <ac:spMk id="213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5"/>
            <ac:spMk id="213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5"/>
            <ac:spMk id="2136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6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6"/>
            <ac:spMk id="215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6"/>
            <ac:spMk id="217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6"/>
            <ac:spMk id="217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6"/>
            <ac:spMk id="218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6"/>
            <ac:spMk id="218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6"/>
            <ac:spMk id="2182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7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7"/>
            <ac:spMk id="218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7"/>
            <ac:spMk id="219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7"/>
            <ac:spMk id="219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7"/>
            <ac:spMk id="219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7"/>
            <ac:spMk id="219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7"/>
            <ac:spMk id="219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8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8"/>
            <ac:spMk id="220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8"/>
            <ac:spMk id="220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8"/>
            <ac:spMk id="220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8"/>
            <ac:spMk id="221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8"/>
            <ac:spMk id="221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8"/>
            <ac:spMk id="2212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79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9"/>
            <ac:spMk id="221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9"/>
            <ac:spMk id="222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9"/>
            <ac:spMk id="222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9"/>
            <ac:spMk id="222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9"/>
            <ac:spMk id="222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79"/>
            <ac:spMk id="222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0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3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3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3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5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5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5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5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0"/>
            <ac:spMk id="2254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1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5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6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7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7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8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8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1"/>
            <ac:spMk id="2282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2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8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8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9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9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9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9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2"/>
            <ac:spMk id="229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3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0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0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1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3"/>
            <ac:spMk id="2320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4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3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4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4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4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4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4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39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40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40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40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40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4"/>
            <ac:spMk id="2404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5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1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2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2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2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2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2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3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4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5"/>
            <ac:spMk id="2441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6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4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4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5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6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6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6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46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56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56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56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56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6"/>
            <ac:spMk id="2567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7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7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7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7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7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7"/>
            <ac:spMk id="2589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8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4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4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5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5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5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5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8"/>
            <ac:spMk id="2655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89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6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7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7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7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7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7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7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8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8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8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8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89"/>
            <ac:spMk id="2688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90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69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70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0"/>
            <ac:spMk id="2701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91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1"/>
            <ac:spMk id="276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1"/>
            <ac:spMk id="277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1"/>
            <ac:spMk id="277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1"/>
            <ac:spMk id="277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1"/>
            <ac:spMk id="277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1"/>
            <ac:spMk id="2779" creationId="{00000000-0000-0000-0000-000000000000}"/>
          </ac:spMkLst>
        </pc:spChg>
      </pc:sldChg>
      <pc:sldChg chg="modSp del modNotes">
        <pc:chgData name="유빈 박" userId="633d3ea9e95b8259" providerId="LiveId" clId="{FA8CB8CB-C27D-4CF1-86EE-20BAD596D36A}" dt="2024-05-12T18:02:54.991" v="1006" actId="47"/>
        <pc:sldMkLst>
          <pc:docMk/>
          <pc:sldMk cId="0" sldId="292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0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1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2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3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4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5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8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799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807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0" sldId="292"/>
            <ac:spMk id="2808" creationId="{00000000-0000-0000-0000-000000000000}"/>
          </ac:spMkLst>
        </pc:spChg>
      </pc:sldChg>
      <pc:sldChg chg="addSp delSp modSp mod modNotes">
        <pc:chgData name="유빈 박" userId="633d3ea9e95b8259" providerId="LiveId" clId="{FA8CB8CB-C27D-4CF1-86EE-20BAD596D36A}" dt="2024-05-20T06:27:48.387" v="9033" actId="14100"/>
        <pc:sldMkLst>
          <pc:docMk/>
          <pc:sldMk cId="0" sldId="293"/>
        </pc:sldMkLst>
        <pc:spChg chg="add del mod">
          <ac:chgData name="유빈 박" userId="633d3ea9e95b8259" providerId="LiveId" clId="{FA8CB8CB-C27D-4CF1-86EE-20BAD596D36A}" dt="2024-05-20T06:26:49.579" v="9007" actId="478"/>
          <ac:spMkLst>
            <pc:docMk/>
            <pc:sldMk cId="0" sldId="293"/>
            <ac:spMk id="3" creationId="{26357A2E-79E6-7694-65BB-4577E3CB5C76}"/>
          </ac:spMkLst>
        </pc:spChg>
        <pc:spChg chg="add del mod">
          <ac:chgData name="유빈 박" userId="633d3ea9e95b8259" providerId="LiveId" clId="{FA8CB8CB-C27D-4CF1-86EE-20BAD596D36A}" dt="2024-05-20T06:25:43.128" v="8988" actId="478"/>
          <ac:spMkLst>
            <pc:docMk/>
            <pc:sldMk cId="0" sldId="293"/>
            <ac:spMk id="4" creationId="{F6158579-E009-946F-464F-DAAEC8D90F6A}"/>
          </ac:spMkLst>
        </pc:spChg>
        <pc:spChg chg="add mod">
          <ac:chgData name="유빈 박" userId="633d3ea9e95b8259" providerId="LiveId" clId="{FA8CB8CB-C27D-4CF1-86EE-20BAD596D36A}" dt="2024-05-20T06:27:48.387" v="9033" actId="14100"/>
          <ac:spMkLst>
            <pc:docMk/>
            <pc:sldMk cId="0" sldId="293"/>
            <ac:spMk id="5" creationId="{E75BADC8-53BD-6DF6-B691-3FFDF5A448B5}"/>
          </ac:spMkLst>
        </pc:spChg>
        <pc:spChg chg="add mod">
          <ac:chgData name="유빈 박" userId="633d3ea9e95b8259" providerId="LiveId" clId="{FA8CB8CB-C27D-4CF1-86EE-20BAD596D36A}" dt="2024-05-20T06:27:46.328" v="9032" actId="1076"/>
          <ac:spMkLst>
            <pc:docMk/>
            <pc:sldMk cId="0" sldId="293"/>
            <ac:spMk id="6" creationId="{E588793E-FBD5-90F7-5A94-75CC7A621CB6}"/>
          </ac:spMkLst>
        </pc:spChg>
        <pc:spChg chg="add del">
          <ac:chgData name="유빈 박" userId="633d3ea9e95b8259" providerId="LiveId" clId="{FA8CB8CB-C27D-4CF1-86EE-20BAD596D36A}" dt="2024-05-20T06:26:10.579" v="8999" actId="22"/>
          <ac:spMkLst>
            <pc:docMk/>
            <pc:sldMk cId="0" sldId="293"/>
            <ac:spMk id="8" creationId="{2BC77D5D-C142-8A68-5155-5B7ABCF08E98}"/>
          </ac:spMkLst>
        </pc:spChg>
        <pc:spChg chg="add del">
          <ac:chgData name="유빈 박" userId="633d3ea9e95b8259" providerId="LiveId" clId="{FA8CB8CB-C27D-4CF1-86EE-20BAD596D36A}" dt="2024-05-20T06:27:00.115" v="9009" actId="22"/>
          <ac:spMkLst>
            <pc:docMk/>
            <pc:sldMk cId="0" sldId="293"/>
            <ac:spMk id="10" creationId="{D68639A4-544A-A902-0CA4-B2A2600DD24A}"/>
          </ac:spMkLst>
        </pc:spChg>
        <pc:spChg chg="del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13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14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15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16" creationId="{00000000-0000-0000-0000-000000000000}"/>
          </ac:spMkLst>
        </pc:spChg>
        <pc:spChg chg="del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18" creationId="{00000000-0000-0000-0000-000000000000}"/>
          </ac:spMkLst>
        </pc:spChg>
        <pc:spChg chg="del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19" creationId="{00000000-0000-0000-0000-000000000000}"/>
          </ac:spMkLst>
        </pc:spChg>
        <pc:spChg chg="del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20" creationId="{00000000-0000-0000-0000-000000000000}"/>
          </ac:spMkLst>
        </pc:spChg>
        <pc:spChg chg="del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39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40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41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42" creationId="{00000000-0000-0000-0000-000000000000}"/>
          </ac:spMkLst>
        </pc:spChg>
        <pc:spChg chg="del mod">
          <ac:chgData name="유빈 박" userId="633d3ea9e95b8259" providerId="LiveId" clId="{FA8CB8CB-C27D-4CF1-86EE-20BAD596D36A}" dt="2024-05-12T18:09:27.251" v="1139" actId="478"/>
          <ac:spMkLst>
            <pc:docMk/>
            <pc:sldMk cId="0" sldId="293"/>
            <ac:spMk id="2843" creationId="{00000000-0000-0000-0000-000000000000}"/>
          </ac:spMkLst>
        </pc:spChg>
        <pc:grpChg chg="del">
          <ac:chgData name="유빈 박" userId="633d3ea9e95b8259" providerId="LiveId" clId="{FA8CB8CB-C27D-4CF1-86EE-20BAD596D36A}" dt="2024-05-12T18:09:27.251" v="1139" actId="478"/>
          <ac:grpSpMkLst>
            <pc:docMk/>
            <pc:sldMk cId="0" sldId="293"/>
            <ac:grpSpMk id="2821" creationId="{00000000-0000-0000-0000-000000000000}"/>
          </ac:grpSpMkLst>
        </pc:grpChg>
        <pc:grpChg chg="del">
          <ac:chgData name="유빈 박" userId="633d3ea9e95b8259" providerId="LiveId" clId="{FA8CB8CB-C27D-4CF1-86EE-20BAD596D36A}" dt="2024-05-12T18:09:27.251" v="1139" actId="478"/>
          <ac:grpSpMkLst>
            <pc:docMk/>
            <pc:sldMk cId="0" sldId="293"/>
            <ac:grpSpMk id="2826" creationId="{00000000-0000-0000-0000-000000000000}"/>
          </ac:grpSpMkLst>
        </pc:grpChg>
        <pc:grpChg chg="del">
          <ac:chgData name="유빈 박" userId="633d3ea9e95b8259" providerId="LiveId" clId="{FA8CB8CB-C27D-4CF1-86EE-20BAD596D36A}" dt="2024-05-12T18:09:27.251" v="1139" actId="478"/>
          <ac:grpSpMkLst>
            <pc:docMk/>
            <pc:sldMk cId="0" sldId="293"/>
            <ac:grpSpMk id="2831" creationId="{00000000-0000-0000-0000-000000000000}"/>
          </ac:grpSpMkLst>
        </pc:grpChg>
        <pc:grpChg chg="del">
          <ac:chgData name="유빈 박" userId="633d3ea9e95b8259" providerId="LiveId" clId="{FA8CB8CB-C27D-4CF1-86EE-20BAD596D36A}" dt="2024-05-12T18:09:27.251" v="1139" actId="478"/>
          <ac:grpSpMkLst>
            <pc:docMk/>
            <pc:sldMk cId="0" sldId="293"/>
            <ac:grpSpMk id="2834" creationId="{00000000-0000-0000-0000-000000000000}"/>
          </ac:grpSpMkLst>
        </pc:grpChg>
        <pc:cxnChg chg="del mod">
          <ac:chgData name="유빈 박" userId="633d3ea9e95b8259" providerId="LiveId" clId="{FA8CB8CB-C27D-4CF1-86EE-20BAD596D36A}" dt="2024-05-12T18:09:57.572" v="1192" actId="478"/>
          <ac:cxnSpMkLst>
            <pc:docMk/>
            <pc:sldMk cId="0" sldId="293"/>
            <ac:cxnSpMk id="2817" creationId="{00000000-0000-0000-0000-000000000000}"/>
          </ac:cxnSpMkLst>
        </pc:cxnChg>
      </pc:sldChg>
      <pc:sldChg chg="modSp del mod modClrScheme chgLayout modNotes">
        <pc:chgData name="유빈 박" userId="633d3ea9e95b8259" providerId="LiveId" clId="{FA8CB8CB-C27D-4CF1-86EE-20BAD596D36A}" dt="2024-05-20T05:51:46.342" v="7538" actId="47"/>
        <pc:sldMkLst>
          <pc:docMk/>
          <pc:sldMk cId="0" sldId="294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4"/>
            <ac:spMk id="2848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6.342" v="7538" actId="47"/>
        <pc:sldMkLst>
          <pc:docMk/>
          <pc:sldMk cId="0" sldId="295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5"/>
            <ac:spMk id="3286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5"/>
            <ac:spMk id="3758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6.342" v="7538" actId="47"/>
        <pc:sldMkLst>
          <pc:docMk/>
          <pc:sldMk cId="0" sldId="296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6"/>
            <ac:spMk id="3763" creationId="{00000000-0000-0000-0000-000000000000}"/>
          </ac:spMkLst>
        </pc:spChg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6"/>
            <ac:spMk id="3764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297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7"/>
            <ac:spMk id="3773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298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8"/>
            <ac:spMk id="3781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299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299"/>
            <ac:spMk id="3804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0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300"/>
            <ac:spMk id="3810" creationId="{00000000-0000-0000-0000-000000000000}"/>
          </ac:spMkLst>
        </pc:spChg>
      </pc:sldChg>
      <pc:sldChg chg="modSp 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1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301"/>
            <ac:spMk id="4157" creationId="{00000000-0000-0000-0000-000000000000}"/>
          </ac:spMkLst>
        </pc:spChg>
      </pc:sldChg>
      <pc:sldChg chg="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2"/>
        </pc:sldMkLst>
      </pc:sldChg>
      <pc:sldChg chg="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3"/>
        </pc:sldMkLst>
      </pc:sldChg>
      <pc:sldChg chg="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4"/>
        </pc:sldMkLst>
      </pc:sldChg>
      <pc:sldChg chg="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5"/>
        </pc:sldMkLst>
      </pc:sldChg>
      <pc:sldChg chg="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6"/>
        </pc:sldMkLst>
      </pc:sldChg>
      <pc:sldChg chg="modSp 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7"/>
        </pc:sldMkLst>
        <pc:spChg chg="mod ord">
          <ac:chgData name="유빈 박" userId="633d3ea9e95b8259" providerId="LiveId" clId="{FA8CB8CB-C27D-4CF1-86EE-20BAD596D36A}" dt="2024-05-12T18:03:11.460" v="1008" actId="700"/>
          <ac:spMkLst>
            <pc:docMk/>
            <pc:sldMk cId="0" sldId="307"/>
            <ac:spMk id="11811" creationId="{00000000-0000-0000-0000-000000000000}"/>
          </ac:spMkLst>
        </pc:spChg>
      </pc:sldChg>
      <pc:sldChg chg="del mod modClrScheme chgLayout modNotes">
        <pc:chgData name="유빈 박" userId="633d3ea9e95b8259" providerId="LiveId" clId="{FA8CB8CB-C27D-4CF1-86EE-20BAD596D36A}" dt="2024-05-20T05:51:41.386" v="7537" actId="47"/>
        <pc:sldMkLst>
          <pc:docMk/>
          <pc:sldMk cId="0" sldId="308"/>
        </pc:sldMkLst>
      </pc:sldChg>
      <pc:sldChg chg="del modNotes">
        <pc:chgData name="유빈 박" userId="633d3ea9e95b8259" providerId="LiveId" clId="{FA8CB8CB-C27D-4CF1-86EE-20BAD596D36A}" dt="2024-05-20T05:51:41.386" v="7537" actId="47"/>
        <pc:sldMkLst>
          <pc:docMk/>
          <pc:sldMk cId="0" sldId="309"/>
        </pc:sldMkLst>
      </pc:sldChg>
      <pc:sldChg chg="del modNotes">
        <pc:chgData name="유빈 박" userId="633d3ea9e95b8259" providerId="LiveId" clId="{FA8CB8CB-C27D-4CF1-86EE-20BAD596D36A}" dt="2024-05-20T05:51:41.386" v="7537" actId="47"/>
        <pc:sldMkLst>
          <pc:docMk/>
          <pc:sldMk cId="0" sldId="310"/>
        </pc:sldMkLst>
      </pc:sldChg>
      <pc:sldChg chg="del modNotes">
        <pc:chgData name="유빈 박" userId="633d3ea9e95b8259" providerId="LiveId" clId="{FA8CB8CB-C27D-4CF1-86EE-20BAD596D36A}" dt="2024-05-20T05:51:41.386" v="7537" actId="47"/>
        <pc:sldMkLst>
          <pc:docMk/>
          <pc:sldMk cId="0" sldId="311"/>
        </pc:sldMkLst>
      </pc:sldChg>
      <pc:sldChg chg="del modNotes">
        <pc:chgData name="유빈 박" userId="633d3ea9e95b8259" providerId="LiveId" clId="{FA8CB8CB-C27D-4CF1-86EE-20BAD596D36A}" dt="2024-05-20T05:51:41.386" v="7537" actId="47"/>
        <pc:sldMkLst>
          <pc:docMk/>
          <pc:sldMk cId="0" sldId="312"/>
        </pc:sldMkLst>
      </pc:sldChg>
      <pc:sldChg chg="del modNotes">
        <pc:chgData name="유빈 박" userId="633d3ea9e95b8259" providerId="LiveId" clId="{FA8CB8CB-C27D-4CF1-86EE-20BAD596D36A}" dt="2024-05-20T05:51:41.386" v="7537" actId="47"/>
        <pc:sldMkLst>
          <pc:docMk/>
          <pc:sldMk cId="0" sldId="313"/>
        </pc:sldMkLst>
      </pc:sldChg>
      <pc:sldChg chg="del modNotes">
        <pc:chgData name="유빈 박" userId="633d3ea9e95b8259" providerId="LiveId" clId="{FA8CB8CB-C27D-4CF1-86EE-20BAD596D36A}" dt="2024-05-20T05:51:41.386" v="7537" actId="47"/>
        <pc:sldMkLst>
          <pc:docMk/>
          <pc:sldMk cId="0" sldId="314"/>
        </pc:sldMkLst>
      </pc:sldChg>
      <pc:sldChg chg="modSp new mod">
        <pc:chgData name="유빈 박" userId="633d3ea9e95b8259" providerId="LiveId" clId="{FA8CB8CB-C27D-4CF1-86EE-20BAD596D36A}" dt="2024-05-20T06:24:39.357" v="8957" actId="20577"/>
        <pc:sldMkLst>
          <pc:docMk/>
          <pc:sldMk cId="1578538070" sldId="315"/>
        </pc:sldMkLst>
        <pc:spChg chg="mod">
          <ac:chgData name="유빈 박" userId="633d3ea9e95b8259" providerId="LiveId" clId="{FA8CB8CB-C27D-4CF1-86EE-20BAD596D36A}" dt="2024-05-12T17:40:03.975" v="725" actId="20577"/>
          <ac:spMkLst>
            <pc:docMk/>
            <pc:sldMk cId="1578538070" sldId="315"/>
            <ac:spMk id="2" creationId="{6E4FE121-A4B1-4A47-0BE1-3E7DFC6BD421}"/>
          </ac:spMkLst>
        </pc:spChg>
        <pc:spChg chg="mod">
          <ac:chgData name="유빈 박" userId="633d3ea9e95b8259" providerId="LiveId" clId="{FA8CB8CB-C27D-4CF1-86EE-20BAD596D36A}" dt="2024-05-20T06:24:39.357" v="8957" actId="20577"/>
          <ac:spMkLst>
            <pc:docMk/>
            <pc:sldMk cId="1578538070" sldId="315"/>
            <ac:spMk id="3" creationId="{C7B6ED94-9C69-A2AD-5A0E-4D4D12D6179E}"/>
          </ac:spMkLst>
        </pc:spChg>
      </pc:sldChg>
      <pc:sldChg chg="add del">
        <pc:chgData name="유빈 박" userId="633d3ea9e95b8259" providerId="LiveId" clId="{FA8CB8CB-C27D-4CF1-86EE-20BAD596D36A}" dt="2024-05-12T16:57:06.488" v="177" actId="47"/>
        <pc:sldMkLst>
          <pc:docMk/>
          <pc:sldMk cId="3063135676" sldId="315"/>
        </pc:sldMkLst>
      </pc:sldChg>
      <pc:sldChg chg="modSp new del">
        <pc:chgData name="유빈 박" userId="633d3ea9e95b8259" providerId="LiveId" clId="{FA8CB8CB-C27D-4CF1-86EE-20BAD596D36A}" dt="2024-05-12T17:26:11.158" v="482" actId="47"/>
        <pc:sldMkLst>
          <pc:docMk/>
          <pc:sldMk cId="1914977135" sldId="316"/>
        </pc:sldMkLst>
        <pc:spChg chg="mod">
          <ac:chgData name="유빈 박" userId="633d3ea9e95b8259" providerId="LiveId" clId="{FA8CB8CB-C27D-4CF1-86EE-20BAD596D36A}" dt="2024-05-12T17:15:59.690" v="291"/>
          <ac:spMkLst>
            <pc:docMk/>
            <pc:sldMk cId="1914977135" sldId="316"/>
            <ac:spMk id="2" creationId="{E50C25D6-D2C0-7F4A-71E1-4C36C592CF06}"/>
          </ac:spMkLst>
        </pc:spChg>
        <pc:spChg chg="mod">
          <ac:chgData name="유빈 박" userId="633d3ea9e95b8259" providerId="LiveId" clId="{FA8CB8CB-C27D-4CF1-86EE-20BAD596D36A}" dt="2024-05-12T17:15:59.690" v="291"/>
          <ac:spMkLst>
            <pc:docMk/>
            <pc:sldMk cId="1914977135" sldId="316"/>
            <ac:spMk id="3" creationId="{69DCCAC6-2D39-4432-FB29-23EDCA6880D5}"/>
          </ac:spMkLst>
        </pc:spChg>
      </pc:sldChg>
      <pc:sldChg chg="addSp delSp modSp new del mod ord modClrScheme chgLayout">
        <pc:chgData name="유빈 박" userId="633d3ea9e95b8259" providerId="LiveId" clId="{FA8CB8CB-C27D-4CF1-86EE-20BAD596D36A}" dt="2024-05-19T14:25:35.625" v="5723" actId="47"/>
        <pc:sldMkLst>
          <pc:docMk/>
          <pc:sldMk cId="3982340221" sldId="316"/>
        </pc:sldMkLst>
        <pc:spChg chg="del">
          <ac:chgData name="유빈 박" userId="633d3ea9e95b8259" providerId="LiveId" clId="{FA8CB8CB-C27D-4CF1-86EE-20BAD596D36A}" dt="2024-05-12T17:31:07.186" v="521" actId="700"/>
          <ac:spMkLst>
            <pc:docMk/>
            <pc:sldMk cId="3982340221" sldId="316"/>
            <ac:spMk id="2" creationId="{3C0CDC0D-2727-CD31-84C5-9197AFD1EAF8}"/>
          </ac:spMkLst>
        </pc:spChg>
        <pc:spChg chg="del">
          <ac:chgData name="유빈 박" userId="633d3ea9e95b8259" providerId="LiveId" clId="{FA8CB8CB-C27D-4CF1-86EE-20BAD596D36A}" dt="2024-05-12T17:31:07.186" v="521" actId="700"/>
          <ac:spMkLst>
            <pc:docMk/>
            <pc:sldMk cId="3982340221" sldId="316"/>
            <ac:spMk id="3" creationId="{798BA714-E7D4-D2FF-3CFC-35823243599B}"/>
          </ac:spMkLst>
        </pc:spChg>
        <pc:spChg chg="del">
          <ac:chgData name="유빈 박" userId="633d3ea9e95b8259" providerId="LiveId" clId="{FA8CB8CB-C27D-4CF1-86EE-20BAD596D36A}" dt="2024-05-12T17:31:07.186" v="521" actId="700"/>
          <ac:spMkLst>
            <pc:docMk/>
            <pc:sldMk cId="3982340221" sldId="316"/>
            <ac:spMk id="4" creationId="{72006E2C-3DEC-5F47-5EE6-A55D35130A80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6" creationId="{E25C6897-2B37-5975-B4E0-B8D799170E9B}"/>
          </ac:spMkLst>
        </pc:spChg>
        <pc:spChg chg="mod">
          <ac:chgData name="유빈 박" userId="633d3ea9e95b8259" providerId="LiveId" clId="{FA8CB8CB-C27D-4CF1-86EE-20BAD596D36A}" dt="2024-05-12T17:32:46.727" v="544" actId="207"/>
          <ac:spMkLst>
            <pc:docMk/>
            <pc:sldMk cId="3982340221" sldId="316"/>
            <ac:spMk id="7" creationId="{2800C546-EC5B-5E12-5156-DF7AC8470B4E}"/>
          </ac:spMkLst>
        </pc:spChg>
        <pc:spChg chg="mod">
          <ac:chgData name="유빈 박" userId="633d3ea9e95b8259" providerId="LiveId" clId="{FA8CB8CB-C27D-4CF1-86EE-20BAD596D36A}" dt="2024-05-12T17:32:39.257" v="543" actId="207"/>
          <ac:spMkLst>
            <pc:docMk/>
            <pc:sldMk cId="3982340221" sldId="316"/>
            <ac:spMk id="8" creationId="{B7B0143F-85D6-D225-849F-356A1394B28E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9" creationId="{B7620D0E-0425-E3A7-6A70-8550C23D0B04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10" creationId="{F0B7A0FF-055F-AFA3-5296-A4E0DE633155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12" creationId="{71B5D392-50B1-6188-3F8E-D67955CAF395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13" creationId="{08491F89-6437-4CA9-9780-41BA2CF3EE6B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14" creationId="{BC4C0721-BEF8-D6C9-8267-C3D25307A151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15" creationId="{994D79CF-14B3-CFB1-D063-AFE90E08156A}"/>
          </ac:spMkLst>
        </pc:spChg>
        <pc:spChg chg="mod">
          <ac:chgData name="유빈 박" userId="633d3ea9e95b8259" providerId="LiveId" clId="{FA8CB8CB-C27D-4CF1-86EE-20BAD596D36A}" dt="2024-05-12T17:31:01.892" v="520"/>
          <ac:spMkLst>
            <pc:docMk/>
            <pc:sldMk cId="3982340221" sldId="316"/>
            <ac:spMk id="16" creationId="{C4FEA6EE-55AB-D713-8F69-D993ACE05C8F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38" creationId="{0120DCE9-5093-B662-6DD8-5C9FC02E9D52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39" creationId="{373F7FC3-779D-6097-B803-F5945A02F6C5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40" creationId="{5A36B109-D1A9-9C00-48DC-879C1AD19751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42" creationId="{31303D6C-2B04-ED49-C5A1-C6AA96119FE1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44" creationId="{40935B34-6FA8-AF67-D7DB-869EA4030E50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46" creationId="{908B5899-C3DA-A8AC-5AAC-EEA993233B50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48" creationId="{4EDB0A51-DEB5-13C6-534F-5EA39CD3203A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50" creationId="{BE37ACFC-B66E-0D9B-2792-0574F18ADD09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52" creationId="{378B0B54-43D0-FF69-56F1-4868A7AE5706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54" creationId="{C3A509CA-139C-677B-5523-B07094A6E9DB}"/>
          </ac:spMkLst>
        </pc:spChg>
        <pc:spChg chg="mod">
          <ac:chgData name="유빈 박" userId="633d3ea9e95b8259" providerId="LiveId" clId="{FA8CB8CB-C27D-4CF1-86EE-20BAD596D36A}" dt="2024-05-12T17:34:15.982" v="563" actId="242"/>
          <ac:spMkLst>
            <pc:docMk/>
            <pc:sldMk cId="3982340221" sldId="316"/>
            <ac:spMk id="56" creationId="{41C60471-D3AA-C47A-3A95-15E18A792DE9}"/>
          </ac:spMkLst>
        </pc:spChg>
        <pc:spChg chg="add del mod ord">
          <ac:chgData name="유빈 박" userId="633d3ea9e95b8259" providerId="LiveId" clId="{FA8CB8CB-C27D-4CF1-86EE-20BAD596D36A}" dt="2024-05-12T17:31:16.244" v="524" actId="700"/>
          <ac:spMkLst>
            <pc:docMk/>
            <pc:sldMk cId="3982340221" sldId="316"/>
            <ac:spMk id="58" creationId="{29A4C328-A173-8B24-A9CF-F03FAF208879}"/>
          </ac:spMkLst>
        </pc:spChg>
        <pc:spChg chg="add del mod ord">
          <ac:chgData name="유빈 박" userId="633d3ea9e95b8259" providerId="LiveId" clId="{FA8CB8CB-C27D-4CF1-86EE-20BAD596D36A}" dt="2024-05-12T17:31:16.244" v="524" actId="700"/>
          <ac:spMkLst>
            <pc:docMk/>
            <pc:sldMk cId="3982340221" sldId="316"/>
            <ac:spMk id="59" creationId="{6E6B0EAE-5A30-313A-1F2E-AD5DB6537602}"/>
          </ac:spMkLst>
        </pc:spChg>
        <pc:spChg chg="add del mod ord">
          <ac:chgData name="유빈 박" userId="633d3ea9e95b8259" providerId="LiveId" clId="{FA8CB8CB-C27D-4CF1-86EE-20BAD596D36A}" dt="2024-05-12T17:31:16.244" v="524" actId="700"/>
          <ac:spMkLst>
            <pc:docMk/>
            <pc:sldMk cId="3982340221" sldId="316"/>
            <ac:spMk id="60" creationId="{430A3D1A-3A6A-02C9-0885-6D58C4B7C21E}"/>
          </ac:spMkLst>
        </pc:spChg>
        <pc:spChg chg="add del mod ord">
          <ac:chgData name="유빈 박" userId="633d3ea9e95b8259" providerId="LiveId" clId="{FA8CB8CB-C27D-4CF1-86EE-20BAD596D36A}" dt="2024-05-12T17:31:29.424" v="527" actId="700"/>
          <ac:spMkLst>
            <pc:docMk/>
            <pc:sldMk cId="3982340221" sldId="316"/>
            <ac:spMk id="61" creationId="{EA2BB884-B065-1553-8592-035878767882}"/>
          </ac:spMkLst>
        </pc:spChg>
        <pc:spChg chg="add mod">
          <ac:chgData name="유빈 박" userId="633d3ea9e95b8259" providerId="LiveId" clId="{FA8CB8CB-C27D-4CF1-86EE-20BAD596D36A}" dt="2024-05-12T17:44:23.360" v="908" actId="12789"/>
          <ac:spMkLst>
            <pc:docMk/>
            <pc:sldMk cId="3982340221" sldId="316"/>
            <ac:spMk id="62" creationId="{69223508-6B3F-65C3-E5D1-6AFF1A9BE2E7}"/>
          </ac:spMkLst>
        </pc:spChg>
        <pc:spChg chg="add del mod">
          <ac:chgData name="유빈 박" userId="633d3ea9e95b8259" providerId="LiveId" clId="{FA8CB8CB-C27D-4CF1-86EE-20BAD596D36A}" dt="2024-05-12T17:44:16.856" v="907" actId="164"/>
          <ac:spMkLst>
            <pc:docMk/>
            <pc:sldMk cId="3982340221" sldId="316"/>
            <ac:spMk id="63" creationId="{7A86EE4A-4992-03E2-4784-613D06F290A5}"/>
          </ac:spMkLst>
        </pc:spChg>
        <pc:spChg chg="add mod">
          <ac:chgData name="유빈 박" userId="633d3ea9e95b8259" providerId="LiveId" clId="{FA8CB8CB-C27D-4CF1-86EE-20BAD596D36A}" dt="2024-05-12T17:44:16.856" v="907" actId="164"/>
          <ac:spMkLst>
            <pc:docMk/>
            <pc:sldMk cId="3982340221" sldId="316"/>
            <ac:spMk id="64" creationId="{DA8607F0-EF9F-E2BF-8633-33B2002DCB88}"/>
          </ac:spMkLst>
        </pc:spChg>
        <pc:spChg chg="add mod">
          <ac:chgData name="유빈 박" userId="633d3ea9e95b8259" providerId="LiveId" clId="{FA8CB8CB-C27D-4CF1-86EE-20BAD596D36A}" dt="2024-05-12T17:35:03.015" v="575" actId="20577"/>
          <ac:spMkLst>
            <pc:docMk/>
            <pc:sldMk cId="3982340221" sldId="316"/>
            <ac:spMk id="65" creationId="{429560B8-9580-0FBE-AA62-B66DFF61E8DF}"/>
          </ac:spMkLst>
        </pc:spChg>
        <pc:grpChg chg="add del mod">
          <ac:chgData name="유빈 박" userId="633d3ea9e95b8259" providerId="LiveId" clId="{FA8CB8CB-C27D-4CF1-86EE-20BAD596D36A}" dt="2024-05-12T18:13:46.183" v="1219" actId="478"/>
          <ac:grpSpMkLst>
            <pc:docMk/>
            <pc:sldMk cId="3982340221" sldId="316"/>
            <ac:grpSpMk id="5" creationId="{0C470C89-7A83-CE10-7892-D9E31330F10C}"/>
          </ac:grpSpMkLst>
        </pc:grpChg>
        <pc:grpChg chg="mod">
          <ac:chgData name="유빈 박" userId="633d3ea9e95b8259" providerId="LiveId" clId="{FA8CB8CB-C27D-4CF1-86EE-20BAD596D36A}" dt="2024-05-12T17:31:01.892" v="520"/>
          <ac:grpSpMkLst>
            <pc:docMk/>
            <pc:sldMk cId="3982340221" sldId="316"/>
            <ac:grpSpMk id="11" creationId="{E5B448FF-192D-605B-A9E6-ACA19786189F}"/>
          </ac:grpSpMkLst>
        </pc:grpChg>
        <pc:grpChg chg="add del mod">
          <ac:chgData name="유빈 박" userId="633d3ea9e95b8259" providerId="LiveId" clId="{FA8CB8CB-C27D-4CF1-86EE-20BAD596D36A}" dt="2024-05-12T18:13:46.183" v="1219" actId="478"/>
          <ac:grpSpMkLst>
            <pc:docMk/>
            <pc:sldMk cId="3982340221" sldId="316"/>
            <ac:grpSpMk id="17" creationId="{A1464E19-35E2-4566-6AC3-246ECEB6327A}"/>
          </ac:grpSpMkLst>
        </pc:grpChg>
        <pc:grpChg chg="mod">
          <ac:chgData name="유빈 박" userId="633d3ea9e95b8259" providerId="LiveId" clId="{FA8CB8CB-C27D-4CF1-86EE-20BAD596D36A}" dt="2024-05-12T17:31:01.892" v="520"/>
          <ac:grpSpMkLst>
            <pc:docMk/>
            <pc:sldMk cId="3982340221" sldId="316"/>
            <ac:grpSpMk id="18" creationId="{A38FBE18-7BB8-C2D3-16DF-F41E1091042F}"/>
          </ac:grpSpMkLst>
        </pc:grpChg>
        <pc:grpChg chg="mod">
          <ac:chgData name="유빈 박" userId="633d3ea9e95b8259" providerId="LiveId" clId="{FA8CB8CB-C27D-4CF1-86EE-20BAD596D36A}" dt="2024-05-12T17:31:01.892" v="520"/>
          <ac:grpSpMkLst>
            <pc:docMk/>
            <pc:sldMk cId="3982340221" sldId="316"/>
            <ac:grpSpMk id="19" creationId="{0665015E-DB90-B889-3B72-0F2E508C06E7}"/>
          </ac:grpSpMkLst>
        </pc:grpChg>
        <pc:grpChg chg="mod">
          <ac:chgData name="유빈 박" userId="633d3ea9e95b8259" providerId="LiveId" clId="{FA8CB8CB-C27D-4CF1-86EE-20BAD596D36A}" dt="2024-05-12T17:31:01.892" v="520"/>
          <ac:grpSpMkLst>
            <pc:docMk/>
            <pc:sldMk cId="3982340221" sldId="316"/>
            <ac:grpSpMk id="41" creationId="{9D98E7DE-16A7-9DDE-7E8B-BBDCA347CCF5}"/>
          </ac:grpSpMkLst>
        </pc:grpChg>
        <pc:grpChg chg="add mod">
          <ac:chgData name="유빈 박" userId="633d3ea9e95b8259" providerId="LiveId" clId="{FA8CB8CB-C27D-4CF1-86EE-20BAD596D36A}" dt="2024-05-12T17:44:23.360" v="908" actId="12789"/>
          <ac:grpSpMkLst>
            <pc:docMk/>
            <pc:sldMk cId="3982340221" sldId="316"/>
            <ac:grpSpMk id="66" creationId="{5CA2B46F-C105-387E-5066-6BFE1137E864}"/>
          </ac:grpSpMkLst>
        </pc:grp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0" creationId="{7635ABAB-E686-3F30-9030-40D4DB3E2323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1" creationId="{252771E2-F9F9-77D5-8EE5-DD4325B20E55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2" creationId="{15AC71C1-A260-8986-B840-2E5867994A61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3" creationId="{EC175343-223A-CB51-E0FF-0C54EAA64D47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4" creationId="{B2EA5B00-09DE-9A37-B818-1800BA9F0C2D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5" creationId="{2A3E6D24-635E-9BFE-9EB6-3391A9B4E390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6" creationId="{6C4FF0B0-2114-2922-1C25-F0F3AA75FFAD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7" creationId="{A0FB3080-3973-8017-D77E-BACE706DB78E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8" creationId="{91D882E2-7984-E6D4-CB05-AB1EE8E3F86E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29" creationId="{A3252FAF-63DE-911E-F064-BD8B13758CE8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0" creationId="{3DC33327-55F3-F584-805D-A7F8A659A1DB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1" creationId="{AEF93C7B-CFEE-ABB9-40F9-2A2AF374C22B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2" creationId="{C8103771-A124-B8D1-5DF9-C34F0257CB3A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3" creationId="{B9F05B98-046F-4F04-81E7-36523D5579B5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4" creationId="{F87CD380-F112-57E2-B7F6-4A897B5AA19B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5" creationId="{A6A463BC-6FA5-FE12-716A-9D75AF1D44A0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6" creationId="{B8B2B57B-C50C-B1A1-E786-196EB126EC18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37" creationId="{78D55100-738F-D9C3-A932-D96E5EE0F700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43" creationId="{5E5ABFA2-559F-986F-25F9-AB7EC5C08969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45" creationId="{1EA86CC7-0472-64EA-1130-620A522B7296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47" creationId="{46EF92D0-C7C5-7BA8-A79E-88B2C45B8280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49" creationId="{8B0E57DC-2857-B121-EF5A-EE37A65CE998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51" creationId="{60311DB5-C429-53B8-4EB6-CD06393CD06F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53" creationId="{4CFC2BE8-B3DE-884E-FFBD-58187666F0A3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55" creationId="{24E24912-AF2E-0F03-D205-9B6B1494556B}"/>
          </ac:cxnSpMkLst>
        </pc:cxnChg>
        <pc:cxnChg chg="mod">
          <ac:chgData name="유빈 박" userId="633d3ea9e95b8259" providerId="LiveId" clId="{FA8CB8CB-C27D-4CF1-86EE-20BAD596D36A}" dt="2024-05-12T17:31:01.892" v="520"/>
          <ac:cxnSpMkLst>
            <pc:docMk/>
            <pc:sldMk cId="3982340221" sldId="316"/>
            <ac:cxnSpMk id="57" creationId="{9CA38E9E-5AC9-2F03-0EA6-947B139113D4}"/>
          </ac:cxnSpMkLst>
        </pc:cxnChg>
      </pc:sldChg>
      <pc:sldChg chg="new del">
        <pc:chgData name="유빈 박" userId="633d3ea9e95b8259" providerId="LiveId" clId="{FA8CB8CB-C27D-4CF1-86EE-20BAD596D36A}" dt="2024-05-12T17:35:33.268" v="580" actId="680"/>
        <pc:sldMkLst>
          <pc:docMk/>
          <pc:sldMk cId="10671704" sldId="317"/>
        </pc:sldMkLst>
      </pc:sldChg>
      <pc:sldChg chg="addSp delSp modSp new del mod ord modTransition modClrScheme chgLayout">
        <pc:chgData name="유빈 박" userId="633d3ea9e95b8259" providerId="LiveId" clId="{FA8CB8CB-C27D-4CF1-86EE-20BAD596D36A}" dt="2024-05-12T18:49:26.866" v="1991" actId="47"/>
        <pc:sldMkLst>
          <pc:docMk/>
          <pc:sldMk cId="3440727768" sldId="317"/>
        </pc:sldMkLst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3" creationId="{9A020CF6-91C4-AE8C-FC80-66FA13C0A137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4" creationId="{8B9796DE-1D28-3BF5-F5E5-61F0F497996F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5" creationId="{AC2E8A46-5291-4019-1E30-25D043DE1FBB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6" creationId="{9459B05B-3774-D8B5-31B3-04F222D7A55B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7" creationId="{20B6CACA-1F9B-5C78-783E-9B1639A780DC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9" creationId="{DD7A05E0-D094-376D-2C68-4935A09D5F97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10" creationId="{74FC34CC-7318-85BC-C90F-D2C1FB91E113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11" creationId="{5A80B0B8-D63F-D346-C477-832B02BFE452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12" creationId="{5736B490-CA0A-D97A-6AB5-51BAB390F371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13" creationId="{B263C197-689A-890E-1C6D-22E3D9B501BA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35" creationId="{C54443EA-15C4-2395-A1A1-48ADD3473C13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36" creationId="{39355384-5C3E-BAEF-4E2C-07475C8D4555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37" creationId="{5F532BDE-5A9D-8D9B-20F8-D3088B97AB91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39" creationId="{50A0BFC3-4642-6A05-AAE2-CCC39722F82C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41" creationId="{2A1BCF23-FEA4-FDEB-D291-AE34114AA104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43" creationId="{C81A912A-A28F-0BDE-C2EF-82BE0DE1811A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45" creationId="{22F8F35C-C540-4E79-BFEE-1E7594CD0730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47" creationId="{FAA58B87-FE36-697A-D005-4E5934FD857A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49" creationId="{197CA7E9-CA2A-5718-4151-1E3ABE557349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51" creationId="{947FC41B-6B4D-8A85-299E-88264932CA5D}"/>
          </ac:spMkLst>
        </pc:spChg>
        <pc:spChg chg="mod">
          <ac:chgData name="유빈 박" userId="633d3ea9e95b8259" providerId="LiveId" clId="{FA8CB8CB-C27D-4CF1-86EE-20BAD596D36A}" dt="2024-05-12T17:35:58.560" v="583"/>
          <ac:spMkLst>
            <pc:docMk/>
            <pc:sldMk cId="3440727768" sldId="317"/>
            <ac:spMk id="53" creationId="{C5DDB43B-82CE-4626-CA76-7550308AA904}"/>
          </ac:spMkLst>
        </pc:spChg>
        <pc:spChg chg="add 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55" creationId="{97E142C5-25A7-C974-C209-8C47FEE9EDB0}"/>
          </ac:spMkLst>
        </pc:spChg>
        <pc:spChg chg="add mod">
          <ac:chgData name="유빈 박" userId="633d3ea9e95b8259" providerId="LiveId" clId="{FA8CB8CB-C27D-4CF1-86EE-20BAD596D36A}" dt="2024-05-12T17:36:37.724" v="602" actId="14100"/>
          <ac:spMkLst>
            <pc:docMk/>
            <pc:sldMk cId="3440727768" sldId="317"/>
            <ac:spMk id="56" creationId="{B6220732-A917-6F7B-2E79-CC275EF5EBEC}"/>
          </ac:spMkLst>
        </pc:spChg>
        <pc:spChg chg="add mod">
          <ac:chgData name="유빈 박" userId="633d3ea9e95b8259" providerId="LiveId" clId="{FA8CB8CB-C27D-4CF1-86EE-20BAD596D36A}" dt="2024-05-12T17:41:36.557" v="781" actId="120"/>
          <ac:spMkLst>
            <pc:docMk/>
            <pc:sldMk cId="3440727768" sldId="317"/>
            <ac:spMk id="57" creationId="{D2C794AA-5E27-E855-2839-0F8AD052B0F2}"/>
          </ac:spMkLst>
        </pc:spChg>
        <pc:spChg chg="mod">
          <ac:chgData name="유빈 박" userId="633d3ea9e95b8259" providerId="LiveId" clId="{FA8CB8CB-C27D-4CF1-86EE-20BAD596D36A}" dt="2024-05-12T17:37:43.431" v="661" actId="571"/>
          <ac:spMkLst>
            <pc:docMk/>
            <pc:sldMk cId="3440727768" sldId="317"/>
            <ac:spMk id="60" creationId="{C65ADF7B-AF03-E912-132F-C1E575B49363}"/>
          </ac:spMkLst>
        </pc:spChg>
        <pc:spChg chg="mod">
          <ac:chgData name="유빈 박" userId="633d3ea9e95b8259" providerId="LiveId" clId="{FA8CB8CB-C27D-4CF1-86EE-20BAD596D36A}" dt="2024-05-12T17:37:43.431" v="661" actId="571"/>
          <ac:spMkLst>
            <pc:docMk/>
            <pc:sldMk cId="3440727768" sldId="317"/>
            <ac:spMk id="61" creationId="{277B6B91-4C65-6514-ACDF-35561E5C5681}"/>
          </ac:spMkLst>
        </pc:spChg>
        <pc:spChg chg="mod">
          <ac:chgData name="유빈 박" userId="633d3ea9e95b8259" providerId="LiveId" clId="{FA8CB8CB-C27D-4CF1-86EE-20BAD596D36A}" dt="2024-05-12T17:37:45.062" v="662" actId="571"/>
          <ac:spMkLst>
            <pc:docMk/>
            <pc:sldMk cId="3440727768" sldId="317"/>
            <ac:spMk id="63" creationId="{2B6D18B8-0ED6-1BAE-F85F-2567EB777E6D}"/>
          </ac:spMkLst>
        </pc:spChg>
        <pc:spChg chg="mod">
          <ac:chgData name="유빈 박" userId="633d3ea9e95b8259" providerId="LiveId" clId="{FA8CB8CB-C27D-4CF1-86EE-20BAD596D36A}" dt="2024-05-12T17:37:45.062" v="662" actId="571"/>
          <ac:spMkLst>
            <pc:docMk/>
            <pc:sldMk cId="3440727768" sldId="317"/>
            <ac:spMk id="64" creationId="{355C8E8B-A854-2706-1D6C-7DD20473D996}"/>
          </ac:spMkLst>
        </pc:spChg>
        <pc:spChg chg="mod">
          <ac:chgData name="유빈 박" userId="633d3ea9e95b8259" providerId="LiveId" clId="{FA8CB8CB-C27D-4CF1-86EE-20BAD596D36A}" dt="2024-05-12T17:37:46.916" v="663" actId="571"/>
          <ac:spMkLst>
            <pc:docMk/>
            <pc:sldMk cId="3440727768" sldId="317"/>
            <ac:spMk id="66" creationId="{355D4A06-6E39-E2E1-9887-91CEB14E146B}"/>
          </ac:spMkLst>
        </pc:spChg>
        <pc:spChg chg="mod">
          <ac:chgData name="유빈 박" userId="633d3ea9e95b8259" providerId="LiveId" clId="{FA8CB8CB-C27D-4CF1-86EE-20BAD596D36A}" dt="2024-05-12T17:37:46.916" v="663" actId="571"/>
          <ac:spMkLst>
            <pc:docMk/>
            <pc:sldMk cId="3440727768" sldId="317"/>
            <ac:spMk id="67" creationId="{7A590A21-1A58-46C9-061A-7F7234129D23}"/>
          </ac:spMkLst>
        </pc:spChg>
        <pc:spChg chg="mod">
          <ac:chgData name="유빈 박" userId="633d3ea9e95b8259" providerId="LiveId" clId="{FA8CB8CB-C27D-4CF1-86EE-20BAD596D36A}" dt="2024-05-12T17:37:47.765" v="664" actId="571"/>
          <ac:spMkLst>
            <pc:docMk/>
            <pc:sldMk cId="3440727768" sldId="317"/>
            <ac:spMk id="69" creationId="{0C110CC3-BA20-7F26-CB50-F0F16C4F5B51}"/>
          </ac:spMkLst>
        </pc:spChg>
        <pc:spChg chg="mod">
          <ac:chgData name="유빈 박" userId="633d3ea9e95b8259" providerId="LiveId" clId="{FA8CB8CB-C27D-4CF1-86EE-20BAD596D36A}" dt="2024-05-12T17:37:47.765" v="664" actId="571"/>
          <ac:spMkLst>
            <pc:docMk/>
            <pc:sldMk cId="3440727768" sldId="317"/>
            <ac:spMk id="70" creationId="{6B4C2497-D1D9-C8CE-5AB9-318C439C5018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72" creationId="{EEE45BB3-122D-148F-5ECF-FBE766C9E81A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73" creationId="{E06EF6A2-6876-3FAA-EC1B-D73FFE99BF8F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75" creationId="{7A64ABAA-D322-4755-299D-D759B1824BE1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76" creationId="{95E3A5D0-5064-6268-D5EC-5122A14471FC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78" creationId="{1DD478BC-69E8-425F-0010-685A9EF488DB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79" creationId="{DBF30DCC-769D-68AD-2A02-4C1A514812CB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81" creationId="{017E69E4-2FCA-0B59-09AF-185D4AB56C5A}"/>
          </ac:spMkLst>
        </pc:spChg>
        <pc:spChg chg="mod">
          <ac:chgData name="유빈 박" userId="633d3ea9e95b8259" providerId="LiveId" clId="{FA8CB8CB-C27D-4CF1-86EE-20BAD596D36A}" dt="2024-05-12T17:41:22.348" v="775" actId="120"/>
          <ac:spMkLst>
            <pc:docMk/>
            <pc:sldMk cId="3440727768" sldId="317"/>
            <ac:spMk id="82" creationId="{83435EC7-93D9-02DC-8D04-56B606EC0F39}"/>
          </ac:spMkLst>
        </pc:spChg>
        <pc:spChg chg="mod">
          <ac:chgData name="유빈 박" userId="633d3ea9e95b8259" providerId="LiveId" clId="{FA8CB8CB-C27D-4CF1-86EE-20BAD596D36A}" dt="2024-05-12T17:41:41.635" v="784" actId="571"/>
          <ac:spMkLst>
            <pc:docMk/>
            <pc:sldMk cId="3440727768" sldId="317"/>
            <ac:spMk id="84" creationId="{EAB82470-A865-D33D-1A4D-6B84C9A69088}"/>
          </ac:spMkLst>
        </pc:spChg>
        <pc:spChg chg="mod">
          <ac:chgData name="유빈 박" userId="633d3ea9e95b8259" providerId="LiveId" clId="{FA8CB8CB-C27D-4CF1-86EE-20BAD596D36A}" dt="2024-05-12T17:42:27.547" v="816" actId="20577"/>
          <ac:spMkLst>
            <pc:docMk/>
            <pc:sldMk cId="3440727768" sldId="317"/>
            <ac:spMk id="85" creationId="{7548A63E-735A-23B0-6889-ADACF23F05A2}"/>
          </ac:spMkLst>
        </pc:spChg>
        <pc:spChg chg="mod">
          <ac:chgData name="유빈 박" userId="633d3ea9e95b8259" providerId="LiveId" clId="{FA8CB8CB-C27D-4CF1-86EE-20BAD596D36A}" dt="2024-05-12T17:41:42.550" v="785" actId="571"/>
          <ac:spMkLst>
            <pc:docMk/>
            <pc:sldMk cId="3440727768" sldId="317"/>
            <ac:spMk id="87" creationId="{6168BD57-F661-EA1F-BCA6-E01D57B49D58}"/>
          </ac:spMkLst>
        </pc:spChg>
        <pc:spChg chg="mod">
          <ac:chgData name="유빈 박" userId="633d3ea9e95b8259" providerId="LiveId" clId="{FA8CB8CB-C27D-4CF1-86EE-20BAD596D36A}" dt="2024-05-12T17:43:07.643" v="831" actId="20577"/>
          <ac:spMkLst>
            <pc:docMk/>
            <pc:sldMk cId="3440727768" sldId="317"/>
            <ac:spMk id="88" creationId="{27EF73A6-1E39-D62A-3888-CFEA261E58B2}"/>
          </ac:spMkLst>
        </pc:spChg>
        <pc:spChg chg="mod">
          <ac:chgData name="유빈 박" userId="633d3ea9e95b8259" providerId="LiveId" clId="{FA8CB8CB-C27D-4CF1-86EE-20BAD596D36A}" dt="2024-05-12T17:41:43.411" v="786" actId="571"/>
          <ac:spMkLst>
            <pc:docMk/>
            <pc:sldMk cId="3440727768" sldId="317"/>
            <ac:spMk id="90" creationId="{9FD44607-DE6C-ABD6-63FA-2181D1037364}"/>
          </ac:spMkLst>
        </pc:spChg>
        <pc:spChg chg="mod">
          <ac:chgData name="유빈 박" userId="633d3ea9e95b8259" providerId="LiveId" clId="{FA8CB8CB-C27D-4CF1-86EE-20BAD596D36A}" dt="2024-05-12T17:43:15.498" v="858" actId="20577"/>
          <ac:spMkLst>
            <pc:docMk/>
            <pc:sldMk cId="3440727768" sldId="317"/>
            <ac:spMk id="91" creationId="{4A616DDE-105E-708A-F40D-68F987EC7C0E}"/>
          </ac:spMkLst>
        </pc:spChg>
        <pc:spChg chg="mod">
          <ac:chgData name="유빈 박" userId="633d3ea9e95b8259" providerId="LiveId" clId="{FA8CB8CB-C27D-4CF1-86EE-20BAD596D36A}" dt="2024-05-12T17:41:44.738" v="787" actId="571"/>
          <ac:spMkLst>
            <pc:docMk/>
            <pc:sldMk cId="3440727768" sldId="317"/>
            <ac:spMk id="93" creationId="{58690E0D-ADE6-11AC-8FBC-09B2F3F51DC3}"/>
          </ac:spMkLst>
        </pc:spChg>
        <pc:spChg chg="mod">
          <ac:chgData name="유빈 박" userId="633d3ea9e95b8259" providerId="LiveId" clId="{FA8CB8CB-C27D-4CF1-86EE-20BAD596D36A}" dt="2024-05-12T17:43:27.613" v="892" actId="20577"/>
          <ac:spMkLst>
            <pc:docMk/>
            <pc:sldMk cId="3440727768" sldId="317"/>
            <ac:spMk id="94" creationId="{29FBC129-F5C4-84C5-6134-877CA8A46594}"/>
          </ac:spMkLst>
        </pc:spChg>
        <pc:spChg chg="add mod">
          <ac:chgData name="유빈 박" userId="633d3ea9e95b8259" providerId="LiveId" clId="{FA8CB8CB-C27D-4CF1-86EE-20BAD596D36A}" dt="2024-05-12T17:44:40.343" v="910" actId="20577"/>
          <ac:spMkLst>
            <pc:docMk/>
            <pc:sldMk cId="3440727768" sldId="317"/>
            <ac:spMk id="95" creationId="{0AFEB692-EED0-77B8-DF57-3B9EE93FBF3C}"/>
          </ac:spMkLst>
        </pc:spChg>
        <pc:spChg chg="add del mod">
          <ac:chgData name="유빈 박" userId="633d3ea9e95b8259" providerId="LiveId" clId="{FA8CB8CB-C27D-4CF1-86EE-20BAD596D36A}" dt="2024-05-12T17:44:35.944" v="909" actId="478"/>
          <ac:spMkLst>
            <pc:docMk/>
            <pc:sldMk cId="3440727768" sldId="317"/>
            <ac:spMk id="96" creationId="{752BA472-78BE-6497-266C-37DDBFCB82B9}"/>
          </ac:spMkLst>
        </pc:spChg>
        <pc:spChg chg="mod">
          <ac:chgData name="유빈 박" userId="633d3ea9e95b8259" providerId="LiveId" clId="{FA8CB8CB-C27D-4CF1-86EE-20BAD596D36A}" dt="2024-05-12T17:43:32.485" v="893" actId="571"/>
          <ac:spMkLst>
            <pc:docMk/>
            <pc:sldMk cId="3440727768" sldId="317"/>
            <ac:spMk id="98" creationId="{A7A68461-B983-C44C-5A05-3A827C91A553}"/>
          </ac:spMkLst>
        </pc:spChg>
        <pc:spChg chg="mod">
          <ac:chgData name="유빈 박" userId="633d3ea9e95b8259" providerId="LiveId" clId="{FA8CB8CB-C27D-4CF1-86EE-20BAD596D36A}" dt="2024-05-12T17:44:58.408" v="931" actId="20577"/>
          <ac:spMkLst>
            <pc:docMk/>
            <pc:sldMk cId="3440727768" sldId="317"/>
            <ac:spMk id="99" creationId="{B7340FF7-FC08-90C9-5D55-79C926E6E764}"/>
          </ac:spMkLst>
        </pc:spChg>
        <pc:spChg chg="mod">
          <ac:chgData name="유빈 박" userId="633d3ea9e95b8259" providerId="LiveId" clId="{FA8CB8CB-C27D-4CF1-86EE-20BAD596D36A}" dt="2024-05-12T17:44:43.939" v="911"/>
          <ac:spMkLst>
            <pc:docMk/>
            <pc:sldMk cId="3440727768" sldId="317"/>
            <ac:spMk id="101" creationId="{F29E3C77-BE73-E040-E6F3-A18C249494A0}"/>
          </ac:spMkLst>
        </pc:spChg>
        <pc:spChg chg="mod">
          <ac:chgData name="유빈 박" userId="633d3ea9e95b8259" providerId="LiveId" clId="{FA8CB8CB-C27D-4CF1-86EE-20BAD596D36A}" dt="2024-05-12T17:44:43.939" v="911"/>
          <ac:spMkLst>
            <pc:docMk/>
            <pc:sldMk cId="3440727768" sldId="317"/>
            <ac:spMk id="102" creationId="{04237F89-641A-E363-28AB-880A8E64E90D}"/>
          </ac:spMkLst>
        </pc:spChg>
        <pc:grpChg chg="add del mod">
          <ac:chgData name="유빈 박" userId="633d3ea9e95b8259" providerId="LiveId" clId="{FA8CB8CB-C27D-4CF1-86EE-20BAD596D36A}" dt="2024-05-12T18:13:42.087" v="1218" actId="478"/>
          <ac:grpSpMkLst>
            <pc:docMk/>
            <pc:sldMk cId="3440727768" sldId="317"/>
            <ac:grpSpMk id="2" creationId="{0CFD30FF-A7AE-61A3-4E5F-AF9928B03AF0}"/>
          </ac:grpSpMkLst>
        </pc:grpChg>
        <pc:grpChg chg="mod">
          <ac:chgData name="유빈 박" userId="633d3ea9e95b8259" providerId="LiveId" clId="{FA8CB8CB-C27D-4CF1-86EE-20BAD596D36A}" dt="2024-05-12T17:35:58.560" v="583"/>
          <ac:grpSpMkLst>
            <pc:docMk/>
            <pc:sldMk cId="3440727768" sldId="317"/>
            <ac:grpSpMk id="8" creationId="{F5068467-84A6-FF91-1B33-946617C284E6}"/>
          </ac:grpSpMkLst>
        </pc:grpChg>
        <pc:grpChg chg="add del mod">
          <ac:chgData name="유빈 박" userId="633d3ea9e95b8259" providerId="LiveId" clId="{FA8CB8CB-C27D-4CF1-86EE-20BAD596D36A}" dt="2024-05-12T18:13:42.087" v="1218" actId="478"/>
          <ac:grpSpMkLst>
            <pc:docMk/>
            <pc:sldMk cId="3440727768" sldId="317"/>
            <ac:grpSpMk id="14" creationId="{0B335EFB-C8EF-8F4A-4E29-2BC26AD3A89D}"/>
          </ac:grpSpMkLst>
        </pc:grpChg>
        <pc:grpChg chg="mod">
          <ac:chgData name="유빈 박" userId="633d3ea9e95b8259" providerId="LiveId" clId="{FA8CB8CB-C27D-4CF1-86EE-20BAD596D36A}" dt="2024-05-12T17:35:58.560" v="583"/>
          <ac:grpSpMkLst>
            <pc:docMk/>
            <pc:sldMk cId="3440727768" sldId="317"/>
            <ac:grpSpMk id="15" creationId="{E34B0156-7D84-505E-A6C0-992602581CE7}"/>
          </ac:grpSpMkLst>
        </pc:grpChg>
        <pc:grpChg chg="mod">
          <ac:chgData name="유빈 박" userId="633d3ea9e95b8259" providerId="LiveId" clId="{FA8CB8CB-C27D-4CF1-86EE-20BAD596D36A}" dt="2024-05-12T17:35:58.560" v="583"/>
          <ac:grpSpMkLst>
            <pc:docMk/>
            <pc:sldMk cId="3440727768" sldId="317"/>
            <ac:grpSpMk id="16" creationId="{D012F62D-829D-0295-42C8-002BA069237B}"/>
          </ac:grpSpMkLst>
        </pc:grpChg>
        <pc:grpChg chg="mod">
          <ac:chgData name="유빈 박" userId="633d3ea9e95b8259" providerId="LiveId" clId="{FA8CB8CB-C27D-4CF1-86EE-20BAD596D36A}" dt="2024-05-12T17:35:58.560" v="583"/>
          <ac:grpSpMkLst>
            <pc:docMk/>
            <pc:sldMk cId="3440727768" sldId="317"/>
            <ac:grpSpMk id="38" creationId="{2ADB9650-9101-F2E2-EFBE-DC58A4581A49}"/>
          </ac:grpSpMkLst>
        </pc:grpChg>
        <pc:grpChg chg="add del mod">
          <ac:chgData name="유빈 박" userId="633d3ea9e95b8259" providerId="LiveId" clId="{FA8CB8CB-C27D-4CF1-86EE-20BAD596D36A}" dt="2024-05-12T17:43:43.101" v="895" actId="1076"/>
          <ac:grpSpMkLst>
            <pc:docMk/>
            <pc:sldMk cId="3440727768" sldId="317"/>
            <ac:grpSpMk id="58" creationId="{616557F0-2637-A579-E2BE-6B344B61FF11}"/>
          </ac:grpSpMkLst>
        </pc:grpChg>
        <pc:grpChg chg="add del mod">
          <ac:chgData name="유빈 박" userId="633d3ea9e95b8259" providerId="LiveId" clId="{FA8CB8CB-C27D-4CF1-86EE-20BAD596D36A}" dt="2024-05-12T17:38:21.050" v="709" actId="478"/>
          <ac:grpSpMkLst>
            <pc:docMk/>
            <pc:sldMk cId="3440727768" sldId="317"/>
            <ac:grpSpMk id="59" creationId="{FB418055-2160-A336-0AA0-D662284A1CCC}"/>
          </ac:grpSpMkLst>
        </pc:grpChg>
        <pc:grpChg chg="add del mod">
          <ac:chgData name="유빈 박" userId="633d3ea9e95b8259" providerId="LiveId" clId="{FA8CB8CB-C27D-4CF1-86EE-20BAD596D36A}" dt="2024-05-12T17:38:21.050" v="709" actId="478"/>
          <ac:grpSpMkLst>
            <pc:docMk/>
            <pc:sldMk cId="3440727768" sldId="317"/>
            <ac:grpSpMk id="62" creationId="{D918220A-D93D-C54C-7F57-BDEC5EEB6143}"/>
          </ac:grpSpMkLst>
        </pc:grpChg>
        <pc:grpChg chg="add del mod">
          <ac:chgData name="유빈 박" userId="633d3ea9e95b8259" providerId="LiveId" clId="{FA8CB8CB-C27D-4CF1-86EE-20BAD596D36A}" dt="2024-05-12T17:38:21.050" v="709" actId="478"/>
          <ac:grpSpMkLst>
            <pc:docMk/>
            <pc:sldMk cId="3440727768" sldId="317"/>
            <ac:grpSpMk id="65" creationId="{3C844CDB-96DE-EA8F-5AE2-16A63CF535B4}"/>
          </ac:grpSpMkLst>
        </pc:grpChg>
        <pc:grpChg chg="add del mod">
          <ac:chgData name="유빈 박" userId="633d3ea9e95b8259" providerId="LiveId" clId="{FA8CB8CB-C27D-4CF1-86EE-20BAD596D36A}" dt="2024-05-12T17:38:21.050" v="709" actId="478"/>
          <ac:grpSpMkLst>
            <pc:docMk/>
            <pc:sldMk cId="3440727768" sldId="317"/>
            <ac:grpSpMk id="68" creationId="{D54C77B6-BEF5-8580-B276-A18FA47BFA19}"/>
          </ac:grpSpMkLst>
        </pc:grpChg>
        <pc:grpChg chg="add del mod">
          <ac:chgData name="유빈 박" userId="633d3ea9e95b8259" providerId="LiveId" clId="{FA8CB8CB-C27D-4CF1-86EE-20BAD596D36A}" dt="2024-05-12T17:41:32.094" v="779" actId="478"/>
          <ac:grpSpMkLst>
            <pc:docMk/>
            <pc:sldMk cId="3440727768" sldId="317"/>
            <ac:grpSpMk id="71" creationId="{A3A72BE4-56A5-2E3F-0E6D-3D990818D840}"/>
          </ac:grpSpMkLst>
        </pc:grpChg>
        <pc:grpChg chg="add del mod">
          <ac:chgData name="유빈 박" userId="633d3ea9e95b8259" providerId="LiveId" clId="{FA8CB8CB-C27D-4CF1-86EE-20BAD596D36A}" dt="2024-05-12T17:41:32.094" v="779" actId="478"/>
          <ac:grpSpMkLst>
            <pc:docMk/>
            <pc:sldMk cId="3440727768" sldId="317"/>
            <ac:grpSpMk id="74" creationId="{8D66ED36-0E64-11F3-0548-6CAA77F6B7D9}"/>
          </ac:grpSpMkLst>
        </pc:grpChg>
        <pc:grpChg chg="add del mod">
          <ac:chgData name="유빈 박" userId="633d3ea9e95b8259" providerId="LiveId" clId="{FA8CB8CB-C27D-4CF1-86EE-20BAD596D36A}" dt="2024-05-12T17:41:32.094" v="779" actId="478"/>
          <ac:grpSpMkLst>
            <pc:docMk/>
            <pc:sldMk cId="3440727768" sldId="317"/>
            <ac:grpSpMk id="77" creationId="{D57685A9-9088-432B-4DC9-4C469229CD42}"/>
          </ac:grpSpMkLst>
        </pc:grpChg>
        <pc:grpChg chg="add del mod">
          <ac:chgData name="유빈 박" userId="633d3ea9e95b8259" providerId="LiveId" clId="{FA8CB8CB-C27D-4CF1-86EE-20BAD596D36A}" dt="2024-05-12T17:41:32.094" v="779" actId="478"/>
          <ac:grpSpMkLst>
            <pc:docMk/>
            <pc:sldMk cId="3440727768" sldId="317"/>
            <ac:grpSpMk id="80" creationId="{1078EB97-F999-90C3-A544-153BF4D2F092}"/>
          </ac:grpSpMkLst>
        </pc:grpChg>
        <pc:grpChg chg="add mod">
          <ac:chgData name="유빈 박" userId="633d3ea9e95b8259" providerId="LiveId" clId="{FA8CB8CB-C27D-4CF1-86EE-20BAD596D36A}" dt="2024-05-12T17:43:43.101" v="895" actId="1076"/>
          <ac:grpSpMkLst>
            <pc:docMk/>
            <pc:sldMk cId="3440727768" sldId="317"/>
            <ac:grpSpMk id="83" creationId="{70107943-0105-0CD0-05F7-C0160253BFD2}"/>
          </ac:grpSpMkLst>
        </pc:grpChg>
        <pc:grpChg chg="add mod">
          <ac:chgData name="유빈 박" userId="633d3ea9e95b8259" providerId="LiveId" clId="{FA8CB8CB-C27D-4CF1-86EE-20BAD596D36A}" dt="2024-05-12T17:43:43.101" v="895" actId="1076"/>
          <ac:grpSpMkLst>
            <pc:docMk/>
            <pc:sldMk cId="3440727768" sldId="317"/>
            <ac:grpSpMk id="86" creationId="{E55B7C13-8369-C83A-A27E-A2D92AAA47E0}"/>
          </ac:grpSpMkLst>
        </pc:grpChg>
        <pc:grpChg chg="add mod">
          <ac:chgData name="유빈 박" userId="633d3ea9e95b8259" providerId="LiveId" clId="{FA8CB8CB-C27D-4CF1-86EE-20BAD596D36A}" dt="2024-05-12T17:43:43.101" v="895" actId="1076"/>
          <ac:grpSpMkLst>
            <pc:docMk/>
            <pc:sldMk cId="3440727768" sldId="317"/>
            <ac:grpSpMk id="89" creationId="{437943DD-CBF2-8978-A5E7-D98719317B1C}"/>
          </ac:grpSpMkLst>
        </pc:grpChg>
        <pc:grpChg chg="add mod">
          <ac:chgData name="유빈 박" userId="633d3ea9e95b8259" providerId="LiveId" clId="{FA8CB8CB-C27D-4CF1-86EE-20BAD596D36A}" dt="2024-05-12T17:43:43.101" v="895" actId="1076"/>
          <ac:grpSpMkLst>
            <pc:docMk/>
            <pc:sldMk cId="3440727768" sldId="317"/>
            <ac:grpSpMk id="92" creationId="{D39B743F-BFF2-DC05-E86A-548B8492E387}"/>
          </ac:grpSpMkLst>
        </pc:grpChg>
        <pc:grpChg chg="add mod">
          <ac:chgData name="유빈 박" userId="633d3ea9e95b8259" providerId="LiveId" clId="{FA8CB8CB-C27D-4CF1-86EE-20BAD596D36A}" dt="2024-05-12T17:43:43.101" v="895" actId="1076"/>
          <ac:grpSpMkLst>
            <pc:docMk/>
            <pc:sldMk cId="3440727768" sldId="317"/>
            <ac:grpSpMk id="97" creationId="{4B0E71DC-1B42-4133-F896-E4BC6BF4A0CC}"/>
          </ac:grpSpMkLst>
        </pc:grpChg>
        <pc:grpChg chg="add mod">
          <ac:chgData name="유빈 박" userId="633d3ea9e95b8259" providerId="LiveId" clId="{FA8CB8CB-C27D-4CF1-86EE-20BAD596D36A}" dt="2024-05-12T17:44:43.939" v="911"/>
          <ac:grpSpMkLst>
            <pc:docMk/>
            <pc:sldMk cId="3440727768" sldId="317"/>
            <ac:grpSpMk id="100" creationId="{F8EA41AE-39B1-01C4-BFAB-1A5E94962E9C}"/>
          </ac:grpSpMkLst>
        </pc:grp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17" creationId="{E58390A3-7558-85C4-6C94-C8C8F51C7515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18" creationId="{E8E1C55C-8E13-D14D-DF59-47838946FECD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19" creationId="{8315F8D9-21B9-B895-30E9-1B557FD451EE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0" creationId="{0E756A8C-9D78-E4B5-69F1-CD8FEAC386DF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1" creationId="{FA7A2787-95A2-BD05-47DB-28EBC9FD2B8C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2" creationId="{E161BF38-1A88-902F-F6C6-1CE49D7758F7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3" creationId="{6A86CF12-6F5B-90D7-B305-450CCB2BD7A8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4" creationId="{E0C23B5E-4A1A-4348-3A62-51BDA22CBA0C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5" creationId="{A870FAE5-EB71-3A21-AB14-FC97205C5843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6" creationId="{C9565A51-5A65-24CA-95BE-41247F91D453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7" creationId="{9328A542-D5B5-F7DF-F0E3-46304EA02B6A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8" creationId="{EC6413B9-EFB7-102F-6FA2-F145C5B183A8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29" creationId="{861DB70E-0F4C-E1BE-7FF1-0D1963C34C90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30" creationId="{536FA6A6-D77D-5394-B0EB-BFCD8C09C9B8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31" creationId="{E83B1BF4-4A76-6EAC-016E-8DF28438AAD5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32" creationId="{58FD6F41-6770-E073-4844-50290C83A169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33" creationId="{881E7825-60F2-AC68-6AA7-F8C7652231AF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34" creationId="{D3832B2F-4AC0-91BB-10B7-7764A6BF2726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40" creationId="{9D1BAF47-65D9-38F3-E6F0-E942F4B20995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42" creationId="{F1352EA7-4C90-31DC-363B-D4BCEF4B103A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44" creationId="{26350B2B-DC79-40FD-CEF2-17289C58BA84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46" creationId="{05A17C37-F693-DEA0-31CA-7203C4710224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48" creationId="{E97EDF07-F53E-A2C4-0FBC-5BA9853F757A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50" creationId="{35EA5DBC-B183-BDFB-C44E-0FF95EE099EA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52" creationId="{B3BEA6DB-BC37-4A80-5474-A85F6BDD9B4B}"/>
          </ac:cxnSpMkLst>
        </pc:cxnChg>
        <pc:cxnChg chg="mod">
          <ac:chgData name="유빈 박" userId="633d3ea9e95b8259" providerId="LiveId" clId="{FA8CB8CB-C27D-4CF1-86EE-20BAD596D36A}" dt="2024-05-12T17:35:58.560" v="583"/>
          <ac:cxnSpMkLst>
            <pc:docMk/>
            <pc:sldMk cId="3440727768" sldId="317"/>
            <ac:cxnSpMk id="54" creationId="{36409636-8F71-A7E6-0C92-B162C06FD9C6}"/>
          </ac:cxnSpMkLst>
        </pc:cxnChg>
      </pc:sldChg>
      <pc:sldChg chg="addSp delSp modSp add mod modTransition modClrScheme chgLayout">
        <pc:chgData name="유빈 박" userId="633d3ea9e95b8259" providerId="LiveId" clId="{FA8CB8CB-C27D-4CF1-86EE-20BAD596D36A}" dt="2024-05-12T18:49:39.353" v="1993"/>
        <pc:sldMkLst>
          <pc:docMk/>
          <pc:sldMk cId="3750035439" sldId="318"/>
        </pc:sldMkLst>
        <pc:spChg chg="mod">
          <ac:chgData name="유빈 박" userId="633d3ea9e95b8259" providerId="LiveId" clId="{FA8CB8CB-C27D-4CF1-86EE-20BAD596D36A}" dt="2024-05-12T17:59:21.951" v="989" actId="1076"/>
          <ac:spMkLst>
            <pc:docMk/>
            <pc:sldMk cId="3750035439" sldId="318"/>
            <ac:spMk id="3" creationId="{9A020CF6-91C4-AE8C-FC80-66FA13C0A137}"/>
          </ac:spMkLst>
        </pc:spChg>
        <pc:spChg chg="del mod">
          <ac:chgData name="유빈 박" userId="633d3ea9e95b8259" providerId="LiveId" clId="{FA8CB8CB-C27D-4CF1-86EE-20BAD596D36A}" dt="2024-05-12T18:14:38.189" v="1259" actId="478"/>
          <ac:spMkLst>
            <pc:docMk/>
            <pc:sldMk cId="3750035439" sldId="318"/>
            <ac:spMk id="56" creationId="{B6220732-A917-6F7B-2E79-CC275EF5EBEC}"/>
          </ac:spMkLst>
        </pc:spChg>
        <pc:spChg chg="mod">
          <ac:chgData name="유빈 박" userId="633d3ea9e95b8259" providerId="LiveId" clId="{FA8CB8CB-C27D-4CF1-86EE-20BAD596D36A}" dt="2024-05-12T18:48:01.178" v="1972" actId="404"/>
          <ac:spMkLst>
            <pc:docMk/>
            <pc:sldMk cId="3750035439" sldId="318"/>
            <ac:spMk id="57" creationId="{D2C794AA-5E27-E855-2839-0F8AD052B0F2}"/>
          </ac:spMkLst>
        </pc:spChg>
        <pc:spChg chg="add del">
          <ac:chgData name="유빈 박" userId="633d3ea9e95b8259" providerId="LiveId" clId="{FA8CB8CB-C27D-4CF1-86EE-20BAD596D36A}" dt="2024-05-12T18:13:22.728" v="1215" actId="478"/>
          <ac:spMkLst>
            <pc:docMk/>
            <pc:sldMk cId="3750035439" sldId="318"/>
            <ac:spMk id="59" creationId="{7EE43F29-C6DA-5B5E-5C83-0626D7D6DABF}"/>
          </ac:spMkLst>
        </pc:spChg>
        <pc:spChg chg="add del mod">
          <ac:chgData name="유빈 박" userId="633d3ea9e95b8259" providerId="LiveId" clId="{FA8CB8CB-C27D-4CF1-86EE-20BAD596D36A}" dt="2024-05-12T18:13:22.728" v="1215" actId="478"/>
          <ac:spMkLst>
            <pc:docMk/>
            <pc:sldMk cId="3750035439" sldId="318"/>
            <ac:spMk id="60" creationId="{2AE9BDC6-924D-9967-C74C-DF089F9C5BE7}"/>
          </ac:spMkLst>
        </pc:spChg>
        <pc:spChg chg="add del mod">
          <ac:chgData name="유빈 박" userId="633d3ea9e95b8259" providerId="LiveId" clId="{FA8CB8CB-C27D-4CF1-86EE-20BAD596D36A}" dt="2024-05-12T18:13:22.728" v="1215" actId="478"/>
          <ac:spMkLst>
            <pc:docMk/>
            <pc:sldMk cId="3750035439" sldId="318"/>
            <ac:spMk id="61" creationId="{04E13FFE-15E0-2B48-B813-D3360C32FDEF}"/>
          </ac:spMkLst>
        </pc:spChg>
        <pc:spChg chg="add del mod ord">
          <ac:chgData name="유빈 박" userId="633d3ea9e95b8259" providerId="LiveId" clId="{FA8CB8CB-C27D-4CF1-86EE-20BAD596D36A}" dt="2024-05-12T17:57:15.840" v="957" actId="700"/>
          <ac:spMkLst>
            <pc:docMk/>
            <pc:sldMk cId="3750035439" sldId="318"/>
            <ac:spMk id="64" creationId="{E6995861-88C1-02C3-AB04-0D89A4B3608F}"/>
          </ac:spMkLst>
        </pc:spChg>
        <pc:spChg chg="add del mod ord">
          <ac:chgData name="유빈 박" userId="633d3ea9e95b8259" providerId="LiveId" clId="{FA8CB8CB-C27D-4CF1-86EE-20BAD596D36A}" dt="2024-05-12T17:58:40.704" v="978" actId="700"/>
          <ac:spMkLst>
            <pc:docMk/>
            <pc:sldMk cId="3750035439" sldId="318"/>
            <ac:spMk id="65" creationId="{140BC51E-18BB-7247-F423-4B0243E211AB}"/>
          </ac:spMkLst>
        </pc:spChg>
        <pc:spChg chg="add del mod ord">
          <ac:chgData name="유빈 박" userId="633d3ea9e95b8259" providerId="LiveId" clId="{FA8CB8CB-C27D-4CF1-86EE-20BAD596D36A}" dt="2024-05-12T17:58:40.704" v="978" actId="700"/>
          <ac:spMkLst>
            <pc:docMk/>
            <pc:sldMk cId="3750035439" sldId="318"/>
            <ac:spMk id="66" creationId="{753E027B-0974-CD46-C823-D505FEFF5275}"/>
          </ac:spMkLst>
        </pc:spChg>
        <pc:spChg chg="add mod topLvl">
          <ac:chgData name="유빈 박" userId="633d3ea9e95b8259" providerId="LiveId" clId="{FA8CB8CB-C27D-4CF1-86EE-20BAD596D36A}" dt="2024-05-12T18:46:09.066" v="1949" actId="164"/>
          <ac:spMkLst>
            <pc:docMk/>
            <pc:sldMk cId="3750035439" sldId="318"/>
            <ac:spMk id="67" creationId="{8049A684-57FD-472A-C1BC-33A72892CBD1}"/>
          </ac:spMkLst>
        </pc:spChg>
        <pc:spChg chg="add mod topLvl">
          <ac:chgData name="유빈 박" userId="633d3ea9e95b8259" providerId="LiveId" clId="{FA8CB8CB-C27D-4CF1-86EE-20BAD596D36A}" dt="2024-05-12T18:47:32.623" v="1965" actId="12788"/>
          <ac:spMkLst>
            <pc:docMk/>
            <pc:sldMk cId="3750035439" sldId="318"/>
            <ac:spMk id="68" creationId="{698B898D-5905-55AD-EC37-F8E2263ED64D}"/>
          </ac:spMkLst>
        </pc:spChg>
        <pc:spChg chg="add del mod">
          <ac:chgData name="유빈 박" userId="633d3ea9e95b8259" providerId="LiveId" clId="{FA8CB8CB-C27D-4CF1-86EE-20BAD596D36A}" dt="2024-05-12T18:26:19.983" v="1702" actId="478"/>
          <ac:spMkLst>
            <pc:docMk/>
            <pc:sldMk cId="3750035439" sldId="318"/>
            <ac:spMk id="69" creationId="{4F505B76-7D3C-D0C2-7080-E0B54685E10B}"/>
          </ac:spMkLst>
        </pc:spChg>
        <pc:spChg chg="add mod topLvl">
          <ac:chgData name="유빈 박" userId="633d3ea9e95b8259" providerId="LiveId" clId="{FA8CB8CB-C27D-4CF1-86EE-20BAD596D36A}" dt="2024-05-12T18:46:53.195" v="1956" actId="122"/>
          <ac:spMkLst>
            <pc:docMk/>
            <pc:sldMk cId="3750035439" sldId="318"/>
            <ac:spMk id="74" creationId="{194AC288-EA71-692D-9C46-B645BC5C3E06}"/>
          </ac:spMkLst>
        </pc:spChg>
        <pc:spChg chg="add mod topLvl">
          <ac:chgData name="유빈 박" userId="633d3ea9e95b8259" providerId="LiveId" clId="{FA8CB8CB-C27D-4CF1-86EE-20BAD596D36A}" dt="2024-05-12T18:47:32.623" v="1965" actId="12788"/>
          <ac:spMkLst>
            <pc:docMk/>
            <pc:sldMk cId="3750035439" sldId="318"/>
            <ac:spMk id="75" creationId="{489F12BA-F1D5-3BC0-3845-FA77F0BA8D95}"/>
          </ac:spMkLst>
        </pc:spChg>
        <pc:spChg chg="add del mod">
          <ac:chgData name="유빈 박" userId="633d3ea9e95b8259" providerId="LiveId" clId="{FA8CB8CB-C27D-4CF1-86EE-20BAD596D36A}" dt="2024-05-12T18:36:44.050" v="1863" actId="21"/>
          <ac:spMkLst>
            <pc:docMk/>
            <pc:sldMk cId="3750035439" sldId="318"/>
            <ac:spMk id="81" creationId="{BA663F3F-2903-B757-40C4-01A3CA95A4B2}"/>
          </ac:spMkLst>
        </pc:spChg>
        <pc:spChg chg="add del mod">
          <ac:chgData name="유빈 박" userId="633d3ea9e95b8259" providerId="LiveId" clId="{FA8CB8CB-C27D-4CF1-86EE-20BAD596D36A}" dt="2024-05-12T18:36:44.050" v="1863" actId="21"/>
          <ac:spMkLst>
            <pc:docMk/>
            <pc:sldMk cId="3750035439" sldId="318"/>
            <ac:spMk id="82" creationId="{5270E87C-BE11-C2DE-47E6-83BF9EC1B0E5}"/>
          </ac:spMkLst>
        </pc:spChg>
        <pc:spChg chg="del mod">
          <ac:chgData name="유빈 박" userId="633d3ea9e95b8259" providerId="LiveId" clId="{FA8CB8CB-C27D-4CF1-86EE-20BAD596D36A}" dt="2024-05-12T18:15:05.767" v="1265" actId="478"/>
          <ac:spMkLst>
            <pc:docMk/>
            <pc:sldMk cId="3750035439" sldId="318"/>
            <ac:spMk id="95" creationId="{0AFEB692-EED0-77B8-DF57-3B9EE93FBF3C}"/>
          </ac:spMkLst>
        </pc:spChg>
        <pc:spChg chg="add del">
          <ac:chgData name="유빈 박" userId="633d3ea9e95b8259" providerId="LiveId" clId="{FA8CB8CB-C27D-4CF1-86EE-20BAD596D36A}" dt="2024-05-12T18:37:12.424" v="1867" actId="478"/>
          <ac:spMkLst>
            <pc:docMk/>
            <pc:sldMk cId="3750035439" sldId="318"/>
            <ac:spMk id="96" creationId="{82B27070-FACC-63CF-5E22-61ED3F347411}"/>
          </ac:spMkLst>
        </pc:spChg>
        <pc:spChg chg="add mod">
          <ac:chgData name="유빈 박" userId="633d3ea9e95b8259" providerId="LiveId" clId="{FA8CB8CB-C27D-4CF1-86EE-20BAD596D36A}" dt="2024-05-12T18:47:02.192" v="1960" actId="122"/>
          <ac:spMkLst>
            <pc:docMk/>
            <pc:sldMk cId="3750035439" sldId="318"/>
            <ac:spMk id="107" creationId="{BA663F3F-2903-B757-40C4-01A3CA95A4B2}"/>
          </ac:spMkLst>
        </pc:spChg>
        <pc:spChg chg="add mod">
          <ac:chgData name="유빈 박" userId="633d3ea9e95b8259" providerId="LiveId" clId="{FA8CB8CB-C27D-4CF1-86EE-20BAD596D36A}" dt="2024-05-12T18:46:17.681" v="1953" actId="164"/>
          <ac:spMkLst>
            <pc:docMk/>
            <pc:sldMk cId="3750035439" sldId="318"/>
            <ac:spMk id="108" creationId="{5270E87C-BE11-C2DE-47E6-83BF9EC1B0E5}"/>
          </ac:spMkLst>
        </pc:spChg>
        <pc:grpChg chg="del mod">
          <ac:chgData name="유빈 박" userId="633d3ea9e95b8259" providerId="LiveId" clId="{FA8CB8CB-C27D-4CF1-86EE-20BAD596D36A}" dt="2024-05-12T18:13:36.227" v="1216" actId="478"/>
          <ac:grpSpMkLst>
            <pc:docMk/>
            <pc:sldMk cId="3750035439" sldId="318"/>
            <ac:grpSpMk id="2" creationId="{0CFD30FF-A7AE-61A3-4E5F-AF9928B03AF0}"/>
          </ac:grpSpMkLst>
        </pc:grpChg>
        <pc:grpChg chg="del mod">
          <ac:chgData name="유빈 박" userId="633d3ea9e95b8259" providerId="LiveId" clId="{FA8CB8CB-C27D-4CF1-86EE-20BAD596D36A}" dt="2024-05-12T18:13:36.227" v="1216" actId="478"/>
          <ac:grpSpMkLst>
            <pc:docMk/>
            <pc:sldMk cId="3750035439" sldId="318"/>
            <ac:grpSpMk id="14" creationId="{0B335EFB-C8EF-8F4A-4E29-2BC26AD3A89D}"/>
          </ac:grpSpMkLst>
        </pc:grpChg>
        <pc:grpChg chg="mod">
          <ac:chgData name="유빈 박" userId="633d3ea9e95b8259" providerId="LiveId" clId="{FA8CB8CB-C27D-4CF1-86EE-20BAD596D36A}" dt="2024-05-12T18:48:09.991" v="1977" actId="14100"/>
          <ac:grpSpMkLst>
            <pc:docMk/>
            <pc:sldMk cId="3750035439" sldId="318"/>
            <ac:grpSpMk id="58" creationId="{616557F0-2637-A579-E2BE-6B344B61FF11}"/>
          </ac:grpSpMkLst>
        </pc:grpChg>
        <pc:grpChg chg="add del mod topLvl">
          <ac:chgData name="유빈 박" userId="633d3ea9e95b8259" providerId="LiveId" clId="{FA8CB8CB-C27D-4CF1-86EE-20BAD596D36A}" dt="2024-05-12T18:31:35.565" v="1738" actId="165"/>
          <ac:grpSpMkLst>
            <pc:docMk/>
            <pc:sldMk cId="3750035439" sldId="318"/>
            <ac:grpSpMk id="76" creationId="{56C4BE7E-C324-D257-8C10-542E32C1463C}"/>
          </ac:grpSpMkLst>
        </pc:grpChg>
        <pc:grpChg chg="add mod">
          <ac:chgData name="유빈 박" userId="633d3ea9e95b8259" providerId="LiveId" clId="{FA8CB8CB-C27D-4CF1-86EE-20BAD596D36A}" dt="2024-05-12T18:28:10.650" v="1732" actId="164"/>
          <ac:grpSpMkLst>
            <pc:docMk/>
            <pc:sldMk cId="3750035439" sldId="318"/>
            <ac:grpSpMk id="77" creationId="{E46E4BA1-C90B-AF9A-A605-C305BD2ACBC9}"/>
          </ac:grpSpMkLst>
        </pc:grpChg>
        <pc:grpChg chg="add del mod topLvl">
          <ac:chgData name="유빈 박" userId="633d3ea9e95b8259" providerId="LiveId" clId="{FA8CB8CB-C27D-4CF1-86EE-20BAD596D36A}" dt="2024-05-12T18:31:35.565" v="1738" actId="165"/>
          <ac:grpSpMkLst>
            <pc:docMk/>
            <pc:sldMk cId="3750035439" sldId="318"/>
            <ac:grpSpMk id="78" creationId="{3AADB071-D390-D7CE-EBD9-E41729C609ED}"/>
          </ac:grpSpMkLst>
        </pc:grpChg>
        <pc:grpChg chg="add del mod">
          <ac:chgData name="유빈 박" userId="633d3ea9e95b8259" providerId="LiveId" clId="{FA8CB8CB-C27D-4CF1-86EE-20BAD596D36A}" dt="2024-05-12T18:28:25.568" v="1737" actId="165"/>
          <ac:grpSpMkLst>
            <pc:docMk/>
            <pc:sldMk cId="3750035439" sldId="318"/>
            <ac:grpSpMk id="79" creationId="{337C4797-0237-A22A-D4A4-51DCDEF0B80B}"/>
          </ac:grpSpMkLst>
        </pc:grpChg>
        <pc:grpChg chg="del">
          <ac:chgData name="유빈 박" userId="633d3ea9e95b8259" providerId="LiveId" clId="{FA8CB8CB-C27D-4CF1-86EE-20BAD596D36A}" dt="2024-05-12T17:45:08.744" v="933" actId="478"/>
          <ac:grpSpMkLst>
            <pc:docMk/>
            <pc:sldMk cId="3750035439" sldId="318"/>
            <ac:grpSpMk id="83" creationId="{70107943-0105-0CD0-05F7-C0160253BFD2}"/>
          </ac:grpSpMkLst>
        </pc:grpChg>
        <pc:grpChg chg="del">
          <ac:chgData name="유빈 박" userId="633d3ea9e95b8259" providerId="LiveId" clId="{FA8CB8CB-C27D-4CF1-86EE-20BAD596D36A}" dt="2024-05-12T17:45:08.744" v="933" actId="478"/>
          <ac:grpSpMkLst>
            <pc:docMk/>
            <pc:sldMk cId="3750035439" sldId="318"/>
            <ac:grpSpMk id="86" creationId="{E55B7C13-8369-C83A-A27E-A2D92AAA47E0}"/>
          </ac:grpSpMkLst>
        </pc:grpChg>
        <pc:grpChg chg="del">
          <ac:chgData name="유빈 박" userId="633d3ea9e95b8259" providerId="LiveId" clId="{FA8CB8CB-C27D-4CF1-86EE-20BAD596D36A}" dt="2024-05-12T17:45:08.744" v="933" actId="478"/>
          <ac:grpSpMkLst>
            <pc:docMk/>
            <pc:sldMk cId="3750035439" sldId="318"/>
            <ac:grpSpMk id="89" creationId="{437943DD-CBF2-8978-A5E7-D98719317B1C}"/>
          </ac:grpSpMkLst>
        </pc:grpChg>
        <pc:grpChg chg="del">
          <ac:chgData name="유빈 박" userId="633d3ea9e95b8259" providerId="LiveId" clId="{FA8CB8CB-C27D-4CF1-86EE-20BAD596D36A}" dt="2024-05-12T17:45:08.744" v="933" actId="478"/>
          <ac:grpSpMkLst>
            <pc:docMk/>
            <pc:sldMk cId="3750035439" sldId="318"/>
            <ac:grpSpMk id="92" creationId="{D39B743F-BFF2-DC05-E86A-548B8492E387}"/>
          </ac:grpSpMkLst>
        </pc:grpChg>
        <pc:grpChg chg="del">
          <ac:chgData name="유빈 박" userId="633d3ea9e95b8259" providerId="LiveId" clId="{FA8CB8CB-C27D-4CF1-86EE-20BAD596D36A}" dt="2024-05-12T17:45:08.744" v="933" actId="478"/>
          <ac:grpSpMkLst>
            <pc:docMk/>
            <pc:sldMk cId="3750035439" sldId="318"/>
            <ac:grpSpMk id="97" creationId="{4B0E71DC-1B42-4133-F896-E4BC6BF4A0CC}"/>
          </ac:grpSpMkLst>
        </pc:grpChg>
        <pc:grpChg chg="del">
          <ac:chgData name="유빈 박" userId="633d3ea9e95b8259" providerId="LiveId" clId="{FA8CB8CB-C27D-4CF1-86EE-20BAD596D36A}" dt="2024-05-12T17:45:14.821" v="935" actId="478"/>
          <ac:grpSpMkLst>
            <pc:docMk/>
            <pc:sldMk cId="3750035439" sldId="318"/>
            <ac:grpSpMk id="100" creationId="{F8EA41AE-39B1-01C4-BFAB-1A5E94962E9C}"/>
          </ac:grpSpMkLst>
        </pc:grpChg>
        <pc:grpChg chg="add mod">
          <ac:chgData name="유빈 박" userId="633d3ea9e95b8259" providerId="LiveId" clId="{FA8CB8CB-C27D-4CF1-86EE-20BAD596D36A}" dt="2024-05-12T18:47:35.282" v="1966" actId="1076"/>
          <ac:grpSpMkLst>
            <pc:docMk/>
            <pc:sldMk cId="3750035439" sldId="318"/>
            <ac:grpSpMk id="111" creationId="{08B1DE0E-58CC-95B7-AA5B-540E000F54BF}"/>
          </ac:grpSpMkLst>
        </pc:grpChg>
        <pc:grpChg chg="add mod">
          <ac:chgData name="유빈 박" userId="633d3ea9e95b8259" providerId="LiveId" clId="{FA8CB8CB-C27D-4CF1-86EE-20BAD596D36A}" dt="2024-05-12T18:47:28.474" v="1964" actId="12788"/>
          <ac:grpSpMkLst>
            <pc:docMk/>
            <pc:sldMk cId="3750035439" sldId="318"/>
            <ac:grpSpMk id="112" creationId="{DD4E274E-21AB-6A7E-1B9E-436853D9ABDA}"/>
          </ac:grpSpMkLst>
        </pc:grpChg>
        <pc:grpChg chg="add mod">
          <ac:chgData name="유빈 박" userId="633d3ea9e95b8259" providerId="LiveId" clId="{FA8CB8CB-C27D-4CF1-86EE-20BAD596D36A}" dt="2024-05-12T18:47:37.580" v="1967" actId="1076"/>
          <ac:grpSpMkLst>
            <pc:docMk/>
            <pc:sldMk cId="3750035439" sldId="318"/>
            <ac:grpSpMk id="113" creationId="{F9F53E07-1C5F-4568-BBD4-C0D5926F9570}"/>
          </ac:grpSpMkLst>
        </pc:grpChg>
        <pc:picChg chg="add del mod">
          <ac:chgData name="유빈 박" userId="633d3ea9e95b8259" providerId="LiveId" clId="{FA8CB8CB-C27D-4CF1-86EE-20BAD596D36A}" dt="2024-05-12T17:55:54.294" v="950" actId="22"/>
          <ac:picMkLst>
            <pc:docMk/>
            <pc:sldMk cId="3750035439" sldId="318"/>
            <ac:picMk id="63" creationId="{80947F59-72F9-E808-2CDD-CC07372C7DAA}"/>
          </ac:picMkLst>
        </pc:picChg>
        <pc:picChg chg="add del mod">
          <ac:chgData name="유빈 박" userId="633d3ea9e95b8259" providerId="LiveId" clId="{FA8CB8CB-C27D-4CF1-86EE-20BAD596D36A}" dt="2024-05-12T18:21:02.720" v="1320" actId="478"/>
          <ac:picMkLst>
            <pc:docMk/>
            <pc:sldMk cId="3750035439" sldId="318"/>
            <ac:picMk id="71" creationId="{ED279CA1-E537-02BB-CE9E-4F09C9004A42}"/>
          </ac:picMkLst>
        </pc:picChg>
        <pc:picChg chg="add del mod">
          <ac:chgData name="유빈 박" userId="633d3ea9e95b8259" providerId="LiveId" clId="{FA8CB8CB-C27D-4CF1-86EE-20BAD596D36A}" dt="2024-05-12T18:22:12.509" v="1324" actId="478"/>
          <ac:picMkLst>
            <pc:docMk/>
            <pc:sldMk cId="3750035439" sldId="318"/>
            <ac:picMk id="73" creationId="{F485F65F-8DAF-4DE8-212A-2D724DABCE8A}"/>
          </ac:picMkLst>
        </pc:picChg>
        <pc:picChg chg="add mod">
          <ac:chgData name="유빈 박" userId="633d3ea9e95b8259" providerId="LiveId" clId="{FA8CB8CB-C27D-4CF1-86EE-20BAD596D36A}" dt="2024-05-12T18:46:09.066" v="1949" actId="164"/>
          <ac:picMkLst>
            <pc:docMk/>
            <pc:sldMk cId="3750035439" sldId="318"/>
            <ac:picMk id="104" creationId="{2603B3D3-2045-32C1-E6CD-851E978FF185}"/>
          </ac:picMkLst>
        </pc:picChg>
        <pc:picChg chg="add mod">
          <ac:chgData name="유빈 박" userId="633d3ea9e95b8259" providerId="LiveId" clId="{FA8CB8CB-C27D-4CF1-86EE-20BAD596D36A}" dt="2024-05-12T18:47:32.623" v="1965" actId="12788"/>
          <ac:picMkLst>
            <pc:docMk/>
            <pc:sldMk cId="3750035439" sldId="318"/>
            <ac:picMk id="106" creationId="{C6C611C3-B759-2904-C79C-2538E93006F3}"/>
          </ac:picMkLst>
        </pc:picChg>
        <pc:picChg chg="add mod">
          <ac:chgData name="유빈 박" userId="633d3ea9e95b8259" providerId="LiveId" clId="{FA8CB8CB-C27D-4CF1-86EE-20BAD596D36A}" dt="2024-05-12T18:46:17.681" v="1953" actId="164"/>
          <ac:picMkLst>
            <pc:docMk/>
            <pc:sldMk cId="3750035439" sldId="318"/>
            <ac:picMk id="110" creationId="{E6AF020D-71E7-7E58-9C8B-B14BAA49377B}"/>
          </ac:picMkLst>
        </pc:picChg>
      </pc:sldChg>
      <pc:sldChg chg="addSp delSp modSp new mod">
        <pc:chgData name="유빈 박" userId="633d3ea9e95b8259" providerId="LiveId" clId="{FA8CB8CB-C27D-4CF1-86EE-20BAD596D36A}" dt="2024-05-13T05:09:23.648" v="3607" actId="1076"/>
        <pc:sldMkLst>
          <pc:docMk/>
          <pc:sldMk cId="2562381420" sldId="319"/>
        </pc:sldMkLst>
        <pc:spChg chg="mod">
          <ac:chgData name="유빈 박" userId="633d3ea9e95b8259" providerId="LiveId" clId="{FA8CB8CB-C27D-4CF1-86EE-20BAD596D36A}" dt="2024-05-12T19:23:51.201" v="2846"/>
          <ac:spMkLst>
            <pc:docMk/>
            <pc:sldMk cId="2562381420" sldId="319"/>
            <ac:spMk id="3" creationId="{29DE1D82-EDB7-2962-1E28-8CD2D0687968}"/>
          </ac:spMkLst>
        </pc:spChg>
        <pc:spChg chg="mod">
          <ac:chgData name="유빈 박" userId="633d3ea9e95b8259" providerId="LiveId" clId="{FA8CB8CB-C27D-4CF1-86EE-20BAD596D36A}" dt="2024-05-12T19:23:56.674" v="2847"/>
          <ac:spMkLst>
            <pc:docMk/>
            <pc:sldMk cId="2562381420" sldId="319"/>
            <ac:spMk id="4" creationId="{A4E3635A-E093-917E-6FC1-8690E47D3A16}"/>
          </ac:spMkLst>
        </pc:spChg>
        <pc:spChg chg="add del mod">
          <ac:chgData name="유빈 박" userId="633d3ea9e95b8259" providerId="LiveId" clId="{FA8CB8CB-C27D-4CF1-86EE-20BAD596D36A}" dt="2024-05-12T19:26:47.919" v="2884" actId="478"/>
          <ac:spMkLst>
            <pc:docMk/>
            <pc:sldMk cId="2562381420" sldId="319"/>
            <ac:spMk id="5" creationId="{F37ECF87-18E8-F149-E8AA-88002FBFFA98}"/>
          </ac:spMkLst>
        </pc:spChg>
        <pc:spChg chg="add mod">
          <ac:chgData name="유빈 박" userId="633d3ea9e95b8259" providerId="LiveId" clId="{FA8CB8CB-C27D-4CF1-86EE-20BAD596D36A}" dt="2024-05-13T05:09:23.648" v="3607" actId="1076"/>
          <ac:spMkLst>
            <pc:docMk/>
            <pc:sldMk cId="2562381420" sldId="319"/>
            <ac:spMk id="6" creationId="{BCC45DE4-ED63-B56E-77F2-54CF71135ACE}"/>
          </ac:spMkLst>
        </pc:spChg>
        <pc:spChg chg="add del mod">
          <ac:chgData name="유빈 박" userId="633d3ea9e95b8259" providerId="LiveId" clId="{FA8CB8CB-C27D-4CF1-86EE-20BAD596D36A}" dt="2024-05-12T19:26:47.919" v="2884" actId="478"/>
          <ac:spMkLst>
            <pc:docMk/>
            <pc:sldMk cId="2562381420" sldId="319"/>
            <ac:spMk id="7" creationId="{B7F25D64-8227-876F-B459-3E93882F9724}"/>
          </ac:spMkLst>
        </pc:spChg>
        <pc:spChg chg="add mod">
          <ac:chgData name="유빈 박" userId="633d3ea9e95b8259" providerId="LiveId" clId="{FA8CB8CB-C27D-4CF1-86EE-20BAD596D36A}" dt="2024-05-13T04:41:23.246" v="3015" actId="13822"/>
          <ac:spMkLst>
            <pc:docMk/>
            <pc:sldMk cId="2562381420" sldId="319"/>
            <ac:spMk id="8" creationId="{EABC6BC2-21D2-18B7-28CA-EB3944F286CC}"/>
          </ac:spMkLst>
        </pc:spChg>
        <pc:spChg chg="add mod">
          <ac:chgData name="유빈 박" userId="633d3ea9e95b8259" providerId="LiveId" clId="{FA8CB8CB-C27D-4CF1-86EE-20BAD596D36A}" dt="2024-05-13T04:45:05.331" v="3327" actId="1076"/>
          <ac:spMkLst>
            <pc:docMk/>
            <pc:sldMk cId="2562381420" sldId="319"/>
            <ac:spMk id="9" creationId="{9E5E69EF-FF5A-1B69-91A3-C8716896F3C7}"/>
          </ac:spMkLst>
        </pc:spChg>
        <pc:spChg chg="add mod">
          <ac:chgData name="유빈 박" userId="633d3ea9e95b8259" providerId="LiveId" clId="{FA8CB8CB-C27D-4CF1-86EE-20BAD596D36A}" dt="2024-05-13T04:45:05.331" v="3327" actId="1076"/>
          <ac:spMkLst>
            <pc:docMk/>
            <pc:sldMk cId="2562381420" sldId="319"/>
            <ac:spMk id="10" creationId="{A56BBA05-B3FB-F845-D4EC-F1E38850ADCF}"/>
          </ac:spMkLst>
        </pc:spChg>
        <pc:spChg chg="add del mod">
          <ac:chgData name="유빈 박" userId="633d3ea9e95b8259" providerId="LiveId" clId="{FA8CB8CB-C27D-4CF1-86EE-20BAD596D36A}" dt="2024-05-12T18:42:28.993" v="1915" actId="21"/>
          <ac:spMkLst>
            <pc:docMk/>
            <pc:sldMk cId="2562381420" sldId="319"/>
            <ac:spMk id="81" creationId="{BA663F3F-2903-B757-40C4-01A3CA95A4B2}"/>
          </ac:spMkLst>
        </pc:spChg>
        <pc:spChg chg="add del mod">
          <ac:chgData name="유빈 박" userId="633d3ea9e95b8259" providerId="LiveId" clId="{FA8CB8CB-C27D-4CF1-86EE-20BAD596D36A}" dt="2024-05-12T18:42:28.993" v="1915" actId="21"/>
          <ac:spMkLst>
            <pc:docMk/>
            <pc:sldMk cId="2562381420" sldId="319"/>
            <ac:spMk id="82" creationId="{5270E87C-BE11-C2DE-47E6-83BF9EC1B0E5}"/>
          </ac:spMkLst>
        </pc:spChg>
        <pc:grpChg chg="add mod">
          <ac:chgData name="유빈 박" userId="633d3ea9e95b8259" providerId="LiveId" clId="{FA8CB8CB-C27D-4CF1-86EE-20BAD596D36A}" dt="2024-05-12T19:23:51.201" v="2846"/>
          <ac:grpSpMkLst>
            <pc:docMk/>
            <pc:sldMk cId="2562381420" sldId="319"/>
            <ac:grpSpMk id="2" creationId="{A5C9E400-E6A2-132F-23B1-D8BE2AC0B845}"/>
          </ac:grpSpMkLst>
        </pc:grpChg>
        <pc:picChg chg="add mod">
          <ac:chgData name="유빈 박" userId="633d3ea9e95b8259" providerId="LiveId" clId="{FA8CB8CB-C27D-4CF1-86EE-20BAD596D36A}" dt="2024-05-13T04:49:09.640" v="3384" actId="1076"/>
          <ac:picMkLst>
            <pc:docMk/>
            <pc:sldMk cId="2562381420" sldId="319"/>
            <ac:picMk id="12" creationId="{89FD19A3-427D-0AA5-E9A5-8EBE25C7F494}"/>
          </ac:picMkLst>
        </pc:picChg>
      </pc:sldChg>
      <pc:sldChg chg="new del">
        <pc:chgData name="유빈 박" userId="633d3ea9e95b8259" providerId="LiveId" clId="{FA8CB8CB-C27D-4CF1-86EE-20BAD596D36A}" dt="2024-05-12T17:56:59.211" v="955" actId="680"/>
        <pc:sldMkLst>
          <pc:docMk/>
          <pc:sldMk cId="4240108924" sldId="319"/>
        </pc:sldMkLst>
      </pc:sldChg>
      <pc:sldChg chg="addSp delSp modSp new mod modTransition modNotes">
        <pc:chgData name="유빈 박" userId="633d3ea9e95b8259" providerId="LiveId" clId="{FA8CB8CB-C27D-4CF1-86EE-20BAD596D36A}" dt="2024-05-13T05:28:39.909" v="3863" actId="1076"/>
        <pc:sldMkLst>
          <pc:docMk/>
          <pc:sldMk cId="2571367413" sldId="320"/>
        </pc:sldMkLst>
        <pc:spChg chg="mod">
          <ac:chgData name="유빈 박" userId="633d3ea9e95b8259" providerId="LiveId" clId="{FA8CB8CB-C27D-4CF1-86EE-20BAD596D36A}" dt="2024-05-12T18:48:37.781" v="1980"/>
          <ac:spMkLst>
            <pc:docMk/>
            <pc:sldMk cId="2571367413" sldId="320"/>
            <ac:spMk id="3" creationId="{7BF50F56-A29C-045C-40F1-DAC449829895}"/>
          </ac:spMkLst>
        </pc:spChg>
        <pc:spChg chg="mod">
          <ac:chgData name="유빈 박" userId="633d3ea9e95b8259" providerId="LiveId" clId="{FA8CB8CB-C27D-4CF1-86EE-20BAD596D36A}" dt="2024-05-12T18:48:42.820" v="1981"/>
          <ac:spMkLst>
            <pc:docMk/>
            <pc:sldMk cId="2571367413" sldId="320"/>
            <ac:spMk id="4" creationId="{1FD48544-41F4-A4C6-9FC4-14A82FE7DDE6}"/>
          </ac:spMkLst>
        </pc:spChg>
        <pc:spChg chg="add mod">
          <ac:chgData name="유빈 박" userId="633d3ea9e95b8259" providerId="LiveId" clId="{FA8CB8CB-C27D-4CF1-86EE-20BAD596D36A}" dt="2024-05-13T05:28:38.013" v="3862" actId="1076"/>
          <ac:spMkLst>
            <pc:docMk/>
            <pc:sldMk cId="2571367413" sldId="320"/>
            <ac:spMk id="16" creationId="{F4993293-AEBF-092B-BAE0-D50D72DA3955}"/>
          </ac:spMkLst>
        </pc:spChg>
        <pc:spChg chg="add mod">
          <ac:chgData name="유빈 박" userId="633d3ea9e95b8259" providerId="LiveId" clId="{FA8CB8CB-C27D-4CF1-86EE-20BAD596D36A}" dt="2024-05-13T05:28:38.013" v="3862" actId="1076"/>
          <ac:spMkLst>
            <pc:docMk/>
            <pc:sldMk cId="2571367413" sldId="320"/>
            <ac:spMk id="17" creationId="{30786437-55A3-38F9-DF39-61A2F5CCC32E}"/>
          </ac:spMkLst>
        </pc:spChg>
        <pc:spChg chg="add mod">
          <ac:chgData name="유빈 박" userId="633d3ea9e95b8259" providerId="LiveId" clId="{FA8CB8CB-C27D-4CF1-86EE-20BAD596D36A}" dt="2024-05-13T05:28:38.013" v="3862" actId="1076"/>
          <ac:spMkLst>
            <pc:docMk/>
            <pc:sldMk cId="2571367413" sldId="320"/>
            <ac:spMk id="18" creationId="{5D24D1CD-CF37-C37E-B13D-B9E5E300061D}"/>
          </ac:spMkLst>
        </pc:spChg>
        <pc:spChg chg="add mod">
          <ac:chgData name="유빈 박" userId="633d3ea9e95b8259" providerId="LiveId" clId="{FA8CB8CB-C27D-4CF1-86EE-20BAD596D36A}" dt="2024-05-13T05:28:29.885" v="3857" actId="164"/>
          <ac:spMkLst>
            <pc:docMk/>
            <pc:sldMk cId="2571367413" sldId="320"/>
            <ac:spMk id="20" creationId="{9CEA9F12-7BAB-E825-37D4-79089D148ED8}"/>
          </ac:spMkLst>
        </pc:spChg>
        <pc:spChg chg="add mod">
          <ac:chgData name="유빈 박" userId="633d3ea9e95b8259" providerId="LiveId" clId="{FA8CB8CB-C27D-4CF1-86EE-20BAD596D36A}" dt="2024-05-13T05:28:31.554" v="3858" actId="164"/>
          <ac:spMkLst>
            <pc:docMk/>
            <pc:sldMk cId="2571367413" sldId="320"/>
            <ac:spMk id="21" creationId="{4A0B9D42-4E48-097B-3FB4-F08526DFFDDC}"/>
          </ac:spMkLst>
        </pc:spChg>
        <pc:spChg chg="add mod">
          <ac:chgData name="유빈 박" userId="633d3ea9e95b8259" providerId="LiveId" clId="{FA8CB8CB-C27D-4CF1-86EE-20BAD596D36A}" dt="2024-05-13T05:28:31.554" v="3858" actId="164"/>
          <ac:spMkLst>
            <pc:docMk/>
            <pc:sldMk cId="2571367413" sldId="320"/>
            <ac:spMk id="25" creationId="{20FD5D65-2464-D006-3472-84F643357DBD}"/>
          </ac:spMkLst>
        </pc:spChg>
        <pc:spChg chg="add mod">
          <ac:chgData name="유빈 박" userId="633d3ea9e95b8259" providerId="LiveId" clId="{FA8CB8CB-C27D-4CF1-86EE-20BAD596D36A}" dt="2024-05-13T05:28:29.885" v="3857" actId="164"/>
          <ac:spMkLst>
            <pc:docMk/>
            <pc:sldMk cId="2571367413" sldId="320"/>
            <ac:spMk id="27" creationId="{1A01BA27-F414-E52F-D7DC-DA2CF67934BC}"/>
          </ac:spMkLst>
        </pc:spChg>
        <pc:grpChg chg="add mod">
          <ac:chgData name="유빈 박" userId="633d3ea9e95b8259" providerId="LiveId" clId="{FA8CB8CB-C27D-4CF1-86EE-20BAD596D36A}" dt="2024-05-12T18:48:37.781" v="1980"/>
          <ac:grpSpMkLst>
            <pc:docMk/>
            <pc:sldMk cId="2571367413" sldId="320"/>
            <ac:grpSpMk id="2" creationId="{DF32290B-C37D-BE20-7AD5-ED62B6A45A31}"/>
          </ac:grpSpMkLst>
        </pc:grpChg>
        <pc:grpChg chg="add mod">
          <ac:chgData name="유빈 박" userId="633d3ea9e95b8259" providerId="LiveId" clId="{FA8CB8CB-C27D-4CF1-86EE-20BAD596D36A}" dt="2024-05-13T05:28:38.013" v="3862" actId="1076"/>
          <ac:grpSpMkLst>
            <pc:docMk/>
            <pc:sldMk cId="2571367413" sldId="320"/>
            <ac:grpSpMk id="19" creationId="{B9DE243A-915A-96BF-CD42-100E0C753743}"/>
          </ac:grpSpMkLst>
        </pc:grpChg>
        <pc:grpChg chg="add mod">
          <ac:chgData name="유빈 박" userId="633d3ea9e95b8259" providerId="LiveId" clId="{FA8CB8CB-C27D-4CF1-86EE-20BAD596D36A}" dt="2024-05-13T05:28:39.909" v="3863" actId="1076"/>
          <ac:grpSpMkLst>
            <pc:docMk/>
            <pc:sldMk cId="2571367413" sldId="320"/>
            <ac:grpSpMk id="28" creationId="{6BA4D851-AD4D-001F-9747-94763934097B}"/>
          </ac:grpSpMkLst>
        </pc:grpChg>
        <pc:grpChg chg="add mod">
          <ac:chgData name="유빈 박" userId="633d3ea9e95b8259" providerId="LiveId" clId="{FA8CB8CB-C27D-4CF1-86EE-20BAD596D36A}" dt="2024-05-13T05:28:39.909" v="3863" actId="1076"/>
          <ac:grpSpMkLst>
            <pc:docMk/>
            <pc:sldMk cId="2571367413" sldId="320"/>
            <ac:grpSpMk id="29" creationId="{901E8B1D-B738-BAE1-82AB-BB3379E0D041}"/>
          </ac:grpSpMkLst>
        </pc:grpChg>
        <pc:picChg chg="add mod">
          <ac:chgData name="유빈 박" userId="633d3ea9e95b8259" providerId="LiveId" clId="{FA8CB8CB-C27D-4CF1-86EE-20BAD596D36A}" dt="2024-05-13T05:28:38.013" v="3862" actId="1076"/>
          <ac:picMkLst>
            <pc:docMk/>
            <pc:sldMk cId="2571367413" sldId="320"/>
            <ac:picMk id="6" creationId="{784A0BB8-2E2B-FDB6-016E-FCAE151CB4A3}"/>
          </ac:picMkLst>
        </pc:picChg>
        <pc:picChg chg="add mod">
          <ac:chgData name="유빈 박" userId="633d3ea9e95b8259" providerId="LiveId" clId="{FA8CB8CB-C27D-4CF1-86EE-20BAD596D36A}" dt="2024-05-13T05:28:38.013" v="3862" actId="1076"/>
          <ac:picMkLst>
            <pc:docMk/>
            <pc:sldMk cId="2571367413" sldId="320"/>
            <ac:picMk id="8" creationId="{EB5ED473-EB78-7D5A-2FBC-1193E283F43C}"/>
          </ac:picMkLst>
        </pc:picChg>
        <pc:picChg chg="add del mod">
          <ac:chgData name="유빈 박" userId="633d3ea9e95b8259" providerId="LiveId" clId="{FA8CB8CB-C27D-4CF1-86EE-20BAD596D36A}" dt="2024-05-12T18:57:40.175" v="2045" actId="478"/>
          <ac:picMkLst>
            <pc:docMk/>
            <pc:sldMk cId="2571367413" sldId="320"/>
            <ac:picMk id="10" creationId="{A2D6F462-4D50-0D62-1D38-9BBDEBB8E54D}"/>
          </ac:picMkLst>
        </pc:picChg>
        <pc:picChg chg="add del mod">
          <ac:chgData name="유빈 박" userId="633d3ea9e95b8259" providerId="LiveId" clId="{FA8CB8CB-C27D-4CF1-86EE-20BAD596D36A}" dt="2024-05-13T05:28:38.013" v="3862" actId="1076"/>
          <ac:picMkLst>
            <pc:docMk/>
            <pc:sldMk cId="2571367413" sldId="320"/>
            <ac:picMk id="12" creationId="{CF620DE3-EA8F-E128-815A-AF5E419E4B30}"/>
          </ac:picMkLst>
        </pc:picChg>
        <pc:picChg chg="add del mod">
          <ac:chgData name="유빈 박" userId="633d3ea9e95b8259" providerId="LiveId" clId="{FA8CB8CB-C27D-4CF1-86EE-20BAD596D36A}" dt="2024-05-12T18:59:30.253" v="2050" actId="478"/>
          <ac:picMkLst>
            <pc:docMk/>
            <pc:sldMk cId="2571367413" sldId="320"/>
            <ac:picMk id="13" creationId="{E1A4E8E1-D5B4-2FE3-D32C-150AF1D2E34C}"/>
          </ac:picMkLst>
        </pc:picChg>
        <pc:picChg chg="add del mod">
          <ac:chgData name="유빈 박" userId="633d3ea9e95b8259" providerId="LiveId" clId="{FA8CB8CB-C27D-4CF1-86EE-20BAD596D36A}" dt="2024-05-12T18:57:17.077" v="2031" actId="14100"/>
          <ac:picMkLst>
            <pc:docMk/>
            <pc:sldMk cId="2571367413" sldId="320"/>
            <ac:picMk id="15" creationId="{423A14F5-0AD5-EAD4-B6FB-01FA341CF4C0}"/>
          </ac:picMkLst>
        </pc:picChg>
        <pc:picChg chg="add mod">
          <ac:chgData name="유빈 박" userId="633d3ea9e95b8259" providerId="LiveId" clId="{FA8CB8CB-C27D-4CF1-86EE-20BAD596D36A}" dt="2024-05-13T05:28:31.554" v="3858" actId="164"/>
          <ac:picMkLst>
            <pc:docMk/>
            <pc:sldMk cId="2571367413" sldId="320"/>
            <ac:picMk id="23" creationId="{0EB397F8-64C9-A35C-D892-DAB71130AFD8}"/>
          </ac:picMkLst>
        </pc:picChg>
        <pc:picChg chg="add mod">
          <ac:chgData name="유빈 박" userId="633d3ea9e95b8259" providerId="LiveId" clId="{FA8CB8CB-C27D-4CF1-86EE-20BAD596D36A}" dt="2024-05-13T05:28:38.013" v="3862" actId="1076"/>
          <ac:picMkLst>
            <pc:docMk/>
            <pc:sldMk cId="2571367413" sldId="320"/>
            <ac:picMk id="1026" creationId="{E21F10AB-B1EC-E105-40C0-5D53A548D295}"/>
          </ac:picMkLst>
        </pc:picChg>
      </pc:sldChg>
      <pc:sldChg chg="addSp delSp modSp add mod ord modTransition modClrScheme chgLayout">
        <pc:chgData name="유빈 박" userId="633d3ea9e95b8259" providerId="LiveId" clId="{FA8CB8CB-C27D-4CF1-86EE-20BAD596D36A}" dt="2024-05-19T14:27:11.247" v="5752" actId="1076"/>
        <pc:sldMkLst>
          <pc:docMk/>
          <pc:sldMk cId="2762501160" sldId="321"/>
        </pc:sldMkLst>
        <pc:spChg chg="add del mod ord">
          <ac:chgData name="유빈 박" userId="633d3ea9e95b8259" providerId="LiveId" clId="{FA8CB8CB-C27D-4CF1-86EE-20BAD596D36A}" dt="2024-05-19T14:25:32.217" v="5722" actId="478"/>
          <ac:spMkLst>
            <pc:docMk/>
            <pc:sldMk cId="2762501160" sldId="321"/>
            <ac:spMk id="2" creationId="{E87E08B6-7B85-C66C-DF69-956BDF1E35FD}"/>
          </ac:spMkLst>
        </pc:spChg>
        <pc:spChg chg="add mod">
          <ac:chgData name="유빈 박" userId="633d3ea9e95b8259" providerId="LiveId" clId="{FA8CB8CB-C27D-4CF1-86EE-20BAD596D36A}" dt="2024-05-19T14:27:03.427" v="5750" actId="20577"/>
          <ac:spMkLst>
            <pc:docMk/>
            <pc:sldMk cId="2762501160" sldId="321"/>
            <ac:spMk id="3" creationId="{C78D9809-1CB3-D042-3A7D-E5AFCBB5797B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55" creationId="{97E142C5-25A7-C974-C209-8C47FEE9EDB0}"/>
          </ac:spMkLst>
        </pc:spChg>
        <pc:spChg chg="del">
          <ac:chgData name="유빈 박" userId="633d3ea9e95b8259" providerId="LiveId" clId="{FA8CB8CB-C27D-4CF1-86EE-20BAD596D36A}" dt="2024-05-19T14:27:07.533" v="5751" actId="478"/>
          <ac:spMkLst>
            <pc:docMk/>
            <pc:sldMk cId="2762501160" sldId="321"/>
            <ac:spMk id="56" creationId="{B6220732-A917-6F7B-2E79-CC275EF5EBEC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57" creationId="{D2C794AA-5E27-E855-2839-0F8AD052B0F2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84" creationId="{EAB82470-A865-D33D-1A4D-6B84C9A69088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85" creationId="{7548A63E-735A-23B0-6889-ADACF23F05A2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87" creationId="{6168BD57-F661-EA1F-BCA6-E01D57B49D58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88" creationId="{27EF73A6-1E39-D62A-3888-CFEA261E58B2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90" creationId="{9FD44607-DE6C-ABD6-63FA-2181D1037364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91" creationId="{4A616DDE-105E-708A-F40D-68F987EC7C0E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93" creationId="{58690E0D-ADE6-11AC-8FBC-09B2F3F51DC3}"/>
          </ac:spMkLst>
        </pc:spChg>
        <pc:spChg chg="mod topLvl">
          <ac:chgData name="유빈 박" userId="633d3ea9e95b8259" providerId="LiveId" clId="{FA8CB8CB-C27D-4CF1-86EE-20BAD596D36A}" dt="2024-05-19T14:25:20.914" v="5719" actId="1076"/>
          <ac:spMkLst>
            <pc:docMk/>
            <pc:sldMk cId="2762501160" sldId="321"/>
            <ac:spMk id="94" creationId="{29FBC129-F5C4-84C5-6134-877CA8A46594}"/>
          </ac:spMkLst>
        </pc:spChg>
        <pc:spChg chg="del mod topLvl">
          <ac:chgData name="유빈 박" userId="633d3ea9e95b8259" providerId="LiveId" clId="{FA8CB8CB-C27D-4CF1-86EE-20BAD596D36A}" dt="2024-05-13T05:29:01.290" v="3865" actId="478"/>
          <ac:spMkLst>
            <pc:docMk/>
            <pc:sldMk cId="2762501160" sldId="321"/>
            <ac:spMk id="98" creationId="{A7A68461-B983-C44C-5A05-3A827C91A553}"/>
          </ac:spMkLst>
        </pc:spChg>
        <pc:spChg chg="del mod topLvl">
          <ac:chgData name="유빈 박" userId="633d3ea9e95b8259" providerId="LiveId" clId="{FA8CB8CB-C27D-4CF1-86EE-20BAD596D36A}" dt="2024-05-13T05:29:03.208" v="3866" actId="478"/>
          <ac:spMkLst>
            <pc:docMk/>
            <pc:sldMk cId="2762501160" sldId="321"/>
            <ac:spMk id="99" creationId="{B7340FF7-FC08-90C9-5D55-79C926E6E764}"/>
          </ac:spMkLst>
        </pc:spChg>
        <pc:grpChg chg="del mod">
          <ac:chgData name="유빈 박" userId="633d3ea9e95b8259" providerId="LiveId" clId="{FA8CB8CB-C27D-4CF1-86EE-20BAD596D36A}" dt="2024-05-13T04:49:55.554" v="3391" actId="165"/>
          <ac:grpSpMkLst>
            <pc:docMk/>
            <pc:sldMk cId="2762501160" sldId="321"/>
            <ac:grpSpMk id="58" creationId="{616557F0-2637-A579-E2BE-6B344B61FF11}"/>
          </ac:grpSpMkLst>
        </pc:grpChg>
        <pc:grpChg chg="del mod">
          <ac:chgData name="유빈 박" userId="633d3ea9e95b8259" providerId="LiveId" clId="{FA8CB8CB-C27D-4CF1-86EE-20BAD596D36A}" dt="2024-05-13T04:49:55.554" v="3391" actId="165"/>
          <ac:grpSpMkLst>
            <pc:docMk/>
            <pc:sldMk cId="2762501160" sldId="321"/>
            <ac:grpSpMk id="83" creationId="{70107943-0105-0CD0-05F7-C0160253BFD2}"/>
          </ac:grpSpMkLst>
        </pc:grpChg>
        <pc:grpChg chg="del mod">
          <ac:chgData name="유빈 박" userId="633d3ea9e95b8259" providerId="LiveId" clId="{FA8CB8CB-C27D-4CF1-86EE-20BAD596D36A}" dt="2024-05-13T04:49:55.554" v="3391" actId="165"/>
          <ac:grpSpMkLst>
            <pc:docMk/>
            <pc:sldMk cId="2762501160" sldId="321"/>
            <ac:grpSpMk id="86" creationId="{E55B7C13-8369-C83A-A27E-A2D92AAA47E0}"/>
          </ac:grpSpMkLst>
        </pc:grpChg>
        <pc:grpChg chg="del mod">
          <ac:chgData name="유빈 박" userId="633d3ea9e95b8259" providerId="LiveId" clId="{FA8CB8CB-C27D-4CF1-86EE-20BAD596D36A}" dt="2024-05-13T04:49:55.554" v="3391" actId="165"/>
          <ac:grpSpMkLst>
            <pc:docMk/>
            <pc:sldMk cId="2762501160" sldId="321"/>
            <ac:grpSpMk id="89" creationId="{437943DD-CBF2-8978-A5E7-D98719317B1C}"/>
          </ac:grpSpMkLst>
        </pc:grpChg>
        <pc:grpChg chg="del mod">
          <ac:chgData name="유빈 박" userId="633d3ea9e95b8259" providerId="LiveId" clId="{FA8CB8CB-C27D-4CF1-86EE-20BAD596D36A}" dt="2024-05-13T04:49:55.554" v="3391" actId="165"/>
          <ac:grpSpMkLst>
            <pc:docMk/>
            <pc:sldMk cId="2762501160" sldId="321"/>
            <ac:grpSpMk id="92" creationId="{D39B743F-BFF2-DC05-E86A-548B8492E387}"/>
          </ac:grpSpMkLst>
        </pc:grpChg>
        <pc:grpChg chg="del mod">
          <ac:chgData name="유빈 박" userId="633d3ea9e95b8259" providerId="LiveId" clId="{FA8CB8CB-C27D-4CF1-86EE-20BAD596D36A}" dt="2024-05-13T04:49:55.554" v="3391" actId="165"/>
          <ac:grpSpMkLst>
            <pc:docMk/>
            <pc:sldMk cId="2762501160" sldId="321"/>
            <ac:grpSpMk id="97" creationId="{4B0E71DC-1B42-4133-F896-E4BC6BF4A0CC}"/>
          </ac:grpSpMkLst>
        </pc:grpChg>
        <pc:grpChg chg="mod">
          <ac:chgData name="유빈 박" userId="633d3ea9e95b8259" providerId="LiveId" clId="{FA8CB8CB-C27D-4CF1-86EE-20BAD596D36A}" dt="2024-05-19T14:27:11.247" v="5752" actId="1076"/>
          <ac:grpSpMkLst>
            <pc:docMk/>
            <pc:sldMk cId="2762501160" sldId="321"/>
            <ac:grpSpMk id="100" creationId="{F8EA41AE-39B1-01C4-BFAB-1A5E94962E9C}"/>
          </ac:grpSpMkLst>
        </pc:grpChg>
      </pc:sldChg>
      <pc:sldChg chg="addSp delSp modSp new mod">
        <pc:chgData name="유빈 박" userId="633d3ea9e95b8259" providerId="LiveId" clId="{FA8CB8CB-C27D-4CF1-86EE-20BAD596D36A}" dt="2024-05-20T03:41:11.959" v="5873" actId="167"/>
        <pc:sldMkLst>
          <pc:docMk/>
          <pc:sldMk cId="2283450954" sldId="322"/>
        </pc:sldMkLst>
        <pc:spChg chg="mod">
          <ac:chgData name="유빈 박" userId="633d3ea9e95b8259" providerId="LiveId" clId="{FA8CB8CB-C27D-4CF1-86EE-20BAD596D36A}" dt="2024-05-12T19:07:42.152" v="2472"/>
          <ac:spMkLst>
            <pc:docMk/>
            <pc:sldMk cId="2283450954" sldId="322"/>
            <ac:spMk id="3" creationId="{AFBA40B1-548E-CA1F-6027-96FDCCA8E976}"/>
          </ac:spMkLst>
        </pc:spChg>
        <pc:spChg chg="mod">
          <ac:chgData name="유빈 박" userId="633d3ea9e95b8259" providerId="LiveId" clId="{FA8CB8CB-C27D-4CF1-86EE-20BAD596D36A}" dt="2024-05-12T19:16:35.136" v="2584" actId="20577"/>
          <ac:spMkLst>
            <pc:docMk/>
            <pc:sldMk cId="2283450954" sldId="322"/>
            <ac:spMk id="4" creationId="{52F98D15-F645-C1E5-7DFE-A3B3FF21C550}"/>
          </ac:spMkLst>
        </pc:spChg>
        <pc:spChg chg="add mod">
          <ac:chgData name="유빈 박" userId="633d3ea9e95b8259" providerId="LiveId" clId="{FA8CB8CB-C27D-4CF1-86EE-20BAD596D36A}" dt="2024-05-12T19:26:37.967" v="2881" actId="1076"/>
          <ac:spMkLst>
            <pc:docMk/>
            <pc:sldMk cId="2283450954" sldId="322"/>
            <ac:spMk id="9" creationId="{D7756615-9F14-F290-B89A-3E633E8D97EE}"/>
          </ac:spMkLst>
        </pc:spChg>
        <pc:spChg chg="add mod">
          <ac:chgData name="유빈 박" userId="633d3ea9e95b8259" providerId="LiveId" clId="{FA8CB8CB-C27D-4CF1-86EE-20BAD596D36A}" dt="2024-05-12T19:25:48.375" v="2856" actId="1076"/>
          <ac:spMkLst>
            <pc:docMk/>
            <pc:sldMk cId="2283450954" sldId="322"/>
            <ac:spMk id="14" creationId="{2C77F5C1-48CB-988C-1506-72E3579D2D22}"/>
          </ac:spMkLst>
        </pc:spChg>
        <pc:spChg chg="add mod">
          <ac:chgData name="유빈 박" userId="633d3ea9e95b8259" providerId="LiveId" clId="{FA8CB8CB-C27D-4CF1-86EE-20BAD596D36A}" dt="2024-05-12T19:25:48.375" v="2856" actId="1076"/>
          <ac:spMkLst>
            <pc:docMk/>
            <pc:sldMk cId="2283450954" sldId="322"/>
            <ac:spMk id="16" creationId="{9A60AE6D-9C59-FDAC-6DAD-7E544706256A}"/>
          </ac:spMkLst>
        </pc:spChg>
        <pc:spChg chg="add mod">
          <ac:chgData name="유빈 박" userId="633d3ea9e95b8259" providerId="LiveId" clId="{FA8CB8CB-C27D-4CF1-86EE-20BAD596D36A}" dt="2024-05-12T19:25:48.375" v="2856" actId="1076"/>
          <ac:spMkLst>
            <pc:docMk/>
            <pc:sldMk cId="2283450954" sldId="322"/>
            <ac:spMk id="17" creationId="{05143FCA-CC18-031C-47B1-E3DDF16BB55C}"/>
          </ac:spMkLst>
        </pc:spChg>
        <pc:spChg chg="add mod topLvl">
          <ac:chgData name="유빈 박" userId="633d3ea9e95b8259" providerId="LiveId" clId="{FA8CB8CB-C27D-4CF1-86EE-20BAD596D36A}" dt="2024-05-20T03:41:04.588" v="5872" actId="165"/>
          <ac:spMkLst>
            <pc:docMk/>
            <pc:sldMk cId="2283450954" sldId="322"/>
            <ac:spMk id="18" creationId="{C88D5742-A265-01EE-438D-8E770150878A}"/>
          </ac:spMkLst>
        </pc:spChg>
        <pc:spChg chg="add mod">
          <ac:chgData name="유빈 박" userId="633d3ea9e95b8259" providerId="LiveId" clId="{FA8CB8CB-C27D-4CF1-86EE-20BAD596D36A}" dt="2024-05-12T19:25:54.391" v="2857" actId="1076"/>
          <ac:spMkLst>
            <pc:docMk/>
            <pc:sldMk cId="2283450954" sldId="322"/>
            <ac:spMk id="20" creationId="{81292C84-C9D1-CD1C-EAE3-121DD2BDEA33}"/>
          </ac:spMkLst>
        </pc:spChg>
        <pc:grpChg chg="add mod">
          <ac:chgData name="유빈 박" userId="633d3ea9e95b8259" providerId="LiveId" clId="{FA8CB8CB-C27D-4CF1-86EE-20BAD596D36A}" dt="2024-05-12T19:07:42.152" v="2472"/>
          <ac:grpSpMkLst>
            <pc:docMk/>
            <pc:sldMk cId="2283450954" sldId="322"/>
            <ac:grpSpMk id="2" creationId="{69405F9E-5B0E-1F63-961B-6FA86BA64371}"/>
          </ac:grpSpMkLst>
        </pc:grpChg>
        <pc:grpChg chg="add del mod">
          <ac:chgData name="유빈 박" userId="633d3ea9e95b8259" providerId="LiveId" clId="{FA8CB8CB-C27D-4CF1-86EE-20BAD596D36A}" dt="2024-05-20T03:41:04.588" v="5872" actId="165"/>
          <ac:grpSpMkLst>
            <pc:docMk/>
            <pc:sldMk cId="2283450954" sldId="322"/>
            <ac:grpSpMk id="19" creationId="{9BE16881-5D76-39D5-0BDB-297315AEE606}"/>
          </ac:grpSpMkLst>
        </pc:grpChg>
        <pc:picChg chg="add del mod">
          <ac:chgData name="유빈 박" userId="633d3ea9e95b8259" providerId="LiveId" clId="{FA8CB8CB-C27D-4CF1-86EE-20BAD596D36A}" dt="2024-05-12T19:14:31.735" v="2545" actId="478"/>
          <ac:picMkLst>
            <pc:docMk/>
            <pc:sldMk cId="2283450954" sldId="322"/>
            <ac:picMk id="6" creationId="{D5C32BDA-8979-A5A5-666C-A696896D1FAD}"/>
          </ac:picMkLst>
        </pc:picChg>
        <pc:picChg chg="add del mod">
          <ac:chgData name="유빈 박" userId="633d3ea9e95b8259" providerId="LiveId" clId="{FA8CB8CB-C27D-4CF1-86EE-20BAD596D36A}" dt="2024-05-12T19:12:40.047" v="2528" actId="478"/>
          <ac:picMkLst>
            <pc:docMk/>
            <pc:sldMk cId="2283450954" sldId="322"/>
            <ac:picMk id="8" creationId="{F76D2325-2187-8065-DD3B-6BA2FA146710}"/>
          </ac:picMkLst>
        </pc:picChg>
        <pc:picChg chg="add del mod">
          <ac:chgData name="유빈 박" userId="633d3ea9e95b8259" providerId="LiveId" clId="{FA8CB8CB-C27D-4CF1-86EE-20BAD596D36A}" dt="2024-05-12T19:18:54.888" v="2587" actId="478"/>
          <ac:picMkLst>
            <pc:docMk/>
            <pc:sldMk cId="2283450954" sldId="322"/>
            <ac:picMk id="11" creationId="{DFA58F64-2BA0-174D-C8A1-A6BF0C3FAC40}"/>
          </ac:picMkLst>
        </pc:picChg>
        <pc:picChg chg="add mod ord topLvl">
          <ac:chgData name="유빈 박" userId="633d3ea9e95b8259" providerId="LiveId" clId="{FA8CB8CB-C27D-4CF1-86EE-20BAD596D36A}" dt="2024-05-20T03:41:11.959" v="5873" actId="167"/>
          <ac:picMkLst>
            <pc:docMk/>
            <pc:sldMk cId="2283450954" sldId="322"/>
            <ac:picMk id="13" creationId="{0CE61BAC-ACB4-1671-6A32-65A2C64219FD}"/>
          </ac:picMkLst>
        </pc:picChg>
      </pc:sldChg>
      <pc:sldChg chg="add del">
        <pc:chgData name="유빈 박" userId="633d3ea9e95b8259" providerId="LiveId" clId="{FA8CB8CB-C27D-4CF1-86EE-20BAD596D36A}" dt="2024-05-12T19:07:37.145" v="2470" actId="47"/>
        <pc:sldMkLst>
          <pc:docMk/>
          <pc:sldMk cId="3234589019" sldId="322"/>
        </pc:sldMkLst>
      </pc:sldChg>
      <pc:sldChg chg="addSp delSp modSp new mod">
        <pc:chgData name="유빈 박" userId="633d3ea9e95b8259" providerId="LiveId" clId="{FA8CB8CB-C27D-4CF1-86EE-20BAD596D36A}" dt="2024-05-13T05:13:51.424" v="3698" actId="1076"/>
        <pc:sldMkLst>
          <pc:docMk/>
          <pc:sldMk cId="1707042797" sldId="323"/>
        </pc:sldMkLst>
        <pc:spChg chg="add del mod">
          <ac:chgData name="유빈 박" userId="633d3ea9e95b8259" providerId="LiveId" clId="{FA8CB8CB-C27D-4CF1-86EE-20BAD596D36A}" dt="2024-05-13T04:51:07.789" v="3409" actId="478"/>
          <ac:spMkLst>
            <pc:docMk/>
            <pc:sldMk cId="1707042797" sldId="323"/>
            <ac:spMk id="4" creationId="{D14F3B6E-AB86-6DFF-D978-128DF4191FFF}"/>
          </ac:spMkLst>
        </pc:spChg>
        <pc:spChg chg="mod">
          <ac:chgData name="유빈 박" userId="633d3ea9e95b8259" providerId="LiveId" clId="{FA8CB8CB-C27D-4CF1-86EE-20BAD596D36A}" dt="2024-05-13T04:51:07.917" v="3410"/>
          <ac:spMkLst>
            <pc:docMk/>
            <pc:sldMk cId="1707042797" sldId="323"/>
            <ac:spMk id="6" creationId="{23C8D4F1-ABE2-69A0-631D-4B088C9C8B1A}"/>
          </ac:spMkLst>
        </pc:spChg>
        <pc:spChg chg="mod">
          <ac:chgData name="유빈 박" userId="633d3ea9e95b8259" providerId="LiveId" clId="{FA8CB8CB-C27D-4CF1-86EE-20BAD596D36A}" dt="2024-05-13T05:12:32.608" v="3647"/>
          <ac:spMkLst>
            <pc:docMk/>
            <pc:sldMk cId="1707042797" sldId="323"/>
            <ac:spMk id="7" creationId="{63950C5E-D0D2-7C27-80B1-B3F7BEA57BA3}"/>
          </ac:spMkLst>
        </pc:spChg>
        <pc:spChg chg="add mod topLvl">
          <ac:chgData name="유빈 박" userId="633d3ea9e95b8259" providerId="LiveId" clId="{FA8CB8CB-C27D-4CF1-86EE-20BAD596D36A}" dt="2024-05-13T05:07:58.031" v="3553" actId="165"/>
          <ac:spMkLst>
            <pc:docMk/>
            <pc:sldMk cId="1707042797" sldId="323"/>
            <ac:spMk id="13" creationId="{F97AAA69-8FDC-35E4-ED30-C0A8D3ADC6C4}"/>
          </ac:spMkLst>
        </pc:spChg>
        <pc:spChg chg="add mod topLvl">
          <ac:chgData name="유빈 박" userId="633d3ea9e95b8259" providerId="LiveId" clId="{FA8CB8CB-C27D-4CF1-86EE-20BAD596D36A}" dt="2024-05-13T05:07:59.669" v="3554" actId="164"/>
          <ac:spMkLst>
            <pc:docMk/>
            <pc:sldMk cId="1707042797" sldId="323"/>
            <ac:spMk id="14" creationId="{62385588-747B-2C83-21C3-C4C8C41F2449}"/>
          </ac:spMkLst>
        </pc:spChg>
        <pc:spChg chg="add del mod">
          <ac:chgData name="유빈 박" userId="633d3ea9e95b8259" providerId="LiveId" clId="{FA8CB8CB-C27D-4CF1-86EE-20BAD596D36A}" dt="2024-05-13T05:12:27.049" v="3643" actId="1076"/>
          <ac:spMkLst>
            <pc:docMk/>
            <pc:sldMk cId="1707042797" sldId="323"/>
            <ac:spMk id="17" creationId="{5688E708-7BD3-9715-CF94-A69C4D648DB8}"/>
          </ac:spMkLst>
        </pc:spChg>
        <pc:spChg chg="add del mod">
          <ac:chgData name="유빈 박" userId="633d3ea9e95b8259" providerId="LiveId" clId="{FA8CB8CB-C27D-4CF1-86EE-20BAD596D36A}" dt="2024-05-13T05:12:27.900" v="3645" actId="1076"/>
          <ac:spMkLst>
            <pc:docMk/>
            <pc:sldMk cId="1707042797" sldId="323"/>
            <ac:spMk id="21" creationId="{D3303081-03EF-834D-407F-DEEE6C2768E4}"/>
          </ac:spMkLst>
        </pc:spChg>
        <pc:spChg chg="add del mod">
          <ac:chgData name="유빈 박" userId="633d3ea9e95b8259" providerId="LiveId" clId="{FA8CB8CB-C27D-4CF1-86EE-20BAD596D36A}" dt="2024-05-13T05:12:26.004" v="3642" actId="478"/>
          <ac:spMkLst>
            <pc:docMk/>
            <pc:sldMk cId="1707042797" sldId="323"/>
            <ac:spMk id="23" creationId="{4269AA64-1740-D822-49F6-342246BFC194}"/>
          </ac:spMkLst>
        </pc:spChg>
        <pc:spChg chg="add mod">
          <ac:chgData name="유빈 박" userId="633d3ea9e95b8259" providerId="LiveId" clId="{FA8CB8CB-C27D-4CF1-86EE-20BAD596D36A}" dt="2024-05-13T05:08:55.663" v="3597"/>
          <ac:spMkLst>
            <pc:docMk/>
            <pc:sldMk cId="1707042797" sldId="323"/>
            <ac:spMk id="24" creationId="{B370448C-A941-2ED0-A108-B8954968E9D7}"/>
          </ac:spMkLst>
        </pc:spChg>
        <pc:spChg chg="add mod">
          <ac:chgData name="유빈 박" userId="633d3ea9e95b8259" providerId="LiveId" clId="{FA8CB8CB-C27D-4CF1-86EE-20BAD596D36A}" dt="2024-05-13T05:09:17.198" v="3605" actId="164"/>
          <ac:spMkLst>
            <pc:docMk/>
            <pc:sldMk cId="1707042797" sldId="323"/>
            <ac:spMk id="25" creationId="{E33F3BC6-1247-CF69-7A40-715F9540C6BC}"/>
          </ac:spMkLst>
        </pc:spChg>
        <pc:spChg chg="add mod">
          <ac:chgData name="유빈 박" userId="633d3ea9e95b8259" providerId="LiveId" clId="{FA8CB8CB-C27D-4CF1-86EE-20BAD596D36A}" dt="2024-05-13T05:09:17.198" v="3605" actId="164"/>
          <ac:spMkLst>
            <pc:docMk/>
            <pc:sldMk cId="1707042797" sldId="323"/>
            <ac:spMk id="26" creationId="{60972757-AA05-5C6F-83D4-D14B3631EB55}"/>
          </ac:spMkLst>
        </pc:spChg>
        <pc:spChg chg="add mod topLvl">
          <ac:chgData name="유빈 박" userId="633d3ea9e95b8259" providerId="LiveId" clId="{FA8CB8CB-C27D-4CF1-86EE-20BAD596D36A}" dt="2024-05-13T05:13:51.424" v="3698" actId="1076"/>
          <ac:spMkLst>
            <pc:docMk/>
            <pc:sldMk cId="1707042797" sldId="323"/>
            <ac:spMk id="28" creationId="{A35BA20C-23E0-C5BD-6450-FAA4FBFA4B63}"/>
          </ac:spMkLst>
        </pc:spChg>
        <pc:spChg chg="add mod topLvl">
          <ac:chgData name="유빈 박" userId="633d3ea9e95b8259" providerId="LiveId" clId="{FA8CB8CB-C27D-4CF1-86EE-20BAD596D36A}" dt="2024-05-13T05:13:51.424" v="3698" actId="1076"/>
          <ac:spMkLst>
            <pc:docMk/>
            <pc:sldMk cId="1707042797" sldId="323"/>
            <ac:spMk id="29" creationId="{55F3486E-D0EC-2B94-1898-52ED1CA11399}"/>
          </ac:spMkLst>
        </pc:spChg>
        <pc:grpChg chg="add mod">
          <ac:chgData name="유빈 박" userId="633d3ea9e95b8259" providerId="LiveId" clId="{FA8CB8CB-C27D-4CF1-86EE-20BAD596D36A}" dt="2024-05-13T05:12:28.325" v="3646" actId="14100"/>
          <ac:grpSpMkLst>
            <pc:docMk/>
            <pc:sldMk cId="1707042797" sldId="323"/>
            <ac:grpSpMk id="5" creationId="{03F5FD0D-C8E4-02CB-DAD2-6AEC97E78CC5}"/>
          </ac:grpSpMkLst>
        </pc:grpChg>
        <pc:grpChg chg="add del mod">
          <ac:chgData name="유빈 박" userId="633d3ea9e95b8259" providerId="LiveId" clId="{FA8CB8CB-C27D-4CF1-86EE-20BAD596D36A}" dt="2024-05-13T05:03:33.984" v="3498" actId="165"/>
          <ac:grpSpMkLst>
            <pc:docMk/>
            <pc:sldMk cId="1707042797" sldId="323"/>
            <ac:grpSpMk id="15" creationId="{9F3D6427-6C84-1392-21B6-400057B53BA9}"/>
          </ac:grpSpMkLst>
        </pc:grpChg>
        <pc:grpChg chg="add del mod ord topLvl">
          <ac:chgData name="유빈 박" userId="633d3ea9e95b8259" providerId="LiveId" clId="{FA8CB8CB-C27D-4CF1-86EE-20BAD596D36A}" dt="2024-05-13T05:12:27.049" v="3643" actId="1076"/>
          <ac:grpSpMkLst>
            <pc:docMk/>
            <pc:sldMk cId="1707042797" sldId="323"/>
            <ac:grpSpMk id="16" creationId="{86755690-72E8-9770-9D42-D370DE731B39}"/>
          </ac:grpSpMkLst>
        </pc:grpChg>
        <pc:grpChg chg="add del mod">
          <ac:chgData name="유빈 박" userId="633d3ea9e95b8259" providerId="LiveId" clId="{FA8CB8CB-C27D-4CF1-86EE-20BAD596D36A}" dt="2024-05-13T05:07:58.031" v="3553" actId="165"/>
          <ac:grpSpMkLst>
            <pc:docMk/>
            <pc:sldMk cId="1707042797" sldId="323"/>
            <ac:grpSpMk id="18" creationId="{DD0717FA-6A8A-1248-DA23-98D08D0786CB}"/>
          </ac:grpSpMkLst>
        </pc:grpChg>
        <pc:grpChg chg="add del mod">
          <ac:chgData name="유빈 박" userId="633d3ea9e95b8259" providerId="LiveId" clId="{FA8CB8CB-C27D-4CF1-86EE-20BAD596D36A}" dt="2024-05-13T05:12:27.900" v="3645" actId="1076"/>
          <ac:grpSpMkLst>
            <pc:docMk/>
            <pc:sldMk cId="1707042797" sldId="323"/>
            <ac:grpSpMk id="22" creationId="{489464D0-6DD0-7041-C59B-F8D27E912CD7}"/>
          </ac:grpSpMkLst>
        </pc:grpChg>
        <pc:grpChg chg="add del mod">
          <ac:chgData name="유빈 박" userId="633d3ea9e95b8259" providerId="LiveId" clId="{FA8CB8CB-C27D-4CF1-86EE-20BAD596D36A}" dt="2024-05-13T05:12:26.004" v="3642" actId="478"/>
          <ac:grpSpMkLst>
            <pc:docMk/>
            <pc:sldMk cId="1707042797" sldId="323"/>
            <ac:grpSpMk id="27" creationId="{014F4F71-2006-E564-47D6-A80036301D7F}"/>
          </ac:grpSpMkLst>
        </pc:grpChg>
        <pc:grpChg chg="add del mod">
          <ac:chgData name="유빈 박" userId="633d3ea9e95b8259" providerId="LiveId" clId="{FA8CB8CB-C27D-4CF1-86EE-20BAD596D36A}" dt="2024-05-13T05:13:36.183" v="3694" actId="165"/>
          <ac:grpSpMkLst>
            <pc:docMk/>
            <pc:sldMk cId="1707042797" sldId="323"/>
            <ac:grpSpMk id="30" creationId="{6924CCAD-ABCC-C6FC-87FA-B0743574487B}"/>
          </ac:grpSpMkLst>
        </pc:grpChg>
        <pc:picChg chg="add del">
          <ac:chgData name="유빈 박" userId="633d3ea9e95b8259" providerId="LiveId" clId="{FA8CB8CB-C27D-4CF1-86EE-20BAD596D36A}" dt="2024-05-13T04:49:15.911" v="3387" actId="22"/>
          <ac:picMkLst>
            <pc:docMk/>
            <pc:sldMk cId="1707042797" sldId="323"/>
            <ac:picMk id="3" creationId="{8B3D005D-4435-6739-53E4-7F6AD534EE37}"/>
          </ac:picMkLst>
        </pc:picChg>
        <pc:picChg chg="add mod topLvl">
          <ac:chgData name="유빈 박" userId="633d3ea9e95b8259" providerId="LiveId" clId="{FA8CB8CB-C27D-4CF1-86EE-20BAD596D36A}" dt="2024-05-13T05:07:59.669" v="3554" actId="164"/>
          <ac:picMkLst>
            <pc:docMk/>
            <pc:sldMk cId="1707042797" sldId="323"/>
            <ac:picMk id="8" creationId="{727CD51A-94D7-DE8B-191B-7A40F8B327B4}"/>
          </ac:picMkLst>
        </pc:picChg>
        <pc:picChg chg="add del mod ord topLvl">
          <ac:chgData name="유빈 박" userId="633d3ea9e95b8259" providerId="LiveId" clId="{FA8CB8CB-C27D-4CF1-86EE-20BAD596D36A}" dt="2024-05-13T05:12:27.498" v="3644" actId="1076"/>
          <ac:picMkLst>
            <pc:docMk/>
            <pc:sldMk cId="1707042797" sldId="323"/>
            <ac:picMk id="10" creationId="{29C18283-F136-8D14-DB10-B91537E48F24}"/>
          </ac:picMkLst>
        </pc:picChg>
        <pc:picChg chg="add mod topLvl">
          <ac:chgData name="유빈 박" userId="633d3ea9e95b8259" providerId="LiveId" clId="{FA8CB8CB-C27D-4CF1-86EE-20BAD596D36A}" dt="2024-05-13T05:07:58.031" v="3553" actId="165"/>
          <ac:picMkLst>
            <pc:docMk/>
            <pc:sldMk cId="1707042797" sldId="323"/>
            <ac:picMk id="12" creationId="{27050120-20FE-CB4C-A06C-1167214514EA}"/>
          </ac:picMkLst>
        </pc:picChg>
        <pc:picChg chg="add mod">
          <ac:chgData name="유빈 박" userId="633d3ea9e95b8259" providerId="LiveId" clId="{FA8CB8CB-C27D-4CF1-86EE-20BAD596D36A}" dt="2024-05-13T05:09:17.198" v="3605" actId="164"/>
          <ac:picMkLst>
            <pc:docMk/>
            <pc:sldMk cId="1707042797" sldId="323"/>
            <ac:picMk id="20" creationId="{1674500C-0DB7-7189-7A9E-21BD41878088}"/>
          </ac:picMkLst>
        </pc:picChg>
      </pc:sldChg>
      <pc:sldChg chg="addSp delSp modSp add del mod modClrScheme chgLayout">
        <pc:chgData name="유빈 박" userId="633d3ea9e95b8259" providerId="LiveId" clId="{FA8CB8CB-C27D-4CF1-86EE-20BAD596D36A}" dt="2024-05-19T14:26:38.188" v="5740" actId="47"/>
        <pc:sldMkLst>
          <pc:docMk/>
          <pc:sldMk cId="102914994" sldId="324"/>
        </pc:sldMkLst>
        <pc:spChg chg="add mod">
          <ac:chgData name="유빈 박" userId="633d3ea9e95b8259" providerId="LiveId" clId="{FA8CB8CB-C27D-4CF1-86EE-20BAD596D36A}" dt="2024-05-13T05:46:28.545" v="3921" actId="1076"/>
          <ac:spMkLst>
            <pc:docMk/>
            <pc:sldMk cId="102914994" sldId="324"/>
            <ac:spMk id="3" creationId="{CB0BDB89-EFD0-86CF-0646-B7F120756554}"/>
          </ac:spMkLst>
        </pc:spChg>
        <pc:spChg chg="mod">
          <ac:chgData name="유빈 박" userId="633d3ea9e95b8259" providerId="LiveId" clId="{FA8CB8CB-C27D-4CF1-86EE-20BAD596D36A}" dt="2024-05-13T05:29:51.020" v="3889" actId="207"/>
          <ac:spMkLst>
            <pc:docMk/>
            <pc:sldMk cId="102914994" sldId="324"/>
            <ac:spMk id="63" creationId="{7A86EE4A-4992-03E2-4784-613D06F290A5}"/>
          </ac:spMkLst>
        </pc:spChg>
        <pc:spChg chg="mod">
          <ac:chgData name="유빈 박" userId="633d3ea9e95b8259" providerId="LiveId" clId="{FA8CB8CB-C27D-4CF1-86EE-20BAD596D36A}" dt="2024-05-13T05:29:39.978" v="3875"/>
          <ac:spMkLst>
            <pc:docMk/>
            <pc:sldMk cId="102914994" sldId="324"/>
            <ac:spMk id="64" creationId="{DA8607F0-EF9F-E2BF-8633-33B2002DCB88}"/>
          </ac:spMkLst>
        </pc:spChg>
        <pc:spChg chg="del mod">
          <ac:chgData name="유빈 박" userId="633d3ea9e95b8259" providerId="LiveId" clId="{FA8CB8CB-C27D-4CF1-86EE-20BAD596D36A}" dt="2024-05-19T14:25:47.239" v="5726" actId="21"/>
          <ac:spMkLst>
            <pc:docMk/>
            <pc:sldMk cId="102914994" sldId="324"/>
            <ac:spMk id="65" creationId="{429560B8-9580-0FBE-AA62-B66DFF61E8DF}"/>
          </ac:spMkLst>
        </pc:spChg>
      </pc:sldChg>
      <pc:sldChg chg="addSp modSp new del mod">
        <pc:chgData name="유빈 박" userId="633d3ea9e95b8259" providerId="LiveId" clId="{FA8CB8CB-C27D-4CF1-86EE-20BAD596D36A}" dt="2024-05-13T05:28:57.744" v="3864" actId="47"/>
        <pc:sldMkLst>
          <pc:docMk/>
          <pc:sldMk cId="1987286602" sldId="324"/>
        </pc:sldMkLst>
        <pc:spChg chg="mod">
          <ac:chgData name="유빈 박" userId="633d3ea9e95b8259" providerId="LiveId" clId="{FA8CB8CB-C27D-4CF1-86EE-20BAD596D36A}" dt="2024-05-13T05:02:49.395" v="3488"/>
          <ac:spMkLst>
            <pc:docMk/>
            <pc:sldMk cId="1987286602" sldId="324"/>
            <ac:spMk id="3" creationId="{97700AB7-5AB3-3EF1-5BC7-FFB9EC90998E}"/>
          </ac:spMkLst>
        </pc:spChg>
        <pc:spChg chg="mod">
          <ac:chgData name="유빈 박" userId="633d3ea9e95b8259" providerId="LiveId" clId="{FA8CB8CB-C27D-4CF1-86EE-20BAD596D36A}" dt="2024-05-13T05:12:47.561" v="3648"/>
          <ac:spMkLst>
            <pc:docMk/>
            <pc:sldMk cId="1987286602" sldId="324"/>
            <ac:spMk id="4" creationId="{0EE0AE88-775A-F250-B963-4F2DF2C027BC}"/>
          </ac:spMkLst>
        </pc:spChg>
        <pc:grpChg chg="add mod">
          <ac:chgData name="유빈 박" userId="633d3ea9e95b8259" providerId="LiveId" clId="{FA8CB8CB-C27D-4CF1-86EE-20BAD596D36A}" dt="2024-05-13T05:12:52.500" v="3652" actId="14100"/>
          <ac:grpSpMkLst>
            <pc:docMk/>
            <pc:sldMk cId="1987286602" sldId="324"/>
            <ac:grpSpMk id="2" creationId="{09CB35FE-ABCB-DF5C-D092-FEDDDBAF535C}"/>
          </ac:grpSpMkLst>
        </pc:grpChg>
      </pc:sldChg>
      <pc:sldChg chg="new del">
        <pc:chgData name="유빈 박" userId="633d3ea9e95b8259" providerId="LiveId" clId="{FA8CB8CB-C27D-4CF1-86EE-20BAD596D36A}" dt="2024-05-13T05:30:02.550" v="3892" actId="47"/>
        <pc:sldMkLst>
          <pc:docMk/>
          <pc:sldMk cId="2164869848" sldId="325"/>
        </pc:sldMkLst>
      </pc:sldChg>
      <pc:sldChg chg="addSp delSp modSp add mod modClrScheme chgLayout">
        <pc:chgData name="유빈 박" userId="633d3ea9e95b8259" providerId="LiveId" clId="{FA8CB8CB-C27D-4CF1-86EE-20BAD596D36A}" dt="2024-05-19T14:26:50.568" v="5745" actId="1076"/>
        <pc:sldMkLst>
          <pc:docMk/>
          <pc:sldMk cId="938806097" sldId="326"/>
        </pc:sldMkLst>
        <pc:spChg chg="add mod">
          <ac:chgData name="유빈 박" userId="633d3ea9e95b8259" providerId="LiveId" clId="{FA8CB8CB-C27D-4CF1-86EE-20BAD596D36A}" dt="2024-05-19T13:38:12.219" v="3953" actId="164"/>
          <ac:spMkLst>
            <pc:docMk/>
            <pc:sldMk cId="938806097" sldId="326"/>
            <ac:spMk id="2" creationId="{20F1B0AD-B37C-DC1B-004E-473AFE037377}"/>
          </ac:spMkLst>
        </pc:spChg>
        <pc:spChg chg="add mod">
          <ac:chgData name="유빈 박" userId="633d3ea9e95b8259" providerId="LiveId" clId="{FA8CB8CB-C27D-4CF1-86EE-20BAD596D36A}" dt="2024-05-19T13:38:12.219" v="3953" actId="164"/>
          <ac:spMkLst>
            <pc:docMk/>
            <pc:sldMk cId="938806097" sldId="326"/>
            <ac:spMk id="3" creationId="{4862A8A6-F3FF-8B77-3909-37221D2F540A}"/>
          </ac:spMkLst>
        </pc:spChg>
        <pc:spChg chg="add del mod">
          <ac:chgData name="유빈 박" userId="633d3ea9e95b8259" providerId="LiveId" clId="{FA8CB8CB-C27D-4CF1-86EE-20BAD596D36A}" dt="2024-05-19T13:37:44.820" v="3943" actId="478"/>
          <ac:spMkLst>
            <pc:docMk/>
            <pc:sldMk cId="938806097" sldId="326"/>
            <ac:spMk id="4" creationId="{45744C8F-303C-22F0-AC44-974AAE581FE5}"/>
          </ac:spMkLst>
        </pc:spChg>
        <pc:spChg chg="add del mod">
          <ac:chgData name="유빈 박" userId="633d3ea9e95b8259" providerId="LiveId" clId="{FA8CB8CB-C27D-4CF1-86EE-20BAD596D36A}" dt="2024-05-19T13:37:44.820" v="3943" actId="478"/>
          <ac:spMkLst>
            <pc:docMk/>
            <pc:sldMk cId="938806097" sldId="326"/>
            <ac:spMk id="5" creationId="{4F604BD0-5AA9-E97D-718D-D8A1C935835A}"/>
          </ac:spMkLst>
        </pc:spChg>
        <pc:spChg chg="add del mod">
          <ac:chgData name="유빈 박" userId="633d3ea9e95b8259" providerId="LiveId" clId="{FA8CB8CB-C27D-4CF1-86EE-20BAD596D36A}" dt="2024-05-19T13:37:44.820" v="3943" actId="478"/>
          <ac:spMkLst>
            <pc:docMk/>
            <pc:sldMk cId="938806097" sldId="326"/>
            <ac:spMk id="6" creationId="{9837E48F-9425-7338-C997-683DE44F79E3}"/>
          </ac:spMkLst>
        </pc:spChg>
        <pc:spChg chg="add del mod">
          <ac:chgData name="유빈 박" userId="633d3ea9e95b8259" providerId="LiveId" clId="{FA8CB8CB-C27D-4CF1-86EE-20BAD596D36A}" dt="2024-05-19T13:37:48.302" v="3945" actId="478"/>
          <ac:spMkLst>
            <pc:docMk/>
            <pc:sldMk cId="938806097" sldId="326"/>
            <ac:spMk id="7" creationId="{209D7EF9-3F07-7A14-AE12-77E5DEA3BDEB}"/>
          </ac:spMkLst>
        </pc:spChg>
        <pc:spChg chg="add del mod">
          <ac:chgData name="유빈 박" userId="633d3ea9e95b8259" providerId="LiveId" clId="{FA8CB8CB-C27D-4CF1-86EE-20BAD596D36A}" dt="2024-05-19T13:37:46.834" v="3944" actId="21"/>
          <ac:spMkLst>
            <pc:docMk/>
            <pc:sldMk cId="938806097" sldId="326"/>
            <ac:spMk id="8" creationId="{6AE71343-0B54-3046-398B-32061E3AD4E0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9" creationId="{FCE341F5-3028-CBE8-DB82-31AE86A504E3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0" creationId="{4CE9E50E-B18B-E0AC-B202-9D0EEF0B216B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1" creationId="{88E1ADE5-0663-78D5-84B5-270DCA597B28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2" creationId="{7D82D148-28C6-85F0-19EE-63F50A953DF4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3" creationId="{208E9359-3877-A951-E55B-CA7C6A706CEB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4" creationId="{4E8BD42A-4FA1-EC13-EF22-EB40FED4A283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5" creationId="{13D570D6-2B8F-25A9-1E8F-175A95F53FBB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6" creationId="{71F28602-61A8-E6CD-0B0B-B75C1AC9D6EB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7" creationId="{C4BF743B-10AE-3AC2-7CD0-32FFD3A976F8}"/>
          </ac:spMkLst>
        </pc:spChg>
        <pc:spChg chg="add del mod">
          <ac:chgData name="유빈 박" userId="633d3ea9e95b8259" providerId="LiveId" clId="{FA8CB8CB-C27D-4CF1-86EE-20BAD596D36A}" dt="2024-05-19T13:38:18.448" v="3954" actId="478"/>
          <ac:spMkLst>
            <pc:docMk/>
            <pc:sldMk cId="938806097" sldId="326"/>
            <ac:spMk id="18" creationId="{06232F98-E88B-787F-CAB1-9F70263FC87B}"/>
          </ac:spMkLst>
        </pc:spChg>
        <pc:spChg chg="mod">
          <ac:chgData name="유빈 박" userId="633d3ea9e95b8259" providerId="LiveId" clId="{FA8CB8CB-C27D-4CF1-86EE-20BAD596D36A}" dt="2024-05-19T13:38:22.795" v="3955" actId="571"/>
          <ac:spMkLst>
            <pc:docMk/>
            <pc:sldMk cId="938806097" sldId="326"/>
            <ac:spMk id="21" creationId="{4EEC485A-A5A8-E9D1-4C55-1D348B0CA33A}"/>
          </ac:spMkLst>
        </pc:spChg>
        <pc:spChg chg="mod">
          <ac:chgData name="유빈 박" userId="633d3ea9e95b8259" providerId="LiveId" clId="{FA8CB8CB-C27D-4CF1-86EE-20BAD596D36A}" dt="2024-05-19T13:40:46.686" v="3996" actId="20577"/>
          <ac:spMkLst>
            <pc:docMk/>
            <pc:sldMk cId="938806097" sldId="326"/>
            <ac:spMk id="22" creationId="{8A359D97-A6E1-02C6-B538-8061B208A1A0}"/>
          </ac:spMkLst>
        </pc:spChg>
        <pc:spChg chg="mod">
          <ac:chgData name="유빈 박" userId="633d3ea9e95b8259" providerId="LiveId" clId="{FA8CB8CB-C27D-4CF1-86EE-20BAD596D36A}" dt="2024-05-19T13:38:24.062" v="3956" actId="571"/>
          <ac:spMkLst>
            <pc:docMk/>
            <pc:sldMk cId="938806097" sldId="326"/>
            <ac:spMk id="24" creationId="{01A1CA8D-77EC-C4A3-88B2-721645E7722B}"/>
          </ac:spMkLst>
        </pc:spChg>
        <pc:spChg chg="mod">
          <ac:chgData name="유빈 박" userId="633d3ea9e95b8259" providerId="LiveId" clId="{FA8CB8CB-C27D-4CF1-86EE-20BAD596D36A}" dt="2024-05-19T13:40:48.890" v="3999" actId="20577"/>
          <ac:spMkLst>
            <pc:docMk/>
            <pc:sldMk cId="938806097" sldId="326"/>
            <ac:spMk id="25" creationId="{F0B9EFE0-F0E7-7F33-7F2D-A2B90764CE22}"/>
          </ac:spMkLst>
        </pc:spChg>
        <pc:spChg chg="mod">
          <ac:chgData name="유빈 박" userId="633d3ea9e95b8259" providerId="LiveId" clId="{FA8CB8CB-C27D-4CF1-86EE-20BAD596D36A}" dt="2024-05-19T13:38:25.008" v="3957" actId="571"/>
          <ac:spMkLst>
            <pc:docMk/>
            <pc:sldMk cId="938806097" sldId="326"/>
            <ac:spMk id="27" creationId="{3C7E5CA2-AB99-7AB7-B8FE-F56154766192}"/>
          </ac:spMkLst>
        </pc:spChg>
        <pc:spChg chg="mod">
          <ac:chgData name="유빈 박" userId="633d3ea9e95b8259" providerId="LiveId" clId="{FA8CB8CB-C27D-4CF1-86EE-20BAD596D36A}" dt="2024-05-19T13:40:50.984" v="4002" actId="20577"/>
          <ac:spMkLst>
            <pc:docMk/>
            <pc:sldMk cId="938806097" sldId="326"/>
            <ac:spMk id="28" creationId="{EEFFCD4D-2C15-D3BE-1571-159522F9E4A7}"/>
          </ac:spMkLst>
        </pc:spChg>
        <pc:spChg chg="mod topLvl">
          <ac:chgData name="유빈 박" userId="633d3ea9e95b8259" providerId="LiveId" clId="{FA8CB8CB-C27D-4CF1-86EE-20BAD596D36A}" dt="2024-05-19T14:04:10.413" v="5149" actId="164"/>
          <ac:spMkLst>
            <pc:docMk/>
            <pc:sldMk cId="938806097" sldId="326"/>
            <ac:spMk id="30" creationId="{EFA7D779-E525-5477-185E-AD6C862940C0}"/>
          </ac:spMkLst>
        </pc:spChg>
        <pc:spChg chg="mod topLvl">
          <ac:chgData name="유빈 박" userId="633d3ea9e95b8259" providerId="LiveId" clId="{FA8CB8CB-C27D-4CF1-86EE-20BAD596D36A}" dt="2024-05-19T14:04:10.413" v="5149" actId="164"/>
          <ac:spMkLst>
            <pc:docMk/>
            <pc:sldMk cId="938806097" sldId="326"/>
            <ac:spMk id="31" creationId="{6475F469-E217-EA95-3B0A-B57BB9E74690}"/>
          </ac:spMkLst>
        </pc:spChg>
        <pc:spChg chg="mod">
          <ac:chgData name="유빈 박" userId="633d3ea9e95b8259" providerId="LiveId" clId="{FA8CB8CB-C27D-4CF1-86EE-20BAD596D36A}" dt="2024-05-19T13:38:27.201" v="3959" actId="571"/>
          <ac:spMkLst>
            <pc:docMk/>
            <pc:sldMk cId="938806097" sldId="326"/>
            <ac:spMk id="33" creationId="{77B54AA0-10E7-A8F0-C55F-31E8C2BC9996}"/>
          </ac:spMkLst>
        </pc:spChg>
        <pc:spChg chg="mod">
          <ac:chgData name="유빈 박" userId="633d3ea9e95b8259" providerId="LiveId" clId="{FA8CB8CB-C27D-4CF1-86EE-20BAD596D36A}" dt="2024-05-19T13:38:27.201" v="3959" actId="571"/>
          <ac:spMkLst>
            <pc:docMk/>
            <pc:sldMk cId="938806097" sldId="326"/>
            <ac:spMk id="34" creationId="{01423EA6-5E1A-63B3-11DD-0CDF19180E1D}"/>
          </ac:spMkLst>
        </pc:spChg>
        <pc:spChg chg="del">
          <ac:chgData name="유빈 박" userId="633d3ea9e95b8259" providerId="LiveId" clId="{FA8CB8CB-C27D-4CF1-86EE-20BAD596D36A}" dt="2024-05-13T05:30:05.280" v="3893" actId="478"/>
          <ac:spMkLst>
            <pc:docMk/>
            <pc:sldMk cId="938806097" sldId="326"/>
            <ac:spMk id="62" creationId="{69223508-6B3F-65C3-E5D1-6AFF1A9BE2E7}"/>
          </ac:spMkLst>
        </pc:spChg>
        <pc:spChg chg="add del mod">
          <ac:chgData name="유빈 박" userId="633d3ea9e95b8259" providerId="LiveId" clId="{FA8CB8CB-C27D-4CF1-86EE-20BAD596D36A}" dt="2024-05-19T14:26:50.568" v="5745" actId="1076"/>
          <ac:spMkLst>
            <pc:docMk/>
            <pc:sldMk cId="938806097" sldId="326"/>
            <ac:spMk id="65" creationId="{429560B8-9580-0FBE-AA62-B66DFF61E8DF}"/>
          </ac:spMkLst>
        </pc:spChg>
        <pc:grpChg chg="add mod">
          <ac:chgData name="유빈 박" userId="633d3ea9e95b8259" providerId="LiveId" clId="{FA8CB8CB-C27D-4CF1-86EE-20BAD596D36A}" dt="2024-05-19T14:04:15.912" v="5151" actId="1076"/>
          <ac:grpSpMkLst>
            <pc:docMk/>
            <pc:sldMk cId="938806097" sldId="326"/>
            <ac:grpSpMk id="19" creationId="{323A73B3-DEE5-07C6-3B90-D980D99EACAA}"/>
          </ac:grpSpMkLst>
        </pc:grpChg>
        <pc:grpChg chg="add mod">
          <ac:chgData name="유빈 박" userId="633d3ea9e95b8259" providerId="LiveId" clId="{FA8CB8CB-C27D-4CF1-86EE-20BAD596D36A}" dt="2024-05-19T14:04:15.912" v="5151" actId="1076"/>
          <ac:grpSpMkLst>
            <pc:docMk/>
            <pc:sldMk cId="938806097" sldId="326"/>
            <ac:grpSpMk id="20" creationId="{F90B01C2-595C-86D9-E908-4EBAAA58A110}"/>
          </ac:grpSpMkLst>
        </pc:grpChg>
        <pc:grpChg chg="add mod">
          <ac:chgData name="유빈 박" userId="633d3ea9e95b8259" providerId="LiveId" clId="{FA8CB8CB-C27D-4CF1-86EE-20BAD596D36A}" dt="2024-05-19T14:04:15.912" v="5151" actId="1076"/>
          <ac:grpSpMkLst>
            <pc:docMk/>
            <pc:sldMk cId="938806097" sldId="326"/>
            <ac:grpSpMk id="23" creationId="{1334774E-B60F-8D8C-D16D-74E44FE3BB87}"/>
          </ac:grpSpMkLst>
        </pc:grpChg>
        <pc:grpChg chg="add del mod">
          <ac:chgData name="유빈 박" userId="633d3ea9e95b8259" providerId="LiveId" clId="{FA8CB8CB-C27D-4CF1-86EE-20BAD596D36A}" dt="2024-05-19T14:04:06.969" v="5146" actId="478"/>
          <ac:grpSpMkLst>
            <pc:docMk/>
            <pc:sldMk cId="938806097" sldId="326"/>
            <ac:grpSpMk id="26" creationId="{7F70810F-A8F9-F5BD-7434-B6F86A6521D9}"/>
          </ac:grpSpMkLst>
        </pc:grpChg>
        <pc:grpChg chg="add del mod">
          <ac:chgData name="유빈 박" userId="633d3ea9e95b8259" providerId="LiveId" clId="{FA8CB8CB-C27D-4CF1-86EE-20BAD596D36A}" dt="2024-05-19T13:58:27.320" v="4931" actId="165"/>
          <ac:grpSpMkLst>
            <pc:docMk/>
            <pc:sldMk cId="938806097" sldId="326"/>
            <ac:grpSpMk id="29" creationId="{3C5A1AB0-7692-E825-B1E8-4FF0BC3F9C77}"/>
          </ac:grpSpMkLst>
        </pc:grpChg>
        <pc:grpChg chg="add del mod">
          <ac:chgData name="유빈 박" userId="633d3ea9e95b8259" providerId="LiveId" clId="{FA8CB8CB-C27D-4CF1-86EE-20BAD596D36A}" dt="2024-05-19T13:40:00.201" v="3984" actId="478"/>
          <ac:grpSpMkLst>
            <pc:docMk/>
            <pc:sldMk cId="938806097" sldId="326"/>
            <ac:grpSpMk id="32" creationId="{F6E7ABAA-0AB9-1285-89A4-FC4E5C01B6A5}"/>
          </ac:grpSpMkLst>
        </pc:grpChg>
        <pc:grpChg chg="add mod">
          <ac:chgData name="유빈 박" userId="633d3ea9e95b8259" providerId="LiveId" clId="{FA8CB8CB-C27D-4CF1-86EE-20BAD596D36A}" dt="2024-05-19T14:04:15.912" v="5151" actId="1076"/>
          <ac:grpSpMkLst>
            <pc:docMk/>
            <pc:sldMk cId="938806097" sldId="326"/>
            <ac:grpSpMk id="35" creationId="{DC40277D-AB9C-3FEA-D421-10B5740C13AE}"/>
          </ac:grpSpMkLst>
        </pc:grpChg>
        <pc:grpChg chg="mod">
          <ac:chgData name="유빈 박" userId="633d3ea9e95b8259" providerId="LiveId" clId="{FA8CB8CB-C27D-4CF1-86EE-20BAD596D36A}" dt="2024-05-19T14:25:53.743" v="5729" actId="1076"/>
          <ac:grpSpMkLst>
            <pc:docMk/>
            <pc:sldMk cId="938806097" sldId="326"/>
            <ac:grpSpMk id="66" creationId="{5CA2B46F-C105-387E-5066-6BFE1137E864}"/>
          </ac:grpSpMkLst>
        </pc:grpChg>
      </pc:sldChg>
      <pc:sldChg chg="addSp modSp new mod modClrScheme chgLayout">
        <pc:chgData name="유빈 박" userId="633d3ea9e95b8259" providerId="LiveId" clId="{FA8CB8CB-C27D-4CF1-86EE-20BAD596D36A}" dt="2024-05-19T13:43:12.262" v="4105"/>
        <pc:sldMkLst>
          <pc:docMk/>
          <pc:sldMk cId="1143475838" sldId="327"/>
        </pc:sldMkLst>
        <pc:spChg chg="mod">
          <ac:chgData name="유빈 박" userId="633d3ea9e95b8259" providerId="LiveId" clId="{FA8CB8CB-C27D-4CF1-86EE-20BAD596D36A}" dt="2024-05-19T13:40:24.856" v="3990"/>
          <ac:spMkLst>
            <pc:docMk/>
            <pc:sldMk cId="1143475838" sldId="327"/>
            <ac:spMk id="3" creationId="{8D1EE73D-5CE2-367B-5F52-995E73D5379F}"/>
          </ac:spMkLst>
        </pc:spChg>
        <pc:spChg chg="mod">
          <ac:chgData name="유빈 박" userId="633d3ea9e95b8259" providerId="LiveId" clId="{FA8CB8CB-C27D-4CF1-86EE-20BAD596D36A}" dt="2024-05-19T13:40:43.109" v="3993"/>
          <ac:spMkLst>
            <pc:docMk/>
            <pc:sldMk cId="1143475838" sldId="327"/>
            <ac:spMk id="4" creationId="{08C4CB42-9AD8-3CAE-41A3-2CBE77FEA254}"/>
          </ac:spMkLst>
        </pc:spChg>
        <pc:spChg chg="add mod">
          <ac:chgData name="유빈 박" userId="633d3ea9e95b8259" providerId="LiveId" clId="{FA8CB8CB-C27D-4CF1-86EE-20BAD596D36A}" dt="2024-05-19T13:43:12.262" v="4105"/>
          <ac:spMkLst>
            <pc:docMk/>
            <pc:sldMk cId="1143475838" sldId="327"/>
            <ac:spMk id="6" creationId="{33A83A94-1228-5271-4BBB-30FA3AA98C81}"/>
          </ac:spMkLst>
        </pc:spChg>
        <pc:grpChg chg="add mod">
          <ac:chgData name="유빈 박" userId="633d3ea9e95b8259" providerId="LiveId" clId="{FA8CB8CB-C27D-4CF1-86EE-20BAD596D36A}" dt="2024-05-19T13:40:24.856" v="3990"/>
          <ac:grpSpMkLst>
            <pc:docMk/>
            <pc:sldMk cId="1143475838" sldId="327"/>
            <ac:grpSpMk id="2" creationId="{6FA6F3FB-16BE-2617-8A9E-FDD8577BD07A}"/>
          </ac:grpSpMkLst>
        </pc:grpChg>
        <pc:picChg chg="add mod">
          <ac:chgData name="유빈 박" userId="633d3ea9e95b8259" providerId="LiveId" clId="{FA8CB8CB-C27D-4CF1-86EE-20BAD596D36A}" dt="2024-05-19T13:41:35.372" v="4012" actId="1076"/>
          <ac:picMkLst>
            <pc:docMk/>
            <pc:sldMk cId="1143475838" sldId="327"/>
            <ac:picMk id="8" creationId="{1AEB6577-6310-4C6B-EC00-90098B0CB273}"/>
          </ac:picMkLst>
        </pc:picChg>
      </pc:sldChg>
      <pc:sldChg chg="addSp delSp modSp new mod">
        <pc:chgData name="유빈 박" userId="633d3ea9e95b8259" providerId="LiveId" clId="{FA8CB8CB-C27D-4CF1-86EE-20BAD596D36A}" dt="2024-05-19T14:18:39.001" v="5607"/>
        <pc:sldMkLst>
          <pc:docMk/>
          <pc:sldMk cId="3970948281" sldId="328"/>
        </pc:sldMkLst>
        <pc:spChg chg="mod">
          <ac:chgData name="유빈 박" userId="633d3ea9e95b8259" providerId="LiveId" clId="{FA8CB8CB-C27D-4CF1-86EE-20BAD596D36A}" dt="2024-05-19T13:45:24.876" v="4110"/>
          <ac:spMkLst>
            <pc:docMk/>
            <pc:sldMk cId="3970948281" sldId="328"/>
            <ac:spMk id="5" creationId="{37B5DAC4-1C67-439E-DCAC-305E3A43C95D}"/>
          </ac:spMkLst>
        </pc:spChg>
        <pc:spChg chg="mod">
          <ac:chgData name="유빈 박" userId="633d3ea9e95b8259" providerId="LiveId" clId="{FA8CB8CB-C27D-4CF1-86EE-20BAD596D36A}" dt="2024-05-19T13:45:42.944" v="4113" actId="108"/>
          <ac:spMkLst>
            <pc:docMk/>
            <pc:sldMk cId="3970948281" sldId="328"/>
            <ac:spMk id="6" creationId="{711398F1-A8F7-B51E-8AD5-320206B786CC}"/>
          </ac:spMkLst>
        </pc:spChg>
        <pc:spChg chg="add mod">
          <ac:chgData name="유빈 박" userId="633d3ea9e95b8259" providerId="LiveId" clId="{FA8CB8CB-C27D-4CF1-86EE-20BAD596D36A}" dt="2024-05-19T14:03:41.200" v="5135" actId="1076"/>
          <ac:spMkLst>
            <pc:docMk/>
            <pc:sldMk cId="3970948281" sldId="328"/>
            <ac:spMk id="9" creationId="{A13D3EE8-BE1B-41A9-6142-24B64C4A66E5}"/>
          </ac:spMkLst>
        </pc:spChg>
        <pc:spChg chg="add del mod">
          <ac:chgData name="유빈 박" userId="633d3ea9e95b8259" providerId="LiveId" clId="{FA8CB8CB-C27D-4CF1-86EE-20BAD596D36A}" dt="2024-05-19T13:46:36.737" v="4125" actId="478"/>
          <ac:spMkLst>
            <pc:docMk/>
            <pc:sldMk cId="3970948281" sldId="328"/>
            <ac:spMk id="10" creationId="{0F5DB197-7B0D-CEBA-B2F0-1DA04CA0746D}"/>
          </ac:spMkLst>
        </pc:spChg>
        <pc:spChg chg="add mod">
          <ac:chgData name="유빈 박" userId="633d3ea9e95b8259" providerId="LiveId" clId="{FA8CB8CB-C27D-4CF1-86EE-20BAD596D36A}" dt="2024-05-19T13:50:17.617" v="4374" actId="1076"/>
          <ac:spMkLst>
            <pc:docMk/>
            <pc:sldMk cId="3970948281" sldId="328"/>
            <ac:spMk id="11" creationId="{622A5031-D9C0-4176-3501-D2B4247807C6}"/>
          </ac:spMkLst>
        </pc:spChg>
        <pc:spChg chg="add mod">
          <ac:chgData name="유빈 박" userId="633d3ea9e95b8259" providerId="LiveId" clId="{FA8CB8CB-C27D-4CF1-86EE-20BAD596D36A}" dt="2024-05-19T14:03:43.491" v="5136" actId="1076"/>
          <ac:spMkLst>
            <pc:docMk/>
            <pc:sldMk cId="3970948281" sldId="328"/>
            <ac:spMk id="12" creationId="{74F6797D-E09F-FE70-8494-C02DE3C7C12B}"/>
          </ac:spMkLst>
        </pc:spChg>
        <pc:spChg chg="add mod">
          <ac:chgData name="유빈 박" userId="633d3ea9e95b8259" providerId="LiveId" clId="{FA8CB8CB-C27D-4CF1-86EE-20BAD596D36A}" dt="2024-05-19T14:02:27.070" v="5105" actId="164"/>
          <ac:spMkLst>
            <pc:docMk/>
            <pc:sldMk cId="3970948281" sldId="328"/>
            <ac:spMk id="15" creationId="{798D904C-B8C6-A8A1-F1B4-EE5DDD67AB58}"/>
          </ac:spMkLst>
        </pc:spChg>
        <pc:spChg chg="add mod">
          <ac:chgData name="유빈 박" userId="633d3ea9e95b8259" providerId="LiveId" clId="{FA8CB8CB-C27D-4CF1-86EE-20BAD596D36A}" dt="2024-05-19T14:02:28.225" v="5106" actId="164"/>
          <ac:spMkLst>
            <pc:docMk/>
            <pc:sldMk cId="3970948281" sldId="328"/>
            <ac:spMk id="16" creationId="{8600DC65-1B38-72E6-E8DC-B098A9CA622D}"/>
          </ac:spMkLst>
        </pc:spChg>
        <pc:spChg chg="add mod">
          <ac:chgData name="유빈 박" userId="633d3ea9e95b8259" providerId="LiveId" clId="{FA8CB8CB-C27D-4CF1-86EE-20BAD596D36A}" dt="2024-05-19T13:48:45.905" v="4188"/>
          <ac:spMkLst>
            <pc:docMk/>
            <pc:sldMk cId="3970948281" sldId="328"/>
            <ac:spMk id="17" creationId="{B4D4016B-F180-74B0-ECF8-084768DE1219}"/>
          </ac:spMkLst>
        </pc:spChg>
        <pc:spChg chg="add mod">
          <ac:chgData name="유빈 박" userId="633d3ea9e95b8259" providerId="LiveId" clId="{FA8CB8CB-C27D-4CF1-86EE-20BAD596D36A}" dt="2024-05-19T13:49:02.649" v="4190"/>
          <ac:spMkLst>
            <pc:docMk/>
            <pc:sldMk cId="3970948281" sldId="328"/>
            <ac:spMk id="18" creationId="{B109F58D-FF00-F26E-99FD-C52287A424C2}"/>
          </ac:spMkLst>
        </pc:spChg>
        <pc:spChg chg="add mod">
          <ac:chgData name="유빈 박" userId="633d3ea9e95b8259" providerId="LiveId" clId="{FA8CB8CB-C27D-4CF1-86EE-20BAD596D36A}" dt="2024-05-19T14:02:51.570" v="5114" actId="1076"/>
          <ac:spMkLst>
            <pc:docMk/>
            <pc:sldMk cId="3970948281" sldId="328"/>
            <ac:spMk id="19" creationId="{D1256A72-30CD-88A5-D957-364FC169F11E}"/>
          </ac:spMkLst>
        </pc:spChg>
        <pc:spChg chg="add mod">
          <ac:chgData name="유빈 박" userId="633d3ea9e95b8259" providerId="LiveId" clId="{FA8CB8CB-C27D-4CF1-86EE-20BAD596D36A}" dt="2024-05-19T13:50:17.617" v="4374" actId="1076"/>
          <ac:spMkLst>
            <pc:docMk/>
            <pc:sldMk cId="3970948281" sldId="328"/>
            <ac:spMk id="20" creationId="{26DEEFB9-EE1B-2AC6-947A-077D48465012}"/>
          </ac:spMkLst>
        </pc:spChg>
        <pc:spChg chg="add mod">
          <ac:chgData name="유빈 박" userId="633d3ea9e95b8259" providerId="LiveId" clId="{FA8CB8CB-C27D-4CF1-86EE-20BAD596D36A}" dt="2024-05-19T14:03:49.763" v="5139" actId="1076"/>
          <ac:spMkLst>
            <pc:docMk/>
            <pc:sldMk cId="3970948281" sldId="328"/>
            <ac:spMk id="21" creationId="{F99FDBB8-3C2B-C346-2B5B-46E114EB284C}"/>
          </ac:spMkLst>
        </pc:spChg>
        <pc:spChg chg="add mod">
          <ac:chgData name="유빈 박" userId="633d3ea9e95b8259" providerId="LiveId" clId="{FA8CB8CB-C27D-4CF1-86EE-20BAD596D36A}" dt="2024-05-19T14:18:39.001" v="5607"/>
          <ac:spMkLst>
            <pc:docMk/>
            <pc:sldMk cId="3970948281" sldId="328"/>
            <ac:spMk id="26" creationId="{0B14F055-4962-0AE8-8229-978EA885B917}"/>
          </ac:spMkLst>
        </pc:spChg>
        <pc:grpChg chg="add mod">
          <ac:chgData name="유빈 박" userId="633d3ea9e95b8259" providerId="LiveId" clId="{FA8CB8CB-C27D-4CF1-86EE-20BAD596D36A}" dt="2024-05-19T13:45:35.349" v="4112" actId="14100"/>
          <ac:grpSpMkLst>
            <pc:docMk/>
            <pc:sldMk cId="3970948281" sldId="328"/>
            <ac:grpSpMk id="4" creationId="{101A653B-B0ED-DC97-CB2F-4A9607520C9D}"/>
          </ac:grpSpMkLst>
        </pc:grpChg>
        <pc:grpChg chg="add mod">
          <ac:chgData name="유빈 박" userId="633d3ea9e95b8259" providerId="LiveId" clId="{FA8CB8CB-C27D-4CF1-86EE-20BAD596D36A}" dt="2024-05-19T14:03:43.491" v="5136" actId="1076"/>
          <ac:grpSpMkLst>
            <pc:docMk/>
            <pc:sldMk cId="3970948281" sldId="328"/>
            <ac:grpSpMk id="24" creationId="{E06C41E8-3E3D-54AB-4EDD-65A1D37CD6D4}"/>
          </ac:grpSpMkLst>
        </pc:grpChg>
        <pc:grpChg chg="add mod">
          <ac:chgData name="유빈 박" userId="633d3ea9e95b8259" providerId="LiveId" clId="{FA8CB8CB-C27D-4CF1-86EE-20BAD596D36A}" dt="2024-05-19T14:03:43.491" v="5136" actId="1076"/>
          <ac:grpSpMkLst>
            <pc:docMk/>
            <pc:sldMk cId="3970948281" sldId="328"/>
            <ac:grpSpMk id="25" creationId="{7FC670B1-E6B7-44C6-A0B1-3E714F625304}"/>
          </ac:grpSpMkLst>
        </pc:grpChg>
        <pc:picChg chg="add mod">
          <ac:chgData name="유빈 박" userId="633d3ea9e95b8259" providerId="LiveId" clId="{FA8CB8CB-C27D-4CF1-86EE-20BAD596D36A}" dt="2024-05-19T13:50:17.617" v="4374" actId="1076"/>
          <ac:picMkLst>
            <pc:docMk/>
            <pc:sldMk cId="3970948281" sldId="328"/>
            <ac:picMk id="3" creationId="{7C2AB6CF-FB05-F37C-470F-1266113666F1}"/>
          </ac:picMkLst>
        </pc:picChg>
        <pc:picChg chg="add mod">
          <ac:chgData name="유빈 박" userId="633d3ea9e95b8259" providerId="LiveId" clId="{FA8CB8CB-C27D-4CF1-86EE-20BAD596D36A}" dt="2024-05-19T14:02:27.070" v="5105" actId="164"/>
          <ac:picMkLst>
            <pc:docMk/>
            <pc:sldMk cId="3970948281" sldId="328"/>
            <ac:picMk id="8" creationId="{33C54D9E-EDC2-43DE-6B70-FAD6FC31DA47}"/>
          </ac:picMkLst>
        </pc:picChg>
        <pc:picChg chg="add mod">
          <ac:chgData name="유빈 박" userId="633d3ea9e95b8259" providerId="LiveId" clId="{FA8CB8CB-C27D-4CF1-86EE-20BAD596D36A}" dt="2024-05-19T14:02:28.225" v="5106" actId="164"/>
          <ac:picMkLst>
            <pc:docMk/>
            <pc:sldMk cId="3970948281" sldId="328"/>
            <ac:picMk id="14" creationId="{77539AE6-E4F9-659C-DC99-88F74BD6F79D}"/>
          </ac:picMkLst>
        </pc:picChg>
        <pc:picChg chg="add mod">
          <ac:chgData name="유빈 박" userId="633d3ea9e95b8259" providerId="LiveId" clId="{FA8CB8CB-C27D-4CF1-86EE-20BAD596D36A}" dt="2024-05-19T14:02:01.508" v="5096" actId="14100"/>
          <ac:picMkLst>
            <pc:docMk/>
            <pc:sldMk cId="3970948281" sldId="328"/>
            <ac:picMk id="23" creationId="{876E86B7-541D-507C-BCDE-B55CFB2522B7}"/>
          </ac:picMkLst>
        </pc:picChg>
      </pc:sldChg>
      <pc:sldChg chg="addSp delSp modSp new mod">
        <pc:chgData name="유빈 박" userId="633d3ea9e95b8259" providerId="LiveId" clId="{FA8CB8CB-C27D-4CF1-86EE-20BAD596D36A}" dt="2024-05-20T05:07:48.191" v="7179" actId="208"/>
        <pc:sldMkLst>
          <pc:docMk/>
          <pc:sldMk cId="4169064709" sldId="329"/>
        </pc:sldMkLst>
        <pc:spChg chg="mod">
          <ac:chgData name="유빈 박" userId="633d3ea9e95b8259" providerId="LiveId" clId="{FA8CB8CB-C27D-4CF1-86EE-20BAD596D36A}" dt="2024-05-19T13:50:35.510" v="4377"/>
          <ac:spMkLst>
            <pc:docMk/>
            <pc:sldMk cId="4169064709" sldId="329"/>
            <ac:spMk id="3" creationId="{44D3C3BB-F3E1-B3A9-C75F-E41FE58863FB}"/>
          </ac:spMkLst>
        </pc:spChg>
        <pc:spChg chg="mod">
          <ac:chgData name="유빈 박" userId="633d3ea9e95b8259" providerId="LiveId" clId="{FA8CB8CB-C27D-4CF1-86EE-20BAD596D36A}" dt="2024-05-19T13:50:40.981" v="4378"/>
          <ac:spMkLst>
            <pc:docMk/>
            <pc:sldMk cId="4169064709" sldId="329"/>
            <ac:spMk id="4" creationId="{50868DF7-236C-1EA3-27F1-20124D1AE167}"/>
          </ac:spMkLst>
        </pc:spChg>
        <pc:spChg chg="add del mod">
          <ac:chgData name="유빈 박" userId="633d3ea9e95b8259" providerId="LiveId" clId="{FA8CB8CB-C27D-4CF1-86EE-20BAD596D36A}" dt="2024-05-19T13:51:11.265" v="4389" actId="478"/>
          <ac:spMkLst>
            <pc:docMk/>
            <pc:sldMk cId="4169064709" sldId="329"/>
            <ac:spMk id="7" creationId="{8B51DCE4-F816-5235-25D5-A311DA67BD29}"/>
          </ac:spMkLst>
        </pc:spChg>
        <pc:spChg chg="add del mod">
          <ac:chgData name="유빈 박" userId="633d3ea9e95b8259" providerId="LiveId" clId="{FA8CB8CB-C27D-4CF1-86EE-20BAD596D36A}" dt="2024-05-19T13:52:02.900" v="4407" actId="478"/>
          <ac:spMkLst>
            <pc:docMk/>
            <pc:sldMk cId="4169064709" sldId="329"/>
            <ac:spMk id="10" creationId="{9B4A0C23-5379-2136-EEC4-B41EE6D8DF9E}"/>
          </ac:spMkLst>
        </pc:spChg>
        <pc:spChg chg="add del mod">
          <ac:chgData name="유빈 박" userId="633d3ea9e95b8259" providerId="LiveId" clId="{FA8CB8CB-C27D-4CF1-86EE-20BAD596D36A}" dt="2024-05-19T13:52:23.165" v="4416" actId="478"/>
          <ac:spMkLst>
            <pc:docMk/>
            <pc:sldMk cId="4169064709" sldId="329"/>
            <ac:spMk id="11" creationId="{9522DBE9-FA5B-9900-8887-C69CBF410C62}"/>
          </ac:spMkLst>
        </pc:spChg>
        <pc:spChg chg="add mod">
          <ac:chgData name="유빈 박" userId="633d3ea9e95b8259" providerId="LiveId" clId="{FA8CB8CB-C27D-4CF1-86EE-20BAD596D36A}" dt="2024-05-19T13:52:32.038" v="4418" actId="1076"/>
          <ac:spMkLst>
            <pc:docMk/>
            <pc:sldMk cId="4169064709" sldId="329"/>
            <ac:spMk id="14" creationId="{235BC2BD-4E90-7303-F77C-63538F06214B}"/>
          </ac:spMkLst>
        </pc:spChg>
        <pc:spChg chg="add mod">
          <ac:chgData name="유빈 박" userId="633d3ea9e95b8259" providerId="LiveId" clId="{FA8CB8CB-C27D-4CF1-86EE-20BAD596D36A}" dt="2024-05-19T13:53:00.346" v="4428" actId="1076"/>
          <ac:spMkLst>
            <pc:docMk/>
            <pc:sldMk cId="4169064709" sldId="329"/>
            <ac:spMk id="17" creationId="{4EF8313F-61FA-CCE3-3484-DBA9F56D9BF0}"/>
          </ac:spMkLst>
        </pc:spChg>
        <pc:spChg chg="add mod">
          <ac:chgData name="유빈 박" userId="633d3ea9e95b8259" providerId="LiveId" clId="{FA8CB8CB-C27D-4CF1-86EE-20BAD596D36A}" dt="2024-05-19T13:54:54.423" v="4441" actId="1076"/>
          <ac:spMkLst>
            <pc:docMk/>
            <pc:sldMk cId="4169064709" sldId="329"/>
            <ac:spMk id="20" creationId="{CF131638-AD21-4B7C-B268-C0D363C24ECF}"/>
          </ac:spMkLst>
        </pc:spChg>
        <pc:spChg chg="add mod">
          <ac:chgData name="유빈 박" userId="633d3ea9e95b8259" providerId="LiveId" clId="{FA8CB8CB-C27D-4CF1-86EE-20BAD596D36A}" dt="2024-05-19T13:58:01.861" v="4922" actId="12788"/>
          <ac:spMkLst>
            <pc:docMk/>
            <pc:sldMk cId="4169064709" sldId="329"/>
            <ac:spMk id="21" creationId="{E8A71AD7-61A7-6889-BF3C-031BF884025C}"/>
          </ac:spMkLst>
        </pc:spChg>
        <pc:spChg chg="add mod">
          <ac:chgData name="유빈 박" userId="633d3ea9e95b8259" providerId="LiveId" clId="{FA8CB8CB-C27D-4CF1-86EE-20BAD596D36A}" dt="2024-05-19T13:58:01.861" v="4922" actId="12788"/>
          <ac:spMkLst>
            <pc:docMk/>
            <pc:sldMk cId="4169064709" sldId="329"/>
            <ac:spMk id="22" creationId="{2E9181D0-E6A8-7EEB-03F2-C6C8E617F996}"/>
          </ac:spMkLst>
        </pc:spChg>
        <pc:grpChg chg="add mod">
          <ac:chgData name="유빈 박" userId="633d3ea9e95b8259" providerId="LiveId" clId="{FA8CB8CB-C27D-4CF1-86EE-20BAD596D36A}" dt="2024-05-19T13:50:42.693" v="4379" actId="14100"/>
          <ac:grpSpMkLst>
            <pc:docMk/>
            <pc:sldMk cId="4169064709" sldId="329"/>
            <ac:grpSpMk id="2" creationId="{1658EF3A-CD30-3FFA-C89B-F3E2AF4C83FB}"/>
          </ac:grpSpMkLst>
        </pc:grpChg>
        <pc:picChg chg="add mod">
          <ac:chgData name="유빈 박" userId="633d3ea9e95b8259" providerId="LiveId" clId="{FA8CB8CB-C27D-4CF1-86EE-20BAD596D36A}" dt="2024-05-19T13:52:20.557" v="4414" actId="1076"/>
          <ac:picMkLst>
            <pc:docMk/>
            <pc:sldMk cId="4169064709" sldId="329"/>
            <ac:picMk id="6" creationId="{E33B2B7A-98C4-9F09-8E93-F33598C43FBD}"/>
          </ac:picMkLst>
        </pc:picChg>
        <pc:picChg chg="add del">
          <ac:chgData name="유빈 박" userId="633d3ea9e95b8259" providerId="LiveId" clId="{FA8CB8CB-C27D-4CF1-86EE-20BAD596D36A}" dt="2024-05-19T13:51:20.476" v="4391" actId="478"/>
          <ac:picMkLst>
            <pc:docMk/>
            <pc:sldMk cId="4169064709" sldId="329"/>
            <ac:picMk id="9" creationId="{4DD40160-823F-7ED7-D35C-BEE3BE6485F0}"/>
          </ac:picMkLst>
        </pc:picChg>
        <pc:picChg chg="add mod">
          <ac:chgData name="유빈 박" userId="633d3ea9e95b8259" providerId="LiveId" clId="{FA8CB8CB-C27D-4CF1-86EE-20BAD596D36A}" dt="2024-05-20T05:07:44.292" v="7178" actId="208"/>
          <ac:picMkLst>
            <pc:docMk/>
            <pc:sldMk cId="4169064709" sldId="329"/>
            <ac:picMk id="13" creationId="{31290A1E-C1C3-A413-A68F-0E298F3EA176}"/>
          </ac:picMkLst>
        </pc:picChg>
        <pc:picChg chg="add mod">
          <ac:chgData name="유빈 박" userId="633d3ea9e95b8259" providerId="LiveId" clId="{FA8CB8CB-C27D-4CF1-86EE-20BAD596D36A}" dt="2024-05-19T13:54:50.286" v="4440" actId="1076"/>
          <ac:picMkLst>
            <pc:docMk/>
            <pc:sldMk cId="4169064709" sldId="329"/>
            <ac:picMk id="16" creationId="{5E87A804-19C5-F56B-FB9E-9B16C00542F8}"/>
          </ac:picMkLst>
        </pc:picChg>
        <pc:picChg chg="add mod">
          <ac:chgData name="유빈 박" userId="633d3ea9e95b8259" providerId="LiveId" clId="{FA8CB8CB-C27D-4CF1-86EE-20BAD596D36A}" dt="2024-05-20T05:07:48.191" v="7179" actId="208"/>
          <ac:picMkLst>
            <pc:docMk/>
            <pc:sldMk cId="4169064709" sldId="329"/>
            <ac:picMk id="19" creationId="{E7E7729A-4AA3-09DA-E571-BC562320DA98}"/>
          </ac:picMkLst>
        </pc:picChg>
      </pc:sldChg>
      <pc:sldChg chg="addSp delSp modSp new mod">
        <pc:chgData name="유빈 박" userId="633d3ea9e95b8259" providerId="LiveId" clId="{FA8CB8CB-C27D-4CF1-86EE-20BAD596D36A}" dt="2024-05-19T14:19:34.804" v="5649" actId="1076"/>
        <pc:sldMkLst>
          <pc:docMk/>
          <pc:sldMk cId="3037386142" sldId="330"/>
        </pc:sldMkLst>
        <pc:spChg chg="mod">
          <ac:chgData name="유빈 박" userId="633d3ea9e95b8259" providerId="LiveId" clId="{FA8CB8CB-C27D-4CF1-86EE-20BAD596D36A}" dt="2024-05-19T13:59:09.230" v="4942"/>
          <ac:spMkLst>
            <pc:docMk/>
            <pc:sldMk cId="3037386142" sldId="330"/>
            <ac:spMk id="3" creationId="{0AF65E25-4C4A-8220-3178-0FE5488D7210}"/>
          </ac:spMkLst>
        </pc:spChg>
        <pc:spChg chg="mod">
          <ac:chgData name="유빈 박" userId="633d3ea9e95b8259" providerId="LiveId" clId="{FA8CB8CB-C27D-4CF1-86EE-20BAD596D36A}" dt="2024-05-19T14:04:20.297" v="5152"/>
          <ac:spMkLst>
            <pc:docMk/>
            <pc:sldMk cId="3037386142" sldId="330"/>
            <ac:spMk id="4" creationId="{5FA86D94-F6FF-0210-E499-C1BFE4EB6564}"/>
          </ac:spMkLst>
        </pc:spChg>
        <pc:spChg chg="add mod">
          <ac:chgData name="유빈 박" userId="633d3ea9e95b8259" providerId="LiveId" clId="{FA8CB8CB-C27D-4CF1-86EE-20BAD596D36A}" dt="2024-05-19T14:04:55.822" v="5182" actId="1076"/>
          <ac:spMkLst>
            <pc:docMk/>
            <pc:sldMk cId="3037386142" sldId="330"/>
            <ac:spMk id="6" creationId="{DEAC7DA4-3835-4A5C-464F-CBEFE8621996}"/>
          </ac:spMkLst>
        </pc:spChg>
        <pc:spChg chg="add mod">
          <ac:chgData name="유빈 박" userId="633d3ea9e95b8259" providerId="LiveId" clId="{FA8CB8CB-C27D-4CF1-86EE-20BAD596D36A}" dt="2024-05-19T14:19:32.446" v="5648" actId="1076"/>
          <ac:spMkLst>
            <pc:docMk/>
            <pc:sldMk cId="3037386142" sldId="330"/>
            <ac:spMk id="10" creationId="{33BF4A88-1E2C-EB6C-E2C7-BDCD21F4806F}"/>
          </ac:spMkLst>
        </pc:spChg>
        <pc:spChg chg="add mod">
          <ac:chgData name="유빈 박" userId="633d3ea9e95b8259" providerId="LiveId" clId="{FA8CB8CB-C27D-4CF1-86EE-20BAD596D36A}" dt="2024-05-19T14:06:20.594" v="5196"/>
          <ac:spMkLst>
            <pc:docMk/>
            <pc:sldMk cId="3037386142" sldId="330"/>
            <ac:spMk id="11" creationId="{F1532AB1-C370-8444-6244-8335D5B79D2B}"/>
          </ac:spMkLst>
        </pc:spChg>
        <pc:spChg chg="add mod">
          <ac:chgData name="유빈 박" userId="633d3ea9e95b8259" providerId="LiveId" clId="{FA8CB8CB-C27D-4CF1-86EE-20BAD596D36A}" dt="2024-05-19T14:19:34.804" v="5649" actId="1076"/>
          <ac:spMkLst>
            <pc:docMk/>
            <pc:sldMk cId="3037386142" sldId="330"/>
            <ac:spMk id="12" creationId="{112F44C1-295F-3D44-3702-EEECD107CC93}"/>
          </ac:spMkLst>
        </pc:spChg>
        <pc:spChg chg="add del mod">
          <ac:chgData name="유빈 박" userId="633d3ea9e95b8259" providerId="LiveId" clId="{FA8CB8CB-C27D-4CF1-86EE-20BAD596D36A}" dt="2024-05-19T14:06:49.459" v="5279" actId="478"/>
          <ac:spMkLst>
            <pc:docMk/>
            <pc:sldMk cId="3037386142" sldId="330"/>
            <ac:spMk id="13" creationId="{5714460D-20FD-2A52-9C9C-E3BD3B3BE2EF}"/>
          </ac:spMkLst>
        </pc:spChg>
        <pc:spChg chg="add mod">
          <ac:chgData name="유빈 박" userId="633d3ea9e95b8259" providerId="LiveId" clId="{FA8CB8CB-C27D-4CF1-86EE-20BAD596D36A}" dt="2024-05-19T14:19:32.446" v="5648" actId="1076"/>
          <ac:spMkLst>
            <pc:docMk/>
            <pc:sldMk cId="3037386142" sldId="330"/>
            <ac:spMk id="15" creationId="{1677FCFF-8C2F-9026-2A44-AC5060243704}"/>
          </ac:spMkLst>
        </pc:spChg>
        <pc:spChg chg="add">
          <ac:chgData name="유빈 박" userId="633d3ea9e95b8259" providerId="LiveId" clId="{FA8CB8CB-C27D-4CF1-86EE-20BAD596D36A}" dt="2024-05-19T14:13:07.324" v="5368"/>
          <ac:spMkLst>
            <pc:docMk/>
            <pc:sldMk cId="3037386142" sldId="330"/>
            <ac:spMk id="20" creationId="{463D0BA7-3CB0-E04E-A3D9-E8307AA275EA}"/>
          </ac:spMkLst>
        </pc:spChg>
        <pc:spChg chg="add mod">
          <ac:chgData name="유빈 박" userId="633d3ea9e95b8259" providerId="LiveId" clId="{FA8CB8CB-C27D-4CF1-86EE-20BAD596D36A}" dt="2024-05-19T14:17:00.445" v="5577" actId="20577"/>
          <ac:spMkLst>
            <pc:docMk/>
            <pc:sldMk cId="3037386142" sldId="330"/>
            <ac:spMk id="21" creationId="{9DAFA82A-8DF6-9BA3-8F3D-1B07EE0635FA}"/>
          </ac:spMkLst>
        </pc:spChg>
        <pc:grpChg chg="add mod">
          <ac:chgData name="유빈 박" userId="633d3ea9e95b8259" providerId="LiveId" clId="{FA8CB8CB-C27D-4CF1-86EE-20BAD596D36A}" dt="2024-05-19T14:04:24.484" v="5154" actId="14100"/>
          <ac:grpSpMkLst>
            <pc:docMk/>
            <pc:sldMk cId="3037386142" sldId="330"/>
            <ac:grpSpMk id="2" creationId="{2DC62E6F-637B-1568-4025-5CF4E79F1F39}"/>
          </ac:grpSpMkLst>
        </pc:grpChg>
        <pc:picChg chg="add mod">
          <ac:chgData name="유빈 박" userId="633d3ea9e95b8259" providerId="LiveId" clId="{FA8CB8CB-C27D-4CF1-86EE-20BAD596D36A}" dt="2024-05-19T14:19:32.446" v="5648" actId="1076"/>
          <ac:picMkLst>
            <pc:docMk/>
            <pc:sldMk cId="3037386142" sldId="330"/>
            <ac:picMk id="8" creationId="{59327F5F-A3DB-0A7E-D85E-EC0308ADE6F9}"/>
          </ac:picMkLst>
        </pc:picChg>
        <pc:picChg chg="add mod">
          <ac:chgData name="유빈 박" userId="633d3ea9e95b8259" providerId="LiveId" clId="{FA8CB8CB-C27D-4CF1-86EE-20BAD596D36A}" dt="2024-05-19T14:19:32.446" v="5648" actId="1076"/>
          <ac:picMkLst>
            <pc:docMk/>
            <pc:sldMk cId="3037386142" sldId="330"/>
            <ac:picMk id="17" creationId="{70797A4E-F6D8-DDA4-010F-0E3315CCD421}"/>
          </ac:picMkLst>
        </pc:picChg>
        <pc:picChg chg="add mod">
          <ac:chgData name="유빈 박" userId="633d3ea9e95b8259" providerId="LiveId" clId="{FA8CB8CB-C27D-4CF1-86EE-20BAD596D36A}" dt="2024-05-19T14:15:01.340" v="5471" actId="1076"/>
          <ac:picMkLst>
            <pc:docMk/>
            <pc:sldMk cId="3037386142" sldId="330"/>
            <ac:picMk id="19" creationId="{B965A3A0-CC32-AA50-E4C0-7C25C349E55B}"/>
          </ac:picMkLst>
        </pc:picChg>
      </pc:sldChg>
      <pc:sldChg chg="addSp delSp modSp new mod">
        <pc:chgData name="유빈 박" userId="633d3ea9e95b8259" providerId="LiveId" clId="{FA8CB8CB-C27D-4CF1-86EE-20BAD596D36A}" dt="2024-05-19T14:24:24.423" v="5707" actId="2711"/>
        <pc:sldMkLst>
          <pc:docMk/>
          <pc:sldMk cId="3649125743" sldId="331"/>
        </pc:sldMkLst>
        <pc:spChg chg="add mod ord">
          <ac:chgData name="유빈 박" userId="633d3ea9e95b8259" providerId="LiveId" clId="{FA8CB8CB-C27D-4CF1-86EE-20BAD596D36A}" dt="2024-05-19T14:23:47.201" v="5703" actId="14100"/>
          <ac:spMkLst>
            <pc:docMk/>
            <pc:sldMk cId="3649125743" sldId="331"/>
            <ac:spMk id="2" creationId="{591361FD-207F-3191-28D0-BE24CF803BE1}"/>
          </ac:spMkLst>
        </pc:spChg>
        <pc:spChg chg="mod">
          <ac:chgData name="유빈 박" userId="633d3ea9e95b8259" providerId="LiveId" clId="{FA8CB8CB-C27D-4CF1-86EE-20BAD596D36A}" dt="2024-05-19T14:15:17.752" v="5476"/>
          <ac:spMkLst>
            <pc:docMk/>
            <pc:sldMk cId="3649125743" sldId="331"/>
            <ac:spMk id="4" creationId="{A645953B-88C1-6E92-7040-E4EC3EA3E3AB}"/>
          </ac:spMkLst>
        </pc:spChg>
        <pc:spChg chg="mod">
          <ac:chgData name="유빈 박" userId="633d3ea9e95b8259" providerId="LiveId" clId="{FA8CB8CB-C27D-4CF1-86EE-20BAD596D36A}" dt="2024-05-19T14:15:17.752" v="5476"/>
          <ac:spMkLst>
            <pc:docMk/>
            <pc:sldMk cId="3649125743" sldId="331"/>
            <ac:spMk id="5" creationId="{1F64AAE6-AB50-15C0-3562-2C901695A57D}"/>
          </ac:spMkLst>
        </pc:spChg>
        <pc:spChg chg="add mod">
          <ac:chgData name="유빈 박" userId="633d3ea9e95b8259" providerId="LiveId" clId="{FA8CB8CB-C27D-4CF1-86EE-20BAD596D36A}" dt="2024-05-19T14:16:40.284" v="5541" actId="2711"/>
          <ac:spMkLst>
            <pc:docMk/>
            <pc:sldMk cId="3649125743" sldId="331"/>
            <ac:spMk id="8" creationId="{C5934F3F-E8A3-1F38-7DA5-7955652BD48B}"/>
          </ac:spMkLst>
        </pc:spChg>
        <pc:spChg chg="add del">
          <ac:chgData name="유빈 박" userId="633d3ea9e95b8259" providerId="LiveId" clId="{FA8CB8CB-C27D-4CF1-86EE-20BAD596D36A}" dt="2024-05-19T14:17:56.816" v="5596" actId="478"/>
          <ac:spMkLst>
            <pc:docMk/>
            <pc:sldMk cId="3649125743" sldId="331"/>
            <ac:spMk id="10" creationId="{0FDD434A-1563-74CE-8B40-D04FE70B2FA0}"/>
          </ac:spMkLst>
        </pc:spChg>
        <pc:spChg chg="add del">
          <ac:chgData name="유빈 박" userId="633d3ea9e95b8259" providerId="LiveId" clId="{FA8CB8CB-C27D-4CF1-86EE-20BAD596D36A}" dt="2024-05-19T14:17:54.927" v="5595" actId="478"/>
          <ac:spMkLst>
            <pc:docMk/>
            <pc:sldMk cId="3649125743" sldId="331"/>
            <ac:spMk id="12" creationId="{38109C78-C483-1F1F-3ADB-ABEB55D65F3B}"/>
          </ac:spMkLst>
        </pc:spChg>
        <pc:spChg chg="add mod">
          <ac:chgData name="유빈 박" userId="633d3ea9e95b8259" providerId="LiveId" clId="{FA8CB8CB-C27D-4CF1-86EE-20BAD596D36A}" dt="2024-05-19T14:19:15.505" v="5645" actId="1076"/>
          <ac:spMkLst>
            <pc:docMk/>
            <pc:sldMk cId="3649125743" sldId="331"/>
            <ac:spMk id="13" creationId="{68032CFE-E815-C7A3-2853-44C2A807AE36}"/>
          </ac:spMkLst>
        </pc:spChg>
        <pc:spChg chg="add del">
          <ac:chgData name="유빈 박" userId="633d3ea9e95b8259" providerId="LiveId" clId="{FA8CB8CB-C27D-4CF1-86EE-20BAD596D36A}" dt="2024-05-19T14:18:31.183" v="5604" actId="22"/>
          <ac:spMkLst>
            <pc:docMk/>
            <pc:sldMk cId="3649125743" sldId="331"/>
            <ac:spMk id="15" creationId="{CEB7B5DC-578E-D243-1B3E-68FCB9FFC058}"/>
          </ac:spMkLst>
        </pc:spChg>
        <pc:spChg chg="add del">
          <ac:chgData name="유빈 박" userId="633d3ea9e95b8259" providerId="LiveId" clId="{FA8CB8CB-C27D-4CF1-86EE-20BAD596D36A}" dt="2024-05-19T14:18:34.931" v="5606" actId="22"/>
          <ac:spMkLst>
            <pc:docMk/>
            <pc:sldMk cId="3649125743" sldId="331"/>
            <ac:spMk id="17" creationId="{201379E6-2300-1307-F5C2-2C27EA2C12C3}"/>
          </ac:spMkLst>
        </pc:spChg>
        <pc:spChg chg="add mod">
          <ac:chgData name="유빈 박" userId="633d3ea9e95b8259" providerId="LiveId" clId="{FA8CB8CB-C27D-4CF1-86EE-20BAD596D36A}" dt="2024-05-19T14:18:48.086" v="5610" actId="14100"/>
          <ac:spMkLst>
            <pc:docMk/>
            <pc:sldMk cId="3649125743" sldId="331"/>
            <ac:spMk id="18" creationId="{7BF114CD-9CDB-C331-09A2-0A01421FE3B7}"/>
          </ac:spMkLst>
        </pc:spChg>
        <pc:spChg chg="add mod">
          <ac:chgData name="유빈 박" userId="633d3ea9e95b8259" providerId="LiveId" clId="{FA8CB8CB-C27D-4CF1-86EE-20BAD596D36A}" dt="2024-05-19T14:24:24.423" v="5707" actId="2711"/>
          <ac:spMkLst>
            <pc:docMk/>
            <pc:sldMk cId="3649125743" sldId="331"/>
            <ac:spMk id="19" creationId="{0972DF35-DDDE-DED1-BF91-974FBF7BB803}"/>
          </ac:spMkLst>
        </pc:spChg>
        <pc:spChg chg="add mod">
          <ac:chgData name="유빈 박" userId="633d3ea9e95b8259" providerId="LiveId" clId="{FA8CB8CB-C27D-4CF1-86EE-20BAD596D36A}" dt="2024-05-19T14:23:52.856" v="5705" actId="12788"/>
          <ac:spMkLst>
            <pc:docMk/>
            <pc:sldMk cId="3649125743" sldId="331"/>
            <ac:spMk id="20" creationId="{B26B281C-BB70-A8B8-BD93-024BA3934918}"/>
          </ac:spMkLst>
        </pc:spChg>
        <pc:grpChg chg="add mod">
          <ac:chgData name="유빈 박" userId="633d3ea9e95b8259" providerId="LiveId" clId="{FA8CB8CB-C27D-4CF1-86EE-20BAD596D36A}" dt="2024-05-19T14:15:17.752" v="5476"/>
          <ac:grpSpMkLst>
            <pc:docMk/>
            <pc:sldMk cId="3649125743" sldId="331"/>
            <ac:grpSpMk id="3" creationId="{31F2D395-142F-C621-056E-9A2931A2D112}"/>
          </ac:grpSpMkLst>
        </pc:grpChg>
        <pc:picChg chg="add mod">
          <ac:chgData name="유빈 박" userId="633d3ea9e95b8259" providerId="LiveId" clId="{FA8CB8CB-C27D-4CF1-86EE-20BAD596D36A}" dt="2024-05-19T14:18:23.889" v="5602" actId="1076"/>
          <ac:picMkLst>
            <pc:docMk/>
            <pc:sldMk cId="3649125743" sldId="331"/>
            <ac:picMk id="7" creationId="{AC8F271B-2449-C7EA-4393-40EA8317F791}"/>
          </ac:picMkLst>
        </pc:picChg>
      </pc:sldChg>
      <pc:sldChg chg="addSp delSp modSp new mod ord modClrScheme chgLayout">
        <pc:chgData name="유빈 박" userId="633d3ea9e95b8259" providerId="LiveId" clId="{FA8CB8CB-C27D-4CF1-86EE-20BAD596D36A}" dt="2024-05-20T05:46:57.612" v="7501"/>
        <pc:sldMkLst>
          <pc:docMk/>
          <pc:sldMk cId="3297469182" sldId="332"/>
        </pc:sldMkLst>
        <pc:spChg chg="mod">
          <ac:chgData name="유빈 박" userId="633d3ea9e95b8259" providerId="LiveId" clId="{FA8CB8CB-C27D-4CF1-86EE-20BAD596D36A}" dt="2024-05-20T03:37:54.536" v="5791" actId="20577"/>
          <ac:spMkLst>
            <pc:docMk/>
            <pc:sldMk cId="3297469182" sldId="332"/>
            <ac:spMk id="3" creationId="{A04A724B-53CE-AFAF-584E-B4D61B962453}"/>
          </ac:spMkLst>
        </pc:spChg>
        <pc:spChg chg="mod">
          <ac:chgData name="유빈 박" userId="633d3ea9e95b8259" providerId="LiveId" clId="{FA8CB8CB-C27D-4CF1-86EE-20BAD596D36A}" dt="2024-05-20T03:37:49.274" v="5769"/>
          <ac:spMkLst>
            <pc:docMk/>
            <pc:sldMk cId="3297469182" sldId="332"/>
            <ac:spMk id="4" creationId="{4A675B87-81B3-7C24-A994-2AA3B3ABAA6C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6" creationId="{3F88A151-2CDF-7724-DFF5-61269E71F66F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7" creationId="{B931827C-F7B8-9FBF-028D-C15406BE1DAC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9" creationId="{A76541CF-BBDA-9F03-C565-A885BC3F2FFA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10" creationId="{A8782A74-A4AC-6400-BE33-9D146762249C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12" creationId="{EE206996-50C4-0B53-9778-3B7745D5F77B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13" creationId="{002C324D-090D-352B-B7AF-B81ACD0DAF18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15" creationId="{F87D5154-6FF2-6512-2E33-658F2AB21E5C}"/>
          </ac:spMkLst>
        </pc:spChg>
        <pc:spChg chg="mod topLvl">
          <ac:chgData name="유빈 박" userId="633d3ea9e95b8259" providerId="LiveId" clId="{FA8CB8CB-C27D-4CF1-86EE-20BAD596D36A}" dt="2024-05-20T03:39:57.581" v="5857" actId="1076"/>
          <ac:spMkLst>
            <pc:docMk/>
            <pc:sldMk cId="3297469182" sldId="332"/>
            <ac:spMk id="16" creationId="{57BE8C45-8B80-51FE-57E3-77765431623E}"/>
          </ac:spMkLst>
        </pc:spChg>
        <pc:spChg chg="add mod">
          <ac:chgData name="유빈 박" userId="633d3ea9e95b8259" providerId="LiveId" clId="{FA8CB8CB-C27D-4CF1-86EE-20BAD596D36A}" dt="2024-05-20T03:37:44.439" v="5756" actId="20577"/>
          <ac:spMkLst>
            <pc:docMk/>
            <pc:sldMk cId="3297469182" sldId="332"/>
            <ac:spMk id="17" creationId="{E0EDF1CA-8FFD-B387-C72F-4F8D19D28A48}"/>
          </ac:spMkLst>
        </pc:spChg>
        <pc:grpChg chg="add mod">
          <ac:chgData name="유빈 박" userId="633d3ea9e95b8259" providerId="LiveId" clId="{FA8CB8CB-C27D-4CF1-86EE-20BAD596D36A}" dt="2024-05-20T03:37:42.804" v="5754"/>
          <ac:grpSpMkLst>
            <pc:docMk/>
            <pc:sldMk cId="3297469182" sldId="332"/>
            <ac:grpSpMk id="2" creationId="{E70BDF18-1C72-507B-8454-794E9AE96B76}"/>
          </ac:grpSpMkLst>
        </pc:grpChg>
        <pc:grpChg chg="add del mod">
          <ac:chgData name="유빈 박" userId="633d3ea9e95b8259" providerId="LiveId" clId="{FA8CB8CB-C27D-4CF1-86EE-20BAD596D36A}" dt="2024-05-20T03:39:15.218" v="5850" actId="165"/>
          <ac:grpSpMkLst>
            <pc:docMk/>
            <pc:sldMk cId="3297469182" sldId="332"/>
            <ac:grpSpMk id="5" creationId="{B8293E19-8A67-4A20-FB4F-5CD8E8708F23}"/>
          </ac:grpSpMkLst>
        </pc:grpChg>
        <pc:grpChg chg="add del mod">
          <ac:chgData name="유빈 박" userId="633d3ea9e95b8259" providerId="LiveId" clId="{FA8CB8CB-C27D-4CF1-86EE-20BAD596D36A}" dt="2024-05-20T03:39:00.024" v="5848" actId="165"/>
          <ac:grpSpMkLst>
            <pc:docMk/>
            <pc:sldMk cId="3297469182" sldId="332"/>
            <ac:grpSpMk id="8" creationId="{B09BF36C-F01F-1D26-EE97-140060D61C2E}"/>
          </ac:grpSpMkLst>
        </pc:grpChg>
        <pc:grpChg chg="add del mod">
          <ac:chgData name="유빈 박" userId="633d3ea9e95b8259" providerId="LiveId" clId="{FA8CB8CB-C27D-4CF1-86EE-20BAD596D36A}" dt="2024-05-20T03:38:51.063" v="5846" actId="165"/>
          <ac:grpSpMkLst>
            <pc:docMk/>
            <pc:sldMk cId="3297469182" sldId="332"/>
            <ac:grpSpMk id="11" creationId="{A298C181-39B6-0F38-1986-EAD151A704BB}"/>
          </ac:grpSpMkLst>
        </pc:grpChg>
        <pc:grpChg chg="add del mod">
          <ac:chgData name="유빈 박" userId="633d3ea9e95b8259" providerId="LiveId" clId="{FA8CB8CB-C27D-4CF1-86EE-20BAD596D36A}" dt="2024-05-20T03:38:45.579" v="5844" actId="165"/>
          <ac:grpSpMkLst>
            <pc:docMk/>
            <pc:sldMk cId="3297469182" sldId="332"/>
            <ac:grpSpMk id="14" creationId="{8F4B31D6-34ED-7262-45E6-F08E61E42342}"/>
          </ac:grpSpMkLst>
        </pc:grpChg>
      </pc:sldChg>
      <pc:sldChg chg="addSp delSp modSp new mod">
        <pc:chgData name="유빈 박" userId="633d3ea9e95b8259" providerId="LiveId" clId="{FA8CB8CB-C27D-4CF1-86EE-20BAD596D36A}" dt="2024-05-20T03:44:20.169" v="5965" actId="1076"/>
        <pc:sldMkLst>
          <pc:docMk/>
          <pc:sldMk cId="2232252027" sldId="333"/>
        </pc:sldMkLst>
        <pc:spChg chg="mod topLvl">
          <ac:chgData name="유빈 박" userId="633d3ea9e95b8259" providerId="LiveId" clId="{FA8CB8CB-C27D-4CF1-86EE-20BAD596D36A}" dt="2024-05-20T03:40:34.130" v="5866" actId="164"/>
          <ac:spMkLst>
            <pc:docMk/>
            <pc:sldMk cId="2232252027" sldId="333"/>
            <ac:spMk id="3" creationId="{CB13D9BD-0160-6CC6-6F93-D1DFFC39ACF6}"/>
          </ac:spMkLst>
        </pc:spChg>
        <pc:spChg chg="mod topLvl">
          <ac:chgData name="유빈 박" userId="633d3ea9e95b8259" providerId="LiveId" clId="{FA8CB8CB-C27D-4CF1-86EE-20BAD596D36A}" dt="2024-05-20T03:40:34.130" v="5866" actId="164"/>
          <ac:spMkLst>
            <pc:docMk/>
            <pc:sldMk cId="2232252027" sldId="333"/>
            <ac:spMk id="4" creationId="{5FB63638-0C04-719F-58C5-7F465025436B}"/>
          </ac:spMkLst>
        </pc:spChg>
        <pc:spChg chg="add mod">
          <ac:chgData name="유빈 박" userId="633d3ea9e95b8259" providerId="LiveId" clId="{FA8CB8CB-C27D-4CF1-86EE-20BAD596D36A}" dt="2024-05-20T03:44:13.548" v="5964" actId="164"/>
          <ac:spMkLst>
            <pc:docMk/>
            <pc:sldMk cId="2232252027" sldId="333"/>
            <ac:spMk id="8" creationId="{98319BBF-BCF7-FF78-BE5E-CA382D307559}"/>
          </ac:spMkLst>
        </pc:spChg>
        <pc:spChg chg="add mod">
          <ac:chgData name="유빈 박" userId="633d3ea9e95b8259" providerId="LiveId" clId="{FA8CB8CB-C27D-4CF1-86EE-20BAD596D36A}" dt="2024-05-20T03:44:13.548" v="5964" actId="164"/>
          <ac:spMkLst>
            <pc:docMk/>
            <pc:sldMk cId="2232252027" sldId="333"/>
            <ac:spMk id="9" creationId="{C9F67C17-1F8B-70CF-D681-60F00B9CAFD0}"/>
          </ac:spMkLst>
        </pc:spChg>
        <pc:spChg chg="add mod">
          <ac:chgData name="유빈 박" userId="633d3ea9e95b8259" providerId="LiveId" clId="{FA8CB8CB-C27D-4CF1-86EE-20BAD596D36A}" dt="2024-05-20T03:44:13.548" v="5964" actId="164"/>
          <ac:spMkLst>
            <pc:docMk/>
            <pc:sldMk cId="2232252027" sldId="333"/>
            <ac:spMk id="10" creationId="{F348B9F9-144E-2CFE-F8A7-E1D09A88C171}"/>
          </ac:spMkLst>
        </pc:spChg>
        <pc:spChg chg="add del mod">
          <ac:chgData name="유빈 박" userId="633d3ea9e95b8259" providerId="LiveId" clId="{FA8CB8CB-C27D-4CF1-86EE-20BAD596D36A}" dt="2024-05-20T03:44:20.169" v="5965" actId="1076"/>
          <ac:spMkLst>
            <pc:docMk/>
            <pc:sldMk cId="2232252027" sldId="333"/>
            <ac:spMk id="11" creationId="{3C6B8395-2278-80BF-288E-6232F9CAC9C6}"/>
          </ac:spMkLst>
        </pc:spChg>
        <pc:spChg chg="add">
          <ac:chgData name="유빈 박" userId="633d3ea9e95b8259" providerId="LiveId" clId="{FA8CB8CB-C27D-4CF1-86EE-20BAD596D36A}" dt="2024-05-20T03:42:21.306" v="5908"/>
          <ac:spMkLst>
            <pc:docMk/>
            <pc:sldMk cId="2232252027" sldId="333"/>
            <ac:spMk id="12" creationId="{DBE6C571-0654-AAC9-09AD-88205AF49EC9}"/>
          </ac:spMkLst>
        </pc:spChg>
        <pc:spChg chg="add">
          <ac:chgData name="유빈 박" userId="633d3ea9e95b8259" providerId="LiveId" clId="{FA8CB8CB-C27D-4CF1-86EE-20BAD596D36A}" dt="2024-05-20T03:42:31.152" v="5909"/>
          <ac:spMkLst>
            <pc:docMk/>
            <pc:sldMk cId="2232252027" sldId="333"/>
            <ac:spMk id="13" creationId="{669DE564-68E9-EC33-80D3-E9A3CF1B1BE9}"/>
          </ac:spMkLst>
        </pc:spChg>
        <pc:spChg chg="add del mod">
          <ac:chgData name="유빈 박" userId="633d3ea9e95b8259" providerId="LiveId" clId="{FA8CB8CB-C27D-4CF1-86EE-20BAD596D36A}" dt="2024-05-20T03:42:50.235" v="5918"/>
          <ac:spMkLst>
            <pc:docMk/>
            <pc:sldMk cId="2232252027" sldId="333"/>
            <ac:spMk id="14" creationId="{9207A078-AFA6-D1A9-7992-AAEFF9DC0287}"/>
          </ac:spMkLst>
        </pc:spChg>
        <pc:grpChg chg="add del mod">
          <ac:chgData name="유빈 박" userId="633d3ea9e95b8259" providerId="LiveId" clId="{FA8CB8CB-C27D-4CF1-86EE-20BAD596D36A}" dt="2024-05-20T03:40:27.894" v="5863" actId="165"/>
          <ac:grpSpMkLst>
            <pc:docMk/>
            <pc:sldMk cId="2232252027" sldId="333"/>
            <ac:grpSpMk id="2" creationId="{197429EF-7482-682B-D9C9-818A63790F55}"/>
          </ac:grpSpMkLst>
        </pc:grpChg>
        <pc:grpChg chg="add mod">
          <ac:chgData name="유빈 박" userId="633d3ea9e95b8259" providerId="LiveId" clId="{FA8CB8CB-C27D-4CF1-86EE-20BAD596D36A}" dt="2024-05-20T03:40:34.130" v="5866" actId="164"/>
          <ac:grpSpMkLst>
            <pc:docMk/>
            <pc:sldMk cId="2232252027" sldId="333"/>
            <ac:grpSpMk id="5" creationId="{F203DB9B-0C60-3D17-9222-59B101BC3D47}"/>
          </ac:grpSpMkLst>
        </pc:grpChg>
        <pc:grpChg chg="add mod">
          <ac:chgData name="유빈 박" userId="633d3ea9e95b8259" providerId="LiveId" clId="{FA8CB8CB-C27D-4CF1-86EE-20BAD596D36A}" dt="2024-05-20T03:44:20.169" v="5965" actId="1076"/>
          <ac:grpSpMkLst>
            <pc:docMk/>
            <pc:sldMk cId="2232252027" sldId="333"/>
            <ac:grpSpMk id="15" creationId="{8405ED12-BC73-7775-1861-8CF3D559723A}"/>
          </ac:grpSpMkLst>
        </pc:grpChg>
        <pc:picChg chg="add del mod">
          <ac:chgData name="유빈 박" userId="633d3ea9e95b8259" providerId="LiveId" clId="{FA8CB8CB-C27D-4CF1-86EE-20BAD596D36A}" dt="2024-05-20T03:44:13.548" v="5964" actId="164"/>
          <ac:picMkLst>
            <pc:docMk/>
            <pc:sldMk cId="2232252027" sldId="333"/>
            <ac:picMk id="7" creationId="{E3D2F154-5178-F1F8-2207-5C4F3D9858A4}"/>
          </ac:picMkLst>
        </pc:picChg>
      </pc:sldChg>
      <pc:sldChg chg="addSp delSp modSp new mod">
        <pc:chgData name="유빈 박" userId="633d3ea9e95b8259" providerId="LiveId" clId="{FA8CB8CB-C27D-4CF1-86EE-20BAD596D36A}" dt="2024-05-20T05:01:03.453" v="6854" actId="1076"/>
        <pc:sldMkLst>
          <pc:docMk/>
          <pc:sldMk cId="633907201" sldId="334"/>
        </pc:sldMkLst>
        <pc:spChg chg="add mod">
          <ac:chgData name="유빈 박" userId="633d3ea9e95b8259" providerId="LiveId" clId="{FA8CB8CB-C27D-4CF1-86EE-20BAD596D36A}" dt="2024-05-20T03:44:25.605" v="5967"/>
          <ac:spMkLst>
            <pc:docMk/>
            <pc:sldMk cId="633907201" sldId="334"/>
            <ac:spMk id="2" creationId="{362DE3CD-11A1-464C-4876-E1D77D72F87E}"/>
          </ac:spMkLst>
        </pc:spChg>
        <pc:spChg chg="mod topLvl">
          <ac:chgData name="유빈 박" userId="633d3ea9e95b8259" providerId="LiveId" clId="{FA8CB8CB-C27D-4CF1-86EE-20BAD596D36A}" dt="2024-05-20T04:59:36.939" v="6769" actId="164"/>
          <ac:spMkLst>
            <pc:docMk/>
            <pc:sldMk cId="633907201" sldId="334"/>
            <ac:spMk id="4" creationId="{3A4AB1E9-7FC7-9C19-EA5C-45DEFAE2F67F}"/>
          </ac:spMkLst>
        </pc:spChg>
        <pc:spChg chg="mod topLvl">
          <ac:chgData name="유빈 박" userId="633d3ea9e95b8259" providerId="LiveId" clId="{FA8CB8CB-C27D-4CF1-86EE-20BAD596D36A}" dt="2024-05-20T04:59:36.939" v="6769" actId="164"/>
          <ac:spMkLst>
            <pc:docMk/>
            <pc:sldMk cId="633907201" sldId="334"/>
            <ac:spMk id="5" creationId="{46F5B283-FDA9-00D3-461A-26F199242747}"/>
          </ac:spMkLst>
        </pc:spChg>
        <pc:spChg chg="add mod">
          <ac:chgData name="유빈 박" userId="633d3ea9e95b8259" providerId="LiveId" clId="{FA8CB8CB-C27D-4CF1-86EE-20BAD596D36A}" dt="2024-05-20T04:56:36.985" v="6634" actId="1076"/>
          <ac:spMkLst>
            <pc:docMk/>
            <pc:sldMk cId="633907201" sldId="334"/>
            <ac:spMk id="6" creationId="{2166E7F5-76E8-C7C3-2E06-9F46AA213CEA}"/>
          </ac:spMkLst>
        </pc:spChg>
        <pc:spChg chg="add mod">
          <ac:chgData name="유빈 박" userId="633d3ea9e95b8259" providerId="LiveId" clId="{FA8CB8CB-C27D-4CF1-86EE-20BAD596D36A}" dt="2024-05-20T04:56:36.985" v="6634" actId="1076"/>
          <ac:spMkLst>
            <pc:docMk/>
            <pc:sldMk cId="633907201" sldId="334"/>
            <ac:spMk id="9" creationId="{7757337A-582B-5E32-981E-B23C3EF2D640}"/>
          </ac:spMkLst>
        </pc:spChg>
        <pc:spChg chg="add mod">
          <ac:chgData name="유빈 박" userId="633d3ea9e95b8259" providerId="LiveId" clId="{FA8CB8CB-C27D-4CF1-86EE-20BAD596D36A}" dt="2024-05-20T05:00:49.942" v="6851" actId="14100"/>
          <ac:spMkLst>
            <pc:docMk/>
            <pc:sldMk cId="633907201" sldId="334"/>
            <ac:spMk id="10" creationId="{54B3A00D-70F3-1E08-8165-99E4234838AF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18" creationId="{267A0A49-5D2C-7724-631B-5E4B69FEFE50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19" creationId="{99EC0FBF-71BF-9C80-CCA9-A8CB0F4F7EFB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20" creationId="{DEE06C87-FB4D-920A-F797-A815FF2016ED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21" creationId="{2C8E1E80-F5A9-FB49-5C5E-4604E89C4030}"/>
          </ac:spMkLst>
        </pc:spChg>
        <pc:spChg chg="add del mod">
          <ac:chgData name="유빈 박" userId="633d3ea9e95b8259" providerId="LiveId" clId="{FA8CB8CB-C27D-4CF1-86EE-20BAD596D36A}" dt="2024-05-20T04:56:59.245" v="6642" actId="478"/>
          <ac:spMkLst>
            <pc:docMk/>
            <pc:sldMk cId="633907201" sldId="334"/>
            <ac:spMk id="22" creationId="{AA47EE86-0B60-89C2-F240-FF80457EC824}"/>
          </ac:spMkLst>
        </pc:spChg>
        <pc:spChg chg="add mod">
          <ac:chgData name="유빈 박" userId="633d3ea9e95b8259" providerId="LiveId" clId="{FA8CB8CB-C27D-4CF1-86EE-20BAD596D36A}" dt="2024-05-20T05:00:57.740" v="6853" actId="1076"/>
          <ac:spMkLst>
            <pc:docMk/>
            <pc:sldMk cId="633907201" sldId="334"/>
            <ac:spMk id="23" creationId="{A525507B-0C1E-8056-7EF4-C7700F3730FD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24" creationId="{A907082A-9412-8877-4D04-77D4E8CB173A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25" creationId="{7F890271-E853-C9A5-2597-8DA58F1C893B}"/>
          </ac:spMkLst>
        </pc:spChg>
        <pc:spChg chg="add mod">
          <ac:chgData name="유빈 박" userId="633d3ea9e95b8259" providerId="LiveId" clId="{FA8CB8CB-C27D-4CF1-86EE-20BAD596D36A}" dt="2024-05-20T05:01:03.453" v="6854" actId="1076"/>
          <ac:spMkLst>
            <pc:docMk/>
            <pc:sldMk cId="633907201" sldId="334"/>
            <ac:spMk id="26" creationId="{59F4CBE8-1BD7-6C65-4B5D-FD8DF055A05F}"/>
          </ac:spMkLst>
        </pc:spChg>
        <pc:spChg chg="add mod">
          <ac:chgData name="유빈 박" userId="633d3ea9e95b8259" providerId="LiveId" clId="{FA8CB8CB-C27D-4CF1-86EE-20BAD596D36A}" dt="2024-05-20T04:57:46.310" v="6659" actId="1076"/>
          <ac:spMkLst>
            <pc:docMk/>
            <pc:sldMk cId="633907201" sldId="334"/>
            <ac:spMk id="30" creationId="{B82D1DC6-8D64-72C7-2304-7D66CA0B2F2C}"/>
          </ac:spMkLst>
        </pc:spChg>
        <pc:spChg chg="add mod">
          <ac:chgData name="유빈 박" userId="633d3ea9e95b8259" providerId="LiveId" clId="{FA8CB8CB-C27D-4CF1-86EE-20BAD596D36A}" dt="2024-05-20T04:57:49.643" v="6660" actId="14100"/>
          <ac:spMkLst>
            <pc:docMk/>
            <pc:sldMk cId="633907201" sldId="334"/>
            <ac:spMk id="31" creationId="{2ADD5286-5234-E08A-2B89-A13CB0D5F903}"/>
          </ac:spMkLst>
        </pc:spChg>
        <pc:spChg chg="add mod">
          <ac:chgData name="유빈 박" userId="633d3ea9e95b8259" providerId="LiveId" clId="{FA8CB8CB-C27D-4CF1-86EE-20BAD596D36A}" dt="2024-05-20T04:58:50.997" v="6759" actId="14100"/>
          <ac:spMkLst>
            <pc:docMk/>
            <pc:sldMk cId="633907201" sldId="334"/>
            <ac:spMk id="32" creationId="{C14CEBB5-09D1-442A-A1EE-558F0D4297D2}"/>
          </ac:spMkLst>
        </pc:spChg>
        <pc:spChg chg="add mod">
          <ac:chgData name="유빈 박" userId="633d3ea9e95b8259" providerId="LiveId" clId="{FA8CB8CB-C27D-4CF1-86EE-20BAD596D36A}" dt="2024-05-20T04:58:46.967" v="6757"/>
          <ac:spMkLst>
            <pc:docMk/>
            <pc:sldMk cId="633907201" sldId="334"/>
            <ac:spMk id="35" creationId="{3FF723D6-E557-4756-6EC3-243151AA8A55}"/>
          </ac:spMkLst>
        </pc:spChg>
        <pc:spChg chg="add mod">
          <ac:chgData name="유빈 박" userId="633d3ea9e95b8259" providerId="LiveId" clId="{FA8CB8CB-C27D-4CF1-86EE-20BAD596D36A}" dt="2024-05-20T04:58:56.315" v="6761" actId="14100"/>
          <ac:spMkLst>
            <pc:docMk/>
            <pc:sldMk cId="633907201" sldId="334"/>
            <ac:spMk id="36" creationId="{463523DB-4124-3F93-33EE-4B688C44F5DF}"/>
          </ac:spMkLst>
        </pc:spChg>
        <pc:grpChg chg="add del mod">
          <ac:chgData name="유빈 박" userId="633d3ea9e95b8259" providerId="LiveId" clId="{FA8CB8CB-C27D-4CF1-86EE-20BAD596D36A}" dt="2024-05-20T03:44:56.574" v="5975" actId="165"/>
          <ac:grpSpMkLst>
            <pc:docMk/>
            <pc:sldMk cId="633907201" sldId="334"/>
            <ac:grpSpMk id="3" creationId="{2A1CE460-2A66-A95A-5A58-FFCFD69B3B7C}"/>
          </ac:grpSpMkLst>
        </pc:grpChg>
        <pc:grpChg chg="add mod">
          <ac:chgData name="유빈 박" userId="633d3ea9e95b8259" providerId="LiveId" clId="{FA8CB8CB-C27D-4CF1-86EE-20BAD596D36A}" dt="2024-05-20T04:59:36.939" v="6769" actId="164"/>
          <ac:grpSpMkLst>
            <pc:docMk/>
            <pc:sldMk cId="633907201" sldId="334"/>
            <ac:grpSpMk id="37" creationId="{B069378F-FF43-A735-1554-29360F54BD4D}"/>
          </ac:grpSpMkLst>
        </pc:grpChg>
        <pc:picChg chg="add mod">
          <ac:chgData name="유빈 박" userId="633d3ea9e95b8259" providerId="LiveId" clId="{FA8CB8CB-C27D-4CF1-86EE-20BAD596D36A}" dt="2024-05-20T04:56:36.985" v="6634" actId="1076"/>
          <ac:picMkLst>
            <pc:docMk/>
            <pc:sldMk cId="633907201" sldId="334"/>
            <ac:picMk id="8" creationId="{D9764840-D86C-FB45-EF2E-DA5AF3A96C0E}"/>
          </ac:picMkLst>
        </pc:picChg>
        <pc:picChg chg="add mod">
          <ac:chgData name="유빈 박" userId="633d3ea9e95b8259" providerId="LiveId" clId="{FA8CB8CB-C27D-4CF1-86EE-20BAD596D36A}" dt="2024-05-20T05:01:03.453" v="6854" actId="1076"/>
          <ac:picMkLst>
            <pc:docMk/>
            <pc:sldMk cId="633907201" sldId="334"/>
            <ac:picMk id="12" creationId="{A4C1353E-F6B4-E5B0-0290-2C188FB57580}"/>
          </ac:picMkLst>
        </pc:picChg>
        <pc:picChg chg="add mod">
          <ac:chgData name="유빈 박" userId="633d3ea9e95b8259" providerId="LiveId" clId="{FA8CB8CB-C27D-4CF1-86EE-20BAD596D36A}" dt="2024-05-20T04:49:50.544" v="6187"/>
          <ac:picMkLst>
            <pc:docMk/>
            <pc:sldMk cId="633907201" sldId="334"/>
            <ac:picMk id="13" creationId="{DE4C9AED-1952-6D30-D99E-33DA8E7D7F16}"/>
          </ac:picMkLst>
        </pc:picChg>
        <pc:picChg chg="add mod">
          <ac:chgData name="유빈 박" userId="633d3ea9e95b8259" providerId="LiveId" clId="{FA8CB8CB-C27D-4CF1-86EE-20BAD596D36A}" dt="2024-05-20T05:01:03.453" v="6854" actId="1076"/>
          <ac:picMkLst>
            <pc:docMk/>
            <pc:sldMk cId="633907201" sldId="334"/>
            <ac:picMk id="15" creationId="{15FB064F-10F6-24C8-6B7A-714F77D53079}"/>
          </ac:picMkLst>
        </pc:picChg>
        <pc:picChg chg="add mod">
          <ac:chgData name="유빈 박" userId="633d3ea9e95b8259" providerId="LiveId" clId="{FA8CB8CB-C27D-4CF1-86EE-20BAD596D36A}" dt="2024-05-20T05:01:03.453" v="6854" actId="1076"/>
          <ac:picMkLst>
            <pc:docMk/>
            <pc:sldMk cId="633907201" sldId="334"/>
            <ac:picMk id="17" creationId="{ECB3DCBE-9DBC-E560-76E0-C567094229EF}"/>
          </ac:picMkLst>
        </pc:picChg>
        <pc:picChg chg="add mod">
          <ac:chgData name="유빈 박" userId="633d3ea9e95b8259" providerId="LiveId" clId="{FA8CB8CB-C27D-4CF1-86EE-20BAD596D36A}" dt="2024-05-20T04:57:44.422" v="6658" actId="1076"/>
          <ac:picMkLst>
            <pc:docMk/>
            <pc:sldMk cId="633907201" sldId="334"/>
            <ac:picMk id="28" creationId="{08C3D866-A4F1-1DE9-67FD-EFD5AF90BC37}"/>
          </ac:picMkLst>
        </pc:picChg>
        <pc:picChg chg="add mod">
          <ac:chgData name="유빈 박" userId="633d3ea9e95b8259" providerId="LiveId" clId="{FA8CB8CB-C27D-4CF1-86EE-20BAD596D36A}" dt="2024-05-20T04:58:28.361" v="6670" actId="14100"/>
          <ac:picMkLst>
            <pc:docMk/>
            <pc:sldMk cId="633907201" sldId="334"/>
            <ac:picMk id="34" creationId="{45067EAA-BA69-4B7C-4C47-BD179C745A0E}"/>
          </ac:picMkLst>
        </pc:picChg>
      </pc:sldChg>
      <pc:sldChg chg="addSp delSp modSp new mod">
        <pc:chgData name="유빈 박" userId="633d3ea9e95b8259" providerId="LiveId" clId="{FA8CB8CB-C27D-4CF1-86EE-20BAD596D36A}" dt="2024-05-20T06:08:22.733" v="8384" actId="20577"/>
        <pc:sldMkLst>
          <pc:docMk/>
          <pc:sldMk cId="2631558959" sldId="335"/>
        </pc:sldMkLst>
        <pc:spChg chg="add mod">
          <ac:chgData name="유빈 박" userId="633d3ea9e95b8259" providerId="LiveId" clId="{FA8CB8CB-C27D-4CF1-86EE-20BAD596D36A}" dt="2024-05-20T04:59:21.398" v="6768"/>
          <ac:spMkLst>
            <pc:docMk/>
            <pc:sldMk cId="2631558959" sldId="335"/>
            <ac:spMk id="2" creationId="{513232BB-C4F2-A9BD-5BC5-FEBCA5265750}"/>
          </ac:spMkLst>
        </pc:spChg>
        <pc:spChg chg="mod topLvl">
          <ac:chgData name="유빈 박" userId="633d3ea9e95b8259" providerId="LiveId" clId="{FA8CB8CB-C27D-4CF1-86EE-20BAD596D36A}" dt="2024-05-20T04:59:49.908" v="6774" actId="164"/>
          <ac:spMkLst>
            <pc:docMk/>
            <pc:sldMk cId="2631558959" sldId="335"/>
            <ac:spMk id="4" creationId="{2355ED7F-76CE-F353-3445-F7137B4B2483}"/>
          </ac:spMkLst>
        </pc:spChg>
        <pc:spChg chg="mod topLvl">
          <ac:chgData name="유빈 박" userId="633d3ea9e95b8259" providerId="LiveId" clId="{FA8CB8CB-C27D-4CF1-86EE-20BAD596D36A}" dt="2024-05-20T04:59:49.908" v="6774" actId="164"/>
          <ac:spMkLst>
            <pc:docMk/>
            <pc:sldMk cId="2631558959" sldId="335"/>
            <ac:spMk id="5" creationId="{361D80CC-70F8-4726-7ED7-5777222C03D8}"/>
          </ac:spMkLst>
        </pc:spChg>
        <pc:spChg chg="add mod">
          <ac:chgData name="유빈 박" userId="633d3ea9e95b8259" providerId="LiveId" clId="{FA8CB8CB-C27D-4CF1-86EE-20BAD596D36A}" dt="2024-05-20T05:05:03.667" v="7160" actId="1076"/>
          <ac:spMkLst>
            <pc:docMk/>
            <pc:sldMk cId="2631558959" sldId="335"/>
            <ac:spMk id="7" creationId="{D3FCBEAD-9AA9-9EE3-BC92-035FE63DC2F6}"/>
          </ac:spMkLst>
        </pc:spChg>
        <pc:spChg chg="add mod">
          <ac:chgData name="유빈 박" userId="633d3ea9e95b8259" providerId="LiveId" clId="{FA8CB8CB-C27D-4CF1-86EE-20BAD596D36A}" dt="2024-05-20T06:08:22.733" v="8384" actId="20577"/>
          <ac:spMkLst>
            <pc:docMk/>
            <pc:sldMk cId="2631558959" sldId="335"/>
            <ac:spMk id="8" creationId="{961D444F-084F-8472-233A-3CEAEF085253}"/>
          </ac:spMkLst>
        </pc:spChg>
        <pc:spChg chg="add">
          <ac:chgData name="유빈 박" userId="633d3ea9e95b8259" providerId="LiveId" clId="{FA8CB8CB-C27D-4CF1-86EE-20BAD596D36A}" dt="2024-05-20T05:01:48.160" v="6857"/>
          <ac:spMkLst>
            <pc:docMk/>
            <pc:sldMk cId="2631558959" sldId="335"/>
            <ac:spMk id="9" creationId="{E71848D1-3F04-7BC4-FDD8-8D2213B3A6C4}"/>
          </ac:spMkLst>
        </pc:spChg>
        <pc:spChg chg="add del mod">
          <ac:chgData name="유빈 박" userId="633d3ea9e95b8259" providerId="LiveId" clId="{FA8CB8CB-C27D-4CF1-86EE-20BAD596D36A}" dt="2024-05-20T05:02:03.797" v="6863" actId="478"/>
          <ac:spMkLst>
            <pc:docMk/>
            <pc:sldMk cId="2631558959" sldId="335"/>
            <ac:spMk id="10" creationId="{409929C7-5B3B-11E0-4524-60395FD5D824}"/>
          </ac:spMkLst>
        </pc:spChg>
        <pc:spChg chg="add mod">
          <ac:chgData name="유빈 박" userId="633d3ea9e95b8259" providerId="LiveId" clId="{FA8CB8CB-C27D-4CF1-86EE-20BAD596D36A}" dt="2024-05-20T05:05:00.760" v="7159" actId="1076"/>
          <ac:spMkLst>
            <pc:docMk/>
            <pc:sldMk cId="2631558959" sldId="335"/>
            <ac:spMk id="15" creationId="{7A6D3D4B-B023-9E04-30C5-91B2BDC9F28B}"/>
          </ac:spMkLst>
        </pc:spChg>
        <pc:spChg chg="add mod">
          <ac:chgData name="유빈 박" userId="633d3ea9e95b8259" providerId="LiveId" clId="{FA8CB8CB-C27D-4CF1-86EE-20BAD596D36A}" dt="2024-05-20T05:05:23.161" v="7169" actId="20577"/>
          <ac:spMkLst>
            <pc:docMk/>
            <pc:sldMk cId="2631558959" sldId="335"/>
            <ac:spMk id="16" creationId="{93E88BC2-FAAC-0EB2-2119-05C10916702E}"/>
          </ac:spMkLst>
        </pc:spChg>
        <pc:grpChg chg="add del mod">
          <ac:chgData name="유빈 박" userId="633d3ea9e95b8259" providerId="LiveId" clId="{FA8CB8CB-C27D-4CF1-86EE-20BAD596D36A}" dt="2024-05-20T04:59:46.173" v="6772" actId="165"/>
          <ac:grpSpMkLst>
            <pc:docMk/>
            <pc:sldMk cId="2631558959" sldId="335"/>
            <ac:grpSpMk id="3" creationId="{918D46AD-5B32-7494-C3BF-00ED16919966}"/>
          </ac:grpSpMkLst>
        </pc:grpChg>
        <pc:grpChg chg="add mod">
          <ac:chgData name="유빈 박" userId="633d3ea9e95b8259" providerId="LiveId" clId="{FA8CB8CB-C27D-4CF1-86EE-20BAD596D36A}" dt="2024-05-20T05:15:56.590" v="7185" actId="1076"/>
          <ac:grpSpMkLst>
            <pc:docMk/>
            <pc:sldMk cId="2631558959" sldId="335"/>
            <ac:grpSpMk id="6" creationId="{7C08915E-7A7B-8595-E3DC-DF5ED6FB50EA}"/>
          </ac:grpSpMkLst>
        </pc:grpChg>
        <pc:picChg chg="add mod">
          <ac:chgData name="유빈 박" userId="633d3ea9e95b8259" providerId="LiveId" clId="{FA8CB8CB-C27D-4CF1-86EE-20BAD596D36A}" dt="2024-05-20T05:05:03.667" v="7160" actId="1076"/>
          <ac:picMkLst>
            <pc:docMk/>
            <pc:sldMk cId="2631558959" sldId="335"/>
            <ac:picMk id="12" creationId="{67E669B9-C680-057D-B510-FFF822C16073}"/>
          </ac:picMkLst>
        </pc:picChg>
        <pc:picChg chg="add mod">
          <ac:chgData name="유빈 박" userId="633d3ea9e95b8259" providerId="LiveId" clId="{FA8CB8CB-C27D-4CF1-86EE-20BAD596D36A}" dt="2024-05-20T05:05:03.667" v="7160" actId="1076"/>
          <ac:picMkLst>
            <pc:docMk/>
            <pc:sldMk cId="2631558959" sldId="335"/>
            <ac:picMk id="14" creationId="{F423C13A-DCD1-1AF2-ECC9-C07AF9A79B8C}"/>
          </ac:picMkLst>
        </pc:picChg>
        <pc:picChg chg="add mod">
          <ac:chgData name="유빈 박" userId="633d3ea9e95b8259" providerId="LiveId" clId="{FA8CB8CB-C27D-4CF1-86EE-20BAD596D36A}" dt="2024-05-20T05:06:03.842" v="7172" actId="1076"/>
          <ac:picMkLst>
            <pc:docMk/>
            <pc:sldMk cId="2631558959" sldId="335"/>
            <ac:picMk id="18" creationId="{F5EB7EB5-6711-C684-BB36-0B7B6556666F}"/>
          </ac:picMkLst>
        </pc:picChg>
        <pc:picChg chg="add mod">
          <ac:chgData name="유빈 박" userId="633d3ea9e95b8259" providerId="LiveId" clId="{FA8CB8CB-C27D-4CF1-86EE-20BAD596D36A}" dt="2024-05-20T05:06:12.909" v="7176" actId="1076"/>
          <ac:picMkLst>
            <pc:docMk/>
            <pc:sldMk cId="2631558959" sldId="335"/>
            <ac:picMk id="20" creationId="{FC6EFEB6-6422-326C-84B6-71C95D3C7933}"/>
          </ac:picMkLst>
        </pc:picChg>
      </pc:sldChg>
      <pc:sldChg chg="addSp modSp new mod">
        <pc:chgData name="유빈 박" userId="633d3ea9e95b8259" providerId="LiveId" clId="{FA8CB8CB-C27D-4CF1-86EE-20BAD596D36A}" dt="2024-05-20T06:02:26.084" v="8008" actId="14100"/>
        <pc:sldMkLst>
          <pc:docMk/>
          <pc:sldMk cId="2676986709" sldId="336"/>
        </pc:sldMkLst>
        <pc:spChg chg="add mod">
          <ac:chgData name="유빈 박" userId="633d3ea9e95b8259" providerId="LiveId" clId="{FA8CB8CB-C27D-4CF1-86EE-20BAD596D36A}" dt="2024-05-20T05:24:12.879" v="7419"/>
          <ac:spMkLst>
            <pc:docMk/>
            <pc:sldMk cId="2676986709" sldId="336"/>
            <ac:spMk id="2" creationId="{DA6BD751-26C7-A053-E7DE-F1F1A72D6C25}"/>
          </ac:spMkLst>
        </pc:spChg>
        <pc:spChg chg="add mod">
          <ac:chgData name="유빈 박" userId="633d3ea9e95b8259" providerId="LiveId" clId="{FA8CB8CB-C27D-4CF1-86EE-20BAD596D36A}" dt="2024-05-20T05:15:53.019" v="7183"/>
          <ac:spMkLst>
            <pc:docMk/>
            <pc:sldMk cId="2676986709" sldId="336"/>
            <ac:spMk id="3" creationId="{2221A619-1533-54DB-5476-E521BCC4D360}"/>
          </ac:spMkLst>
        </pc:spChg>
        <pc:spChg chg="mod">
          <ac:chgData name="유빈 박" userId="633d3ea9e95b8259" providerId="LiveId" clId="{FA8CB8CB-C27D-4CF1-86EE-20BAD596D36A}" dt="2024-05-20T05:15:58.367" v="7186"/>
          <ac:spMkLst>
            <pc:docMk/>
            <pc:sldMk cId="2676986709" sldId="336"/>
            <ac:spMk id="5" creationId="{134034D0-3EB1-C479-4BE5-5A63C3FD0D43}"/>
          </ac:spMkLst>
        </pc:spChg>
        <pc:spChg chg="mod">
          <ac:chgData name="유빈 박" userId="633d3ea9e95b8259" providerId="LiveId" clId="{FA8CB8CB-C27D-4CF1-86EE-20BAD596D36A}" dt="2024-05-20T05:15:58.367" v="7186"/>
          <ac:spMkLst>
            <pc:docMk/>
            <pc:sldMk cId="2676986709" sldId="336"/>
            <ac:spMk id="6" creationId="{F2BFEB9A-69C1-2652-6DDD-932FD0A4A109}"/>
          </ac:spMkLst>
        </pc:spChg>
        <pc:spChg chg="add mod">
          <ac:chgData name="유빈 박" userId="633d3ea9e95b8259" providerId="LiveId" clId="{FA8CB8CB-C27D-4CF1-86EE-20BAD596D36A}" dt="2024-05-20T06:02:26.084" v="8008" actId="14100"/>
          <ac:spMkLst>
            <pc:docMk/>
            <pc:sldMk cId="2676986709" sldId="336"/>
            <ac:spMk id="16" creationId="{BF4A09EC-A1C7-C723-6876-42FA7F92318A}"/>
          </ac:spMkLst>
        </pc:spChg>
        <pc:spChg chg="add mod">
          <ac:chgData name="유빈 박" userId="633d3ea9e95b8259" providerId="LiveId" clId="{FA8CB8CB-C27D-4CF1-86EE-20BAD596D36A}" dt="2024-05-20T05:19:44.271" v="7249" actId="571"/>
          <ac:spMkLst>
            <pc:docMk/>
            <pc:sldMk cId="2676986709" sldId="336"/>
            <ac:spMk id="17" creationId="{9CAA552F-8A32-42F3-E1DF-724613437939}"/>
          </ac:spMkLst>
        </pc:spChg>
        <pc:spChg chg="add mod">
          <ac:chgData name="유빈 박" userId="633d3ea9e95b8259" providerId="LiveId" clId="{FA8CB8CB-C27D-4CF1-86EE-20BAD596D36A}" dt="2024-05-20T05:20:11.874" v="7310" actId="14100"/>
          <ac:spMkLst>
            <pc:docMk/>
            <pc:sldMk cId="2676986709" sldId="336"/>
            <ac:spMk id="18" creationId="{35A8A3F6-384B-C882-D2DD-87F1DF6C69F4}"/>
          </ac:spMkLst>
        </pc:spChg>
        <pc:spChg chg="add mod">
          <ac:chgData name="유빈 박" userId="633d3ea9e95b8259" providerId="LiveId" clId="{FA8CB8CB-C27D-4CF1-86EE-20BAD596D36A}" dt="2024-05-20T05:21:54.663" v="7395" actId="1076"/>
          <ac:spMkLst>
            <pc:docMk/>
            <pc:sldMk cId="2676986709" sldId="336"/>
            <ac:spMk id="26" creationId="{7872E69E-8BD0-BD09-B6B3-C65E0A4AE53B}"/>
          </ac:spMkLst>
        </pc:spChg>
        <pc:spChg chg="add mod">
          <ac:chgData name="유빈 박" userId="633d3ea9e95b8259" providerId="LiveId" clId="{FA8CB8CB-C27D-4CF1-86EE-20BAD596D36A}" dt="2024-05-20T05:21:54.663" v="7395" actId="1076"/>
          <ac:spMkLst>
            <pc:docMk/>
            <pc:sldMk cId="2676986709" sldId="336"/>
            <ac:spMk id="27" creationId="{76ECA241-CAE2-C0AD-1057-04034831342A}"/>
          </ac:spMkLst>
        </pc:spChg>
        <pc:spChg chg="add mod">
          <ac:chgData name="유빈 박" userId="633d3ea9e95b8259" providerId="LiveId" clId="{FA8CB8CB-C27D-4CF1-86EE-20BAD596D36A}" dt="2024-05-20T05:22:24.630" v="7401" actId="1076"/>
          <ac:spMkLst>
            <pc:docMk/>
            <pc:sldMk cId="2676986709" sldId="336"/>
            <ac:spMk id="28" creationId="{975BE7AF-D262-865A-1ACE-48526620FCC4}"/>
          </ac:spMkLst>
        </pc:spChg>
        <pc:spChg chg="add mod">
          <ac:chgData name="유빈 박" userId="633d3ea9e95b8259" providerId="LiveId" clId="{FA8CB8CB-C27D-4CF1-86EE-20BAD596D36A}" dt="2024-05-20T05:23:52.230" v="7409" actId="1076"/>
          <ac:spMkLst>
            <pc:docMk/>
            <pc:sldMk cId="2676986709" sldId="336"/>
            <ac:spMk id="29" creationId="{FE5D1345-9A2B-25D1-E68A-4FE7E11180B5}"/>
          </ac:spMkLst>
        </pc:spChg>
        <pc:spChg chg="add mod">
          <ac:chgData name="유빈 박" userId="633d3ea9e95b8259" providerId="LiveId" clId="{FA8CB8CB-C27D-4CF1-86EE-20BAD596D36A}" dt="2024-05-20T05:24:47.719" v="7475" actId="404"/>
          <ac:spMkLst>
            <pc:docMk/>
            <pc:sldMk cId="2676986709" sldId="336"/>
            <ac:spMk id="31" creationId="{46503AE0-064D-BFD2-6C03-750D8092B612}"/>
          </ac:spMkLst>
        </pc:spChg>
        <pc:grpChg chg="add mod">
          <ac:chgData name="유빈 박" userId="633d3ea9e95b8259" providerId="LiveId" clId="{FA8CB8CB-C27D-4CF1-86EE-20BAD596D36A}" dt="2024-05-20T05:16:01.134" v="7187" actId="1076"/>
          <ac:grpSpMkLst>
            <pc:docMk/>
            <pc:sldMk cId="2676986709" sldId="336"/>
            <ac:grpSpMk id="4" creationId="{3B149D88-3951-C9E9-3C59-A58E4E8D7E59}"/>
          </ac:grpSpMkLst>
        </pc:grpChg>
        <pc:picChg chg="add mod modCrop">
          <ac:chgData name="유빈 박" userId="633d3ea9e95b8259" providerId="LiveId" clId="{FA8CB8CB-C27D-4CF1-86EE-20BAD596D36A}" dt="2024-05-20T05:18:31.207" v="7245" actId="732"/>
          <ac:picMkLst>
            <pc:docMk/>
            <pc:sldMk cId="2676986709" sldId="336"/>
            <ac:picMk id="8" creationId="{A20506C6-E8ED-CEDA-2C81-0536F769C295}"/>
          </ac:picMkLst>
        </pc:picChg>
        <pc:picChg chg="add mod">
          <ac:chgData name="유빈 박" userId="633d3ea9e95b8259" providerId="LiveId" clId="{FA8CB8CB-C27D-4CF1-86EE-20BAD596D36A}" dt="2024-05-20T05:18:07.675" v="7237" actId="1076"/>
          <ac:picMkLst>
            <pc:docMk/>
            <pc:sldMk cId="2676986709" sldId="336"/>
            <ac:picMk id="10" creationId="{25523B56-0B51-20C5-A889-8FAFB1103F0C}"/>
          </ac:picMkLst>
        </pc:picChg>
        <pc:picChg chg="add mod">
          <ac:chgData name="유빈 박" userId="633d3ea9e95b8259" providerId="LiveId" clId="{FA8CB8CB-C27D-4CF1-86EE-20BAD596D36A}" dt="2024-05-20T05:18:09.352" v="7238" actId="1076"/>
          <ac:picMkLst>
            <pc:docMk/>
            <pc:sldMk cId="2676986709" sldId="336"/>
            <ac:picMk id="12" creationId="{4C91274F-7B54-DFB1-3C17-FECF614469AA}"/>
          </ac:picMkLst>
        </pc:picChg>
        <pc:picChg chg="add mod modCrop">
          <ac:chgData name="유빈 박" userId="633d3ea9e95b8259" providerId="LiveId" clId="{FA8CB8CB-C27D-4CF1-86EE-20BAD596D36A}" dt="2024-05-20T05:21:08.168" v="7328" actId="1076"/>
          <ac:picMkLst>
            <pc:docMk/>
            <pc:sldMk cId="2676986709" sldId="336"/>
            <ac:picMk id="13" creationId="{C61CEF8E-3E1D-0C25-9F30-F7C2B522A4B4}"/>
          </ac:picMkLst>
        </pc:picChg>
        <pc:picChg chg="add mod">
          <ac:chgData name="유빈 박" userId="633d3ea9e95b8259" providerId="LiveId" clId="{FA8CB8CB-C27D-4CF1-86EE-20BAD596D36A}" dt="2024-05-20T05:18:21.120" v="7242" actId="14100"/>
          <ac:picMkLst>
            <pc:docMk/>
            <pc:sldMk cId="2676986709" sldId="336"/>
            <ac:picMk id="15" creationId="{765BA1D8-F2E7-CFD7-EA03-4AABEBD6D0D4}"/>
          </ac:picMkLst>
        </pc:picChg>
        <pc:picChg chg="add mod">
          <ac:chgData name="유빈 박" userId="633d3ea9e95b8259" providerId="LiveId" clId="{FA8CB8CB-C27D-4CF1-86EE-20BAD596D36A}" dt="2024-05-20T05:20:30.213" v="7315" actId="1582"/>
          <ac:picMkLst>
            <pc:docMk/>
            <pc:sldMk cId="2676986709" sldId="336"/>
            <ac:picMk id="20" creationId="{6B1BF02A-4840-633C-4567-31C71A52F437}"/>
          </ac:picMkLst>
        </pc:picChg>
        <pc:picChg chg="add mod">
          <ac:chgData name="유빈 박" userId="633d3ea9e95b8259" providerId="LiveId" clId="{FA8CB8CB-C27D-4CF1-86EE-20BAD596D36A}" dt="2024-05-20T05:20:41.382" v="7319" actId="14100"/>
          <ac:picMkLst>
            <pc:docMk/>
            <pc:sldMk cId="2676986709" sldId="336"/>
            <ac:picMk id="22" creationId="{67287AE4-B6C9-A81B-03C0-83E79071266D}"/>
          </ac:picMkLst>
        </pc:picChg>
        <pc:picChg chg="add mod">
          <ac:chgData name="유빈 박" userId="633d3ea9e95b8259" providerId="LiveId" clId="{FA8CB8CB-C27D-4CF1-86EE-20BAD596D36A}" dt="2024-05-20T05:20:57.042" v="7324" actId="1076"/>
          <ac:picMkLst>
            <pc:docMk/>
            <pc:sldMk cId="2676986709" sldId="336"/>
            <ac:picMk id="24" creationId="{25FC8912-BB2E-B186-E0A1-2466144B2462}"/>
          </ac:picMkLst>
        </pc:picChg>
      </pc:sldChg>
      <pc:sldChg chg="addSp delSp modSp new mod">
        <pc:chgData name="유빈 박" userId="633d3ea9e95b8259" providerId="LiveId" clId="{FA8CB8CB-C27D-4CF1-86EE-20BAD596D36A}" dt="2024-05-20T06:11:02.358" v="8485"/>
        <pc:sldMkLst>
          <pc:docMk/>
          <pc:sldMk cId="210384962" sldId="337"/>
        </pc:sldMkLst>
        <pc:spChg chg="mod">
          <ac:chgData name="유빈 박" userId="633d3ea9e95b8259" providerId="LiveId" clId="{FA8CB8CB-C27D-4CF1-86EE-20BAD596D36A}" dt="2024-05-20T05:22:32.442" v="7403"/>
          <ac:spMkLst>
            <pc:docMk/>
            <pc:sldMk cId="210384962" sldId="337"/>
            <ac:spMk id="3" creationId="{E5511BC3-5278-BB49-A3F4-24F7E2A713FD}"/>
          </ac:spMkLst>
        </pc:spChg>
        <pc:spChg chg="mod">
          <ac:chgData name="유빈 박" userId="633d3ea9e95b8259" providerId="LiveId" clId="{FA8CB8CB-C27D-4CF1-86EE-20BAD596D36A}" dt="2024-05-20T05:22:39.122" v="7404"/>
          <ac:spMkLst>
            <pc:docMk/>
            <pc:sldMk cId="210384962" sldId="337"/>
            <ac:spMk id="4" creationId="{7DA27131-6848-070E-6F26-D1636E1529CE}"/>
          </ac:spMkLst>
        </pc:spChg>
        <pc:spChg chg="add mod">
          <ac:chgData name="유빈 박" userId="633d3ea9e95b8259" providerId="LiveId" clId="{FA8CB8CB-C27D-4CF1-86EE-20BAD596D36A}" dt="2024-05-20T05:52:21.102" v="7539" actId="1076"/>
          <ac:spMkLst>
            <pc:docMk/>
            <pc:sldMk cId="210384962" sldId="337"/>
            <ac:spMk id="13" creationId="{9BA008EF-DF12-7794-F90C-E21B493A25D0}"/>
          </ac:spMkLst>
        </pc:spChg>
        <pc:spChg chg="add mod">
          <ac:chgData name="유빈 박" userId="633d3ea9e95b8259" providerId="LiveId" clId="{FA8CB8CB-C27D-4CF1-86EE-20BAD596D36A}" dt="2024-05-20T05:52:21.102" v="7539" actId="1076"/>
          <ac:spMkLst>
            <pc:docMk/>
            <pc:sldMk cId="210384962" sldId="337"/>
            <ac:spMk id="14" creationId="{9267AC18-6B95-A4AA-A0F9-EA69B57F8E74}"/>
          </ac:spMkLst>
        </pc:spChg>
        <pc:spChg chg="add mod">
          <ac:chgData name="유빈 박" userId="633d3ea9e95b8259" providerId="LiveId" clId="{FA8CB8CB-C27D-4CF1-86EE-20BAD596D36A}" dt="2024-05-20T05:52:21.102" v="7539" actId="1076"/>
          <ac:spMkLst>
            <pc:docMk/>
            <pc:sldMk cId="210384962" sldId="337"/>
            <ac:spMk id="15" creationId="{F3536D07-C70C-3240-E094-445C41F5A684}"/>
          </ac:spMkLst>
        </pc:spChg>
        <pc:spChg chg="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17" creationId="{99573D07-6BFE-C123-88BF-2553E0848D59}"/>
          </ac:spMkLst>
        </pc:spChg>
        <pc:spChg chg="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18" creationId="{4EA3E6AB-EF65-6E8A-F66D-32D872C5D381}"/>
          </ac:spMkLst>
        </pc:spChg>
        <pc:spChg chg="add 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19" creationId="{E910E0E2-1E62-D01E-5823-614D7BB1E613}"/>
          </ac:spMkLst>
        </pc:spChg>
        <pc:spChg chg="add 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20" creationId="{0184F553-861D-B101-5348-7547AC760329}"/>
          </ac:spMkLst>
        </pc:spChg>
        <pc:spChg chg="add 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21" creationId="{3D14B19B-0B72-6EBB-0E28-6FCB3CF951CC}"/>
          </ac:spMkLst>
        </pc:spChg>
        <pc:spChg chg="add 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22" creationId="{F25C4D57-4179-44BF-877B-E74D3A2AB1C5}"/>
          </ac:spMkLst>
        </pc:spChg>
        <pc:spChg chg="add mod">
          <ac:chgData name="유빈 박" userId="633d3ea9e95b8259" providerId="LiveId" clId="{FA8CB8CB-C27D-4CF1-86EE-20BAD596D36A}" dt="2024-05-20T05:46:52.852" v="7499"/>
          <ac:spMkLst>
            <pc:docMk/>
            <pc:sldMk cId="210384962" sldId="337"/>
            <ac:spMk id="23" creationId="{3C072E60-022C-11B3-9D59-CB4ED653A909}"/>
          </ac:spMkLst>
        </pc:spChg>
        <pc:spChg chg="add mod">
          <ac:chgData name="유빈 박" userId="633d3ea9e95b8259" providerId="LiveId" clId="{FA8CB8CB-C27D-4CF1-86EE-20BAD596D36A}" dt="2024-05-20T06:11:02.358" v="8485"/>
          <ac:spMkLst>
            <pc:docMk/>
            <pc:sldMk cId="210384962" sldId="337"/>
            <ac:spMk id="24" creationId="{19E5A55A-6A22-39DF-AA31-3459961643C0}"/>
          </ac:spMkLst>
        </pc:spChg>
        <pc:grpChg chg="add mod">
          <ac:chgData name="유빈 박" userId="633d3ea9e95b8259" providerId="LiveId" clId="{FA8CB8CB-C27D-4CF1-86EE-20BAD596D36A}" dt="2024-05-20T05:22:32.442" v="7403"/>
          <ac:grpSpMkLst>
            <pc:docMk/>
            <pc:sldMk cId="210384962" sldId="337"/>
            <ac:grpSpMk id="2" creationId="{AB20CD75-46BE-CFAD-E35A-7D67842B901F}"/>
          </ac:grpSpMkLst>
        </pc:grpChg>
        <pc:grpChg chg="add mod">
          <ac:chgData name="유빈 박" userId="633d3ea9e95b8259" providerId="LiveId" clId="{FA8CB8CB-C27D-4CF1-86EE-20BAD596D36A}" dt="2024-05-20T05:46:52.852" v="7499"/>
          <ac:grpSpMkLst>
            <pc:docMk/>
            <pc:sldMk cId="210384962" sldId="337"/>
            <ac:grpSpMk id="16" creationId="{580CA8A5-5386-9602-FFE9-3187CA6EE657}"/>
          </ac:grpSpMkLst>
        </pc:grpChg>
        <pc:picChg chg="add mod">
          <ac:chgData name="유빈 박" userId="633d3ea9e95b8259" providerId="LiveId" clId="{FA8CB8CB-C27D-4CF1-86EE-20BAD596D36A}" dt="2024-05-20T05:52:23.740" v="7540" actId="14100"/>
          <ac:picMkLst>
            <pc:docMk/>
            <pc:sldMk cId="210384962" sldId="337"/>
            <ac:picMk id="6" creationId="{B6FC3745-AC1C-C798-395D-2D357E707269}"/>
          </ac:picMkLst>
        </pc:picChg>
        <pc:picChg chg="add mod">
          <ac:chgData name="유빈 박" userId="633d3ea9e95b8259" providerId="LiveId" clId="{FA8CB8CB-C27D-4CF1-86EE-20BAD596D36A}" dt="2024-05-20T05:52:21.102" v="7539" actId="1076"/>
          <ac:picMkLst>
            <pc:docMk/>
            <pc:sldMk cId="210384962" sldId="337"/>
            <ac:picMk id="8" creationId="{3E401849-F2CE-E68D-78E6-0E03F8261877}"/>
          </ac:picMkLst>
        </pc:picChg>
        <pc:picChg chg="add mod">
          <ac:chgData name="유빈 박" userId="633d3ea9e95b8259" providerId="LiveId" clId="{FA8CB8CB-C27D-4CF1-86EE-20BAD596D36A}" dt="2024-05-20T05:52:21.102" v="7539" actId="1076"/>
          <ac:picMkLst>
            <pc:docMk/>
            <pc:sldMk cId="210384962" sldId="337"/>
            <ac:picMk id="10" creationId="{03036771-A299-1ECE-ADDA-1B10DE17E613}"/>
          </ac:picMkLst>
        </pc:picChg>
        <pc:picChg chg="add del">
          <ac:chgData name="유빈 박" userId="633d3ea9e95b8259" providerId="LiveId" clId="{FA8CB8CB-C27D-4CF1-86EE-20BAD596D36A}" dt="2024-05-20T05:26:16.984" v="7486" actId="22"/>
          <ac:picMkLst>
            <pc:docMk/>
            <pc:sldMk cId="210384962" sldId="337"/>
            <ac:picMk id="12" creationId="{EB494671-3E3F-35FA-F419-5D7DFF52F31F}"/>
          </ac:picMkLst>
        </pc:picChg>
      </pc:sldChg>
      <pc:sldChg chg="addSp delSp modSp new mod modClrScheme chgLayout">
        <pc:chgData name="유빈 박" userId="633d3ea9e95b8259" providerId="LiveId" clId="{FA8CB8CB-C27D-4CF1-86EE-20BAD596D36A}" dt="2024-05-20T05:54:17.747" v="7585" actId="1076"/>
        <pc:sldMkLst>
          <pc:docMk/>
          <pc:sldMk cId="3285276578" sldId="338"/>
        </pc:sldMkLst>
        <pc:spChg chg="mod">
          <ac:chgData name="유빈 박" userId="633d3ea9e95b8259" providerId="LiveId" clId="{FA8CB8CB-C27D-4CF1-86EE-20BAD596D36A}" dt="2024-05-20T05:47:49.783" v="7533"/>
          <ac:spMkLst>
            <pc:docMk/>
            <pc:sldMk cId="3285276578" sldId="338"/>
            <ac:spMk id="3" creationId="{50D2DE42-74C4-C1DD-5F44-D8E1AE3DF8B7}"/>
          </ac:spMkLst>
        </pc:spChg>
        <pc:spChg chg="mod">
          <ac:chgData name="유빈 박" userId="633d3ea9e95b8259" providerId="LiveId" clId="{FA8CB8CB-C27D-4CF1-86EE-20BAD596D36A}" dt="2024-05-20T05:47:17.332" v="7532" actId="20577"/>
          <ac:spMkLst>
            <pc:docMk/>
            <pc:sldMk cId="3285276578" sldId="338"/>
            <ac:spMk id="4" creationId="{F858E3AF-EAC1-1025-CD9E-A9B424D112A5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5" creationId="{090D9495-2D1E-EC04-2071-BBADE6836DA4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6" creationId="{BCCD1383-4CC1-D126-3DA5-8FA7C3010B45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7" creationId="{E5D92119-66C1-EB74-5365-7D46175B14DA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8" creationId="{EB8106BD-3F12-AC26-264E-B6CF34056192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9" creationId="{D01FDAC0-4464-D641-5400-1EEBFFDDAD1E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10" creationId="{0DD17437-19FB-0D19-935F-C4756D40DB2F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11" creationId="{8017F55E-5941-AE15-E7DA-49FDDFE90F62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12" creationId="{567148CC-9574-7A2A-F419-472414456356}"/>
          </ac:spMkLst>
        </pc:spChg>
        <pc:spChg chg="add mod">
          <ac:chgData name="유빈 박" userId="633d3ea9e95b8259" providerId="LiveId" clId="{FA8CB8CB-C27D-4CF1-86EE-20BAD596D36A}" dt="2024-05-20T05:47:59.763" v="7536" actId="1076"/>
          <ac:spMkLst>
            <pc:docMk/>
            <pc:sldMk cId="3285276578" sldId="338"/>
            <ac:spMk id="13" creationId="{64DA67CB-98EE-1ED2-7913-CFB94276778F}"/>
          </ac:spMkLst>
        </pc:spChg>
        <pc:spChg chg="add mod">
          <ac:chgData name="유빈 박" userId="633d3ea9e95b8259" providerId="LiveId" clId="{FA8CB8CB-C27D-4CF1-86EE-20BAD596D36A}" dt="2024-05-20T05:53:30.233" v="7560" actId="571"/>
          <ac:spMkLst>
            <pc:docMk/>
            <pc:sldMk cId="3285276578" sldId="338"/>
            <ac:spMk id="14" creationId="{38AF2330-97DC-6E39-BB6C-536C2B21FA61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15" creationId="{62270F92-CA29-202A-E51B-8B37371AACF2}"/>
          </ac:spMkLst>
        </pc:spChg>
        <pc:spChg chg="add mod">
          <ac:chgData name="유빈 박" userId="633d3ea9e95b8259" providerId="LiveId" clId="{FA8CB8CB-C27D-4CF1-86EE-20BAD596D36A}" dt="2024-05-20T05:54:17.747" v="7585" actId="1076"/>
          <ac:spMkLst>
            <pc:docMk/>
            <pc:sldMk cId="3285276578" sldId="338"/>
            <ac:spMk id="16" creationId="{F55C7FD1-28DA-1513-DE4D-73A3B5B513A8}"/>
          </ac:spMkLst>
        </pc:spChg>
        <pc:spChg chg="add del">
          <ac:chgData name="유빈 박" userId="633d3ea9e95b8259" providerId="LiveId" clId="{FA8CB8CB-C27D-4CF1-86EE-20BAD596D36A}" dt="2024-05-20T05:53:34.832" v="7563" actId="22"/>
          <ac:spMkLst>
            <pc:docMk/>
            <pc:sldMk cId="3285276578" sldId="338"/>
            <ac:spMk id="18" creationId="{3E135309-9ADD-924C-00D4-81D39FAC6D5E}"/>
          </ac:spMkLst>
        </pc:spChg>
        <pc:grpChg chg="add mod">
          <ac:chgData name="유빈 박" userId="633d3ea9e95b8259" providerId="LiveId" clId="{FA8CB8CB-C27D-4CF1-86EE-20BAD596D36A}" dt="2024-05-20T05:47:59.763" v="7536" actId="1076"/>
          <ac:grpSpMkLst>
            <pc:docMk/>
            <pc:sldMk cId="3285276578" sldId="338"/>
            <ac:grpSpMk id="2" creationId="{C4312E70-ED48-A971-85E9-866B7314E416}"/>
          </ac:grpSpMkLst>
        </pc:grpChg>
      </pc:sldChg>
      <pc:sldChg chg="addSp delSp modSp new mod">
        <pc:chgData name="유빈 박" userId="633d3ea9e95b8259" providerId="LiveId" clId="{FA8CB8CB-C27D-4CF1-86EE-20BAD596D36A}" dt="2024-05-20T05:59:09.807" v="7934" actId="1076"/>
        <pc:sldMkLst>
          <pc:docMk/>
          <pc:sldMk cId="3871196991" sldId="339"/>
        </pc:sldMkLst>
        <pc:spChg chg="mod">
          <ac:chgData name="유빈 박" userId="633d3ea9e95b8259" providerId="LiveId" clId="{FA8CB8CB-C27D-4CF1-86EE-20BAD596D36A}" dt="2024-05-20T05:52:32.655" v="7542"/>
          <ac:spMkLst>
            <pc:docMk/>
            <pc:sldMk cId="3871196991" sldId="339"/>
            <ac:spMk id="3" creationId="{2F79AA12-5BB4-7517-E611-EB66B4DEAA69}"/>
          </ac:spMkLst>
        </pc:spChg>
        <pc:spChg chg="mod">
          <ac:chgData name="유빈 박" userId="633d3ea9e95b8259" providerId="LiveId" clId="{FA8CB8CB-C27D-4CF1-86EE-20BAD596D36A}" dt="2024-05-20T05:54:31.233" v="7586"/>
          <ac:spMkLst>
            <pc:docMk/>
            <pc:sldMk cId="3871196991" sldId="339"/>
            <ac:spMk id="4" creationId="{9CDE123C-CFDC-5FD0-F90D-113AD5BD1DA6}"/>
          </ac:spMkLst>
        </pc:spChg>
        <pc:spChg chg="add mod">
          <ac:chgData name="유빈 박" userId="633d3ea9e95b8259" providerId="LiveId" clId="{FA8CB8CB-C27D-4CF1-86EE-20BAD596D36A}" dt="2024-05-20T05:59:09.807" v="7934" actId="1076"/>
          <ac:spMkLst>
            <pc:docMk/>
            <pc:sldMk cId="3871196991" sldId="339"/>
            <ac:spMk id="9" creationId="{6F55E573-1220-AEEF-D78B-5A5BC7856CC0}"/>
          </ac:spMkLst>
        </pc:spChg>
        <pc:spChg chg="add mod">
          <ac:chgData name="유빈 박" userId="633d3ea9e95b8259" providerId="LiveId" clId="{FA8CB8CB-C27D-4CF1-86EE-20BAD596D36A}" dt="2024-05-20T05:59:09.807" v="7934" actId="1076"/>
          <ac:spMkLst>
            <pc:docMk/>
            <pc:sldMk cId="3871196991" sldId="339"/>
            <ac:spMk id="10" creationId="{86E972EF-F719-F5D9-B63C-A925504C8FEB}"/>
          </ac:spMkLst>
        </pc:spChg>
        <pc:spChg chg="add del">
          <ac:chgData name="유빈 박" userId="633d3ea9e95b8259" providerId="LiveId" clId="{FA8CB8CB-C27D-4CF1-86EE-20BAD596D36A}" dt="2024-05-20T05:56:47.894" v="7801" actId="22"/>
          <ac:spMkLst>
            <pc:docMk/>
            <pc:sldMk cId="3871196991" sldId="339"/>
            <ac:spMk id="12" creationId="{90C62A15-A71A-C6D0-C9DE-523E0A9D5078}"/>
          </ac:spMkLst>
        </pc:spChg>
        <pc:spChg chg="add mod">
          <ac:chgData name="유빈 박" userId="633d3ea9e95b8259" providerId="LiveId" clId="{FA8CB8CB-C27D-4CF1-86EE-20BAD596D36A}" dt="2024-05-20T05:56:50.261" v="7803" actId="571"/>
          <ac:spMkLst>
            <pc:docMk/>
            <pc:sldMk cId="3871196991" sldId="339"/>
            <ac:spMk id="14" creationId="{408E9CE6-68EA-73F0-945C-43842823079B}"/>
          </ac:spMkLst>
        </pc:spChg>
        <pc:spChg chg="add mod">
          <ac:chgData name="유빈 박" userId="633d3ea9e95b8259" providerId="LiveId" clId="{FA8CB8CB-C27D-4CF1-86EE-20BAD596D36A}" dt="2024-05-20T05:59:09.807" v="7934" actId="1076"/>
          <ac:spMkLst>
            <pc:docMk/>
            <pc:sldMk cId="3871196991" sldId="339"/>
            <ac:spMk id="15" creationId="{AD2DB2B5-1C6F-4C4E-7DFE-3CA25C72E225}"/>
          </ac:spMkLst>
        </pc:spChg>
        <pc:grpChg chg="add mod">
          <ac:chgData name="유빈 박" userId="633d3ea9e95b8259" providerId="LiveId" clId="{FA8CB8CB-C27D-4CF1-86EE-20BAD596D36A}" dt="2024-05-20T05:54:37.785" v="7589" actId="14100"/>
          <ac:grpSpMkLst>
            <pc:docMk/>
            <pc:sldMk cId="3871196991" sldId="339"/>
            <ac:grpSpMk id="2" creationId="{CCB7C82D-BD9C-400D-9127-4F985F2EA96C}"/>
          </ac:grpSpMkLst>
        </pc:grpChg>
        <pc:picChg chg="add mod">
          <ac:chgData name="유빈 박" userId="633d3ea9e95b8259" providerId="LiveId" clId="{FA8CB8CB-C27D-4CF1-86EE-20BAD596D36A}" dt="2024-05-20T05:59:09.807" v="7934" actId="1076"/>
          <ac:picMkLst>
            <pc:docMk/>
            <pc:sldMk cId="3871196991" sldId="339"/>
            <ac:picMk id="6" creationId="{C4EC9301-6C90-76C1-C956-B1F99117117F}"/>
          </ac:picMkLst>
        </pc:picChg>
        <pc:picChg chg="add mod">
          <ac:chgData name="유빈 박" userId="633d3ea9e95b8259" providerId="LiveId" clId="{FA8CB8CB-C27D-4CF1-86EE-20BAD596D36A}" dt="2024-05-20T05:59:09.807" v="7934" actId="1076"/>
          <ac:picMkLst>
            <pc:docMk/>
            <pc:sldMk cId="3871196991" sldId="339"/>
            <ac:picMk id="8" creationId="{880FF088-0420-F474-9AA4-464CD0325D48}"/>
          </ac:picMkLst>
        </pc:picChg>
        <pc:picChg chg="add mod">
          <ac:chgData name="유빈 박" userId="633d3ea9e95b8259" providerId="LiveId" clId="{FA8CB8CB-C27D-4CF1-86EE-20BAD596D36A}" dt="2024-05-20T05:56:50.261" v="7803" actId="571"/>
          <ac:picMkLst>
            <pc:docMk/>
            <pc:sldMk cId="3871196991" sldId="339"/>
            <ac:picMk id="13" creationId="{70C5CFA9-8087-4F27-1DC8-79D45A8C1CC1}"/>
          </ac:picMkLst>
        </pc:picChg>
        <pc:picChg chg="add mod">
          <ac:chgData name="유빈 박" userId="633d3ea9e95b8259" providerId="LiveId" clId="{FA8CB8CB-C27D-4CF1-86EE-20BAD596D36A}" dt="2024-05-20T05:59:09.807" v="7934" actId="1076"/>
          <ac:picMkLst>
            <pc:docMk/>
            <pc:sldMk cId="3871196991" sldId="339"/>
            <ac:picMk id="17" creationId="{CDDD9F72-7211-6123-824E-CA41B16EBDE2}"/>
          </ac:picMkLst>
        </pc:picChg>
      </pc:sldChg>
      <pc:sldChg chg="addSp delSp modSp new mod">
        <pc:chgData name="유빈 박" userId="633d3ea9e95b8259" providerId="LiveId" clId="{FA8CB8CB-C27D-4CF1-86EE-20BAD596D36A}" dt="2024-05-20T06:08:33.164" v="8385" actId="1076"/>
        <pc:sldMkLst>
          <pc:docMk/>
          <pc:sldMk cId="4102320055" sldId="340"/>
        </pc:sldMkLst>
        <pc:spChg chg="add mod">
          <ac:chgData name="유빈 박" userId="633d3ea9e95b8259" providerId="LiveId" clId="{FA8CB8CB-C27D-4CF1-86EE-20BAD596D36A}" dt="2024-05-20T05:59:18.425" v="7936"/>
          <ac:spMkLst>
            <pc:docMk/>
            <pc:sldMk cId="4102320055" sldId="340"/>
            <ac:spMk id="2" creationId="{F2F83CE5-A652-2657-E09E-DDF8C85E79B3}"/>
          </ac:spMkLst>
        </pc:spChg>
        <pc:spChg chg="mod">
          <ac:chgData name="유빈 박" userId="633d3ea9e95b8259" providerId="LiveId" clId="{FA8CB8CB-C27D-4CF1-86EE-20BAD596D36A}" dt="2024-05-20T05:59:40.636" v="7947" actId="207"/>
          <ac:spMkLst>
            <pc:docMk/>
            <pc:sldMk cId="4102320055" sldId="340"/>
            <ac:spMk id="4" creationId="{D543D6CB-829A-5A80-CBAE-F72A05D1E111}"/>
          </ac:spMkLst>
        </pc:spChg>
        <pc:spChg chg="mod">
          <ac:chgData name="유빈 박" userId="633d3ea9e95b8259" providerId="LiveId" clId="{FA8CB8CB-C27D-4CF1-86EE-20BAD596D36A}" dt="2024-05-20T05:59:40.636" v="7947" actId="207"/>
          <ac:spMkLst>
            <pc:docMk/>
            <pc:sldMk cId="4102320055" sldId="340"/>
            <ac:spMk id="5" creationId="{4D04B8AC-0CD2-916A-4E34-CA5A6EB58226}"/>
          </ac:spMkLst>
        </pc:spChg>
        <pc:spChg chg="add mod">
          <ac:chgData name="유빈 박" userId="633d3ea9e95b8259" providerId="LiveId" clId="{FA8CB8CB-C27D-4CF1-86EE-20BAD596D36A}" dt="2024-05-20T06:01:18.390" v="7992" actId="1076"/>
          <ac:spMkLst>
            <pc:docMk/>
            <pc:sldMk cId="4102320055" sldId="340"/>
            <ac:spMk id="6" creationId="{4D9B6AC6-C680-CE53-363B-199404A3B2FD}"/>
          </ac:spMkLst>
        </pc:spChg>
        <pc:spChg chg="add del mod">
          <ac:chgData name="유빈 박" userId="633d3ea9e95b8259" providerId="LiveId" clId="{FA8CB8CB-C27D-4CF1-86EE-20BAD596D36A}" dt="2024-05-20T06:01:06.210" v="7989" actId="478"/>
          <ac:spMkLst>
            <pc:docMk/>
            <pc:sldMk cId="4102320055" sldId="340"/>
            <ac:spMk id="8" creationId="{8C18BFE1-B25A-BF37-3454-F8C562E476D0}"/>
          </ac:spMkLst>
        </pc:spChg>
        <pc:spChg chg="add mod">
          <ac:chgData name="유빈 박" userId="633d3ea9e95b8259" providerId="LiveId" clId="{FA8CB8CB-C27D-4CF1-86EE-20BAD596D36A}" dt="2024-05-20T06:04:26.612" v="8162" actId="1076"/>
          <ac:spMkLst>
            <pc:docMk/>
            <pc:sldMk cId="4102320055" sldId="340"/>
            <ac:spMk id="9" creationId="{C94B9921-9D6F-81E9-6ABC-EBA7CC1809CF}"/>
          </ac:spMkLst>
        </pc:spChg>
        <pc:spChg chg="add mod">
          <ac:chgData name="유빈 박" userId="633d3ea9e95b8259" providerId="LiveId" clId="{FA8CB8CB-C27D-4CF1-86EE-20BAD596D36A}" dt="2024-05-20T06:08:33.164" v="8385" actId="1076"/>
          <ac:spMkLst>
            <pc:docMk/>
            <pc:sldMk cId="4102320055" sldId="340"/>
            <ac:spMk id="10" creationId="{800B386D-CC0D-63F9-E838-6C3A24B2EAE8}"/>
          </ac:spMkLst>
        </pc:spChg>
        <pc:spChg chg="add mod">
          <ac:chgData name="유빈 박" userId="633d3ea9e95b8259" providerId="LiveId" clId="{FA8CB8CB-C27D-4CF1-86EE-20BAD596D36A}" dt="2024-05-20T06:00:50.353" v="7980" actId="571"/>
          <ac:spMkLst>
            <pc:docMk/>
            <pc:sldMk cId="4102320055" sldId="340"/>
            <ac:spMk id="11" creationId="{11FD51EF-74A0-3903-6C92-F70AF02B62EB}"/>
          </ac:spMkLst>
        </pc:spChg>
        <pc:spChg chg="add mod">
          <ac:chgData name="유빈 박" userId="633d3ea9e95b8259" providerId="LiveId" clId="{FA8CB8CB-C27D-4CF1-86EE-20BAD596D36A}" dt="2024-05-20T06:02:11.893" v="8003" actId="1076"/>
          <ac:spMkLst>
            <pc:docMk/>
            <pc:sldMk cId="4102320055" sldId="340"/>
            <ac:spMk id="12" creationId="{00CCEE65-8FAF-1CF0-439E-2FA62DF492A1}"/>
          </ac:spMkLst>
        </pc:spChg>
        <pc:spChg chg="add mod">
          <ac:chgData name="유빈 박" userId="633d3ea9e95b8259" providerId="LiveId" clId="{FA8CB8CB-C27D-4CF1-86EE-20BAD596D36A}" dt="2024-05-20T06:04:22.775" v="8160" actId="1076"/>
          <ac:spMkLst>
            <pc:docMk/>
            <pc:sldMk cId="4102320055" sldId="340"/>
            <ac:spMk id="19" creationId="{8A234715-9732-337F-1D51-EAC0D83A7C93}"/>
          </ac:spMkLst>
        </pc:spChg>
        <pc:spChg chg="add mod">
          <ac:chgData name="유빈 박" userId="633d3ea9e95b8259" providerId="LiveId" clId="{FA8CB8CB-C27D-4CF1-86EE-20BAD596D36A}" dt="2024-05-20T06:04:24.727" v="8161" actId="1076"/>
          <ac:spMkLst>
            <pc:docMk/>
            <pc:sldMk cId="4102320055" sldId="340"/>
            <ac:spMk id="22" creationId="{DEDF756D-72E5-FA3D-C630-78493919484E}"/>
          </ac:spMkLst>
        </pc:spChg>
        <pc:spChg chg="add mod">
          <ac:chgData name="유빈 박" userId="633d3ea9e95b8259" providerId="LiveId" clId="{FA8CB8CB-C27D-4CF1-86EE-20BAD596D36A}" dt="2024-05-20T06:04:28.406" v="8163" actId="1076"/>
          <ac:spMkLst>
            <pc:docMk/>
            <pc:sldMk cId="4102320055" sldId="340"/>
            <ac:spMk id="23" creationId="{20407626-D0A1-6D06-675B-1C75355F47F5}"/>
          </ac:spMkLst>
        </pc:spChg>
        <pc:spChg chg="add mod">
          <ac:chgData name="유빈 박" userId="633d3ea9e95b8259" providerId="LiveId" clId="{FA8CB8CB-C27D-4CF1-86EE-20BAD596D36A}" dt="2024-05-20T06:05:11.235" v="8174" actId="1076"/>
          <ac:spMkLst>
            <pc:docMk/>
            <pc:sldMk cId="4102320055" sldId="340"/>
            <ac:spMk id="26" creationId="{ED2CC97D-D7F9-E406-B1B2-99E7C16DA774}"/>
          </ac:spMkLst>
        </pc:spChg>
        <pc:spChg chg="add mod">
          <ac:chgData name="유빈 박" userId="633d3ea9e95b8259" providerId="LiveId" clId="{FA8CB8CB-C27D-4CF1-86EE-20BAD596D36A}" dt="2024-05-20T06:05:40.952" v="8282" actId="1076"/>
          <ac:spMkLst>
            <pc:docMk/>
            <pc:sldMk cId="4102320055" sldId="340"/>
            <ac:spMk id="29" creationId="{F54A05AD-19E1-C50A-F9C4-EF66F512D431}"/>
          </ac:spMkLst>
        </pc:spChg>
        <pc:grpChg chg="add mod">
          <ac:chgData name="유빈 박" userId="633d3ea9e95b8259" providerId="LiveId" clId="{FA8CB8CB-C27D-4CF1-86EE-20BAD596D36A}" dt="2024-05-20T05:59:38.704" v="7946" actId="14100"/>
          <ac:grpSpMkLst>
            <pc:docMk/>
            <pc:sldMk cId="4102320055" sldId="340"/>
            <ac:grpSpMk id="3" creationId="{A6D516CB-C794-61E3-CCEC-41F9AA61BF54}"/>
          </ac:grpSpMkLst>
        </pc:grpChg>
        <pc:picChg chg="add mod">
          <ac:chgData name="유빈 박" userId="633d3ea9e95b8259" providerId="LiveId" clId="{FA8CB8CB-C27D-4CF1-86EE-20BAD596D36A}" dt="2024-05-20T06:02:19.252" v="8005" actId="1076"/>
          <ac:picMkLst>
            <pc:docMk/>
            <pc:sldMk cId="4102320055" sldId="340"/>
            <ac:picMk id="14" creationId="{D9D2407A-33D3-C6A0-D885-E6CDEABE82CD}"/>
          </ac:picMkLst>
        </pc:picChg>
        <pc:picChg chg="add mod">
          <ac:chgData name="유빈 박" userId="633d3ea9e95b8259" providerId="LiveId" clId="{FA8CB8CB-C27D-4CF1-86EE-20BAD596D36A}" dt="2024-05-20T06:02:20.158" v="8006" actId="1076"/>
          <ac:picMkLst>
            <pc:docMk/>
            <pc:sldMk cId="4102320055" sldId="340"/>
            <ac:picMk id="16" creationId="{36D249D4-C85E-B29E-7525-4A1AAAA3D314}"/>
          </ac:picMkLst>
        </pc:picChg>
        <pc:picChg chg="add mod">
          <ac:chgData name="유빈 박" userId="633d3ea9e95b8259" providerId="LiveId" clId="{FA8CB8CB-C27D-4CF1-86EE-20BAD596D36A}" dt="2024-05-20T06:02:21.346" v="8007" actId="1076"/>
          <ac:picMkLst>
            <pc:docMk/>
            <pc:sldMk cId="4102320055" sldId="340"/>
            <ac:picMk id="18" creationId="{73B86098-E665-E4EF-CCAA-A55DF5AAE749}"/>
          </ac:picMkLst>
        </pc:picChg>
        <pc:picChg chg="add mod modCrop">
          <ac:chgData name="유빈 박" userId="633d3ea9e95b8259" providerId="LiveId" clId="{FA8CB8CB-C27D-4CF1-86EE-20BAD596D36A}" dt="2024-05-20T06:04:24.727" v="8161" actId="1076"/>
          <ac:picMkLst>
            <pc:docMk/>
            <pc:sldMk cId="4102320055" sldId="340"/>
            <ac:picMk id="21" creationId="{9751DC70-8505-5F80-1854-0136276965EA}"/>
          </ac:picMkLst>
        </pc:picChg>
        <pc:picChg chg="add mod">
          <ac:chgData name="유빈 박" userId="633d3ea9e95b8259" providerId="LiveId" clId="{FA8CB8CB-C27D-4CF1-86EE-20BAD596D36A}" dt="2024-05-20T06:04:31.105" v="8166" actId="1076"/>
          <ac:picMkLst>
            <pc:docMk/>
            <pc:sldMk cId="4102320055" sldId="340"/>
            <ac:picMk id="25" creationId="{FC04E94A-827A-B463-4D6A-CB3F6A9A1951}"/>
          </ac:picMkLst>
        </pc:picChg>
        <pc:picChg chg="add mod">
          <ac:chgData name="유빈 박" userId="633d3ea9e95b8259" providerId="LiveId" clId="{FA8CB8CB-C27D-4CF1-86EE-20BAD596D36A}" dt="2024-05-20T06:05:08.174" v="8173" actId="1076"/>
          <ac:picMkLst>
            <pc:docMk/>
            <pc:sldMk cId="4102320055" sldId="340"/>
            <ac:picMk id="28" creationId="{AA6E59F5-2231-0B3B-78D4-160241C27E63}"/>
          </ac:picMkLst>
        </pc:picChg>
      </pc:sldChg>
      <pc:sldChg chg="addSp modSp new mod">
        <pc:chgData name="유빈 박" userId="633d3ea9e95b8259" providerId="LiveId" clId="{FA8CB8CB-C27D-4CF1-86EE-20BAD596D36A}" dt="2024-05-20T06:13:55.301" v="8624" actId="1076"/>
        <pc:sldMkLst>
          <pc:docMk/>
          <pc:sldMk cId="1551425537" sldId="341"/>
        </pc:sldMkLst>
        <pc:spChg chg="mod">
          <ac:chgData name="유빈 박" userId="633d3ea9e95b8259" providerId="LiveId" clId="{FA8CB8CB-C27D-4CF1-86EE-20BAD596D36A}" dt="2024-05-20T06:05:46.769" v="8284"/>
          <ac:spMkLst>
            <pc:docMk/>
            <pc:sldMk cId="1551425537" sldId="341"/>
            <ac:spMk id="3" creationId="{C037BADA-BA20-D373-3DAA-424ACA6EC1FF}"/>
          </ac:spMkLst>
        </pc:spChg>
        <pc:spChg chg="mod">
          <ac:chgData name="유빈 박" userId="633d3ea9e95b8259" providerId="LiveId" clId="{FA8CB8CB-C27D-4CF1-86EE-20BAD596D36A}" dt="2024-05-20T06:05:51.024" v="8285"/>
          <ac:spMkLst>
            <pc:docMk/>
            <pc:sldMk cId="1551425537" sldId="341"/>
            <ac:spMk id="4" creationId="{97F334A7-6B07-007E-F906-042C917BA3C6}"/>
          </ac:spMkLst>
        </pc:spChg>
        <pc:spChg chg="add mod">
          <ac:chgData name="유빈 박" userId="633d3ea9e95b8259" providerId="LiveId" clId="{FA8CB8CB-C27D-4CF1-86EE-20BAD596D36A}" dt="2024-05-20T06:07:07.393" v="8367" actId="1076"/>
          <ac:spMkLst>
            <pc:docMk/>
            <pc:sldMk cId="1551425537" sldId="341"/>
            <ac:spMk id="7" creationId="{65FB6AB6-AE1A-67D2-3AA6-67E14B634BCB}"/>
          </ac:spMkLst>
        </pc:spChg>
        <pc:spChg chg="add mod">
          <ac:chgData name="유빈 박" userId="633d3ea9e95b8259" providerId="LiveId" clId="{FA8CB8CB-C27D-4CF1-86EE-20BAD596D36A}" dt="2024-05-20T06:10:25.326" v="8475" actId="14100"/>
          <ac:spMkLst>
            <pc:docMk/>
            <pc:sldMk cId="1551425537" sldId="341"/>
            <ac:spMk id="8" creationId="{39ACCA3A-8BCF-C32E-0AE2-3270C064FD06}"/>
          </ac:spMkLst>
        </pc:spChg>
        <pc:spChg chg="add mod">
          <ac:chgData name="유빈 박" userId="633d3ea9e95b8259" providerId="LiveId" clId="{FA8CB8CB-C27D-4CF1-86EE-20BAD596D36A}" dt="2024-05-20T06:07:36.039" v="8375" actId="14100"/>
          <ac:spMkLst>
            <pc:docMk/>
            <pc:sldMk cId="1551425537" sldId="341"/>
            <ac:spMk id="9" creationId="{CE6F84CA-AEB8-699F-4AA6-6878D112DAF4}"/>
          </ac:spMkLst>
        </pc:spChg>
        <pc:spChg chg="mod">
          <ac:chgData name="유빈 박" userId="633d3ea9e95b8259" providerId="LiveId" clId="{FA8CB8CB-C27D-4CF1-86EE-20BAD596D36A}" dt="2024-05-20T06:07:38.148" v="8376"/>
          <ac:spMkLst>
            <pc:docMk/>
            <pc:sldMk cId="1551425537" sldId="341"/>
            <ac:spMk id="11" creationId="{9EC31461-F229-1D02-A47F-544C38833FCE}"/>
          </ac:spMkLst>
        </pc:spChg>
        <pc:spChg chg="mod">
          <ac:chgData name="유빈 박" userId="633d3ea9e95b8259" providerId="LiveId" clId="{FA8CB8CB-C27D-4CF1-86EE-20BAD596D36A}" dt="2024-05-20T06:07:38.148" v="8376"/>
          <ac:spMkLst>
            <pc:docMk/>
            <pc:sldMk cId="1551425537" sldId="341"/>
            <ac:spMk id="12" creationId="{92F8A034-7853-E1CB-8CF4-81C2ADFFEF7D}"/>
          </ac:spMkLst>
        </pc:spChg>
        <pc:spChg chg="mod">
          <ac:chgData name="유빈 박" userId="633d3ea9e95b8259" providerId="LiveId" clId="{FA8CB8CB-C27D-4CF1-86EE-20BAD596D36A}" dt="2024-05-20T06:07:39.883" v="8377" actId="571"/>
          <ac:spMkLst>
            <pc:docMk/>
            <pc:sldMk cId="1551425537" sldId="341"/>
            <ac:spMk id="14" creationId="{FF61E614-295A-E5A9-6B01-BC9D8BC6A94D}"/>
          </ac:spMkLst>
        </pc:spChg>
        <pc:spChg chg="mod">
          <ac:chgData name="유빈 박" userId="633d3ea9e95b8259" providerId="LiveId" clId="{FA8CB8CB-C27D-4CF1-86EE-20BAD596D36A}" dt="2024-05-20T06:07:47.468" v="8378"/>
          <ac:spMkLst>
            <pc:docMk/>
            <pc:sldMk cId="1551425537" sldId="341"/>
            <ac:spMk id="15" creationId="{263B1B99-3465-84DB-BF6A-EF2A1614E0E1}"/>
          </ac:spMkLst>
        </pc:spChg>
        <pc:spChg chg="add mod">
          <ac:chgData name="유빈 박" userId="633d3ea9e95b8259" providerId="LiveId" clId="{FA8CB8CB-C27D-4CF1-86EE-20BAD596D36A}" dt="2024-05-20T06:10:20.972" v="8474" actId="14100"/>
          <ac:spMkLst>
            <pc:docMk/>
            <pc:sldMk cId="1551425537" sldId="341"/>
            <ac:spMk id="18" creationId="{5C7DD293-61C5-B7A4-0057-7BBE331979F7}"/>
          </ac:spMkLst>
        </pc:spChg>
        <pc:spChg chg="add mod">
          <ac:chgData name="유빈 박" userId="633d3ea9e95b8259" providerId="LiveId" clId="{FA8CB8CB-C27D-4CF1-86EE-20BAD596D36A}" dt="2024-05-20T06:10:32.126" v="8480" actId="1076"/>
          <ac:spMkLst>
            <pc:docMk/>
            <pc:sldMk cId="1551425537" sldId="341"/>
            <ac:spMk id="19" creationId="{0DB8B938-A54F-4119-DA77-D09FC18FD614}"/>
          </ac:spMkLst>
        </pc:spChg>
        <pc:spChg chg="add mod">
          <ac:chgData name="유빈 박" userId="633d3ea9e95b8259" providerId="LiveId" clId="{FA8CB8CB-C27D-4CF1-86EE-20BAD596D36A}" dt="2024-05-20T06:13:53.545" v="8623" actId="1076"/>
          <ac:spMkLst>
            <pc:docMk/>
            <pc:sldMk cId="1551425537" sldId="341"/>
            <ac:spMk id="22" creationId="{C7DA75F5-3C6E-1F83-45A2-A0786358957B}"/>
          </ac:spMkLst>
        </pc:spChg>
        <pc:spChg chg="add mod">
          <ac:chgData name="유빈 박" userId="633d3ea9e95b8259" providerId="LiveId" clId="{FA8CB8CB-C27D-4CF1-86EE-20BAD596D36A}" dt="2024-05-20T06:13:55.301" v="8624" actId="1076"/>
          <ac:spMkLst>
            <pc:docMk/>
            <pc:sldMk cId="1551425537" sldId="341"/>
            <ac:spMk id="26" creationId="{8882F987-5574-B766-98A1-BE7103392E39}"/>
          </ac:spMkLst>
        </pc:spChg>
        <pc:grpChg chg="add mod">
          <ac:chgData name="유빈 박" userId="633d3ea9e95b8259" providerId="LiveId" clId="{FA8CB8CB-C27D-4CF1-86EE-20BAD596D36A}" dt="2024-05-20T06:05:53.688" v="8286" actId="14100"/>
          <ac:grpSpMkLst>
            <pc:docMk/>
            <pc:sldMk cId="1551425537" sldId="341"/>
            <ac:grpSpMk id="2" creationId="{86AD0A30-8D6E-848F-9551-6921B9B6E2A8}"/>
          </ac:grpSpMkLst>
        </pc:grpChg>
        <pc:grpChg chg="add mod">
          <ac:chgData name="유빈 박" userId="633d3ea9e95b8259" providerId="LiveId" clId="{FA8CB8CB-C27D-4CF1-86EE-20BAD596D36A}" dt="2024-05-20T06:07:38.148" v="8376"/>
          <ac:grpSpMkLst>
            <pc:docMk/>
            <pc:sldMk cId="1551425537" sldId="341"/>
            <ac:grpSpMk id="10" creationId="{53AD16E8-4192-E69C-E755-9E92A28B1D04}"/>
          </ac:grpSpMkLst>
        </pc:grpChg>
        <pc:grpChg chg="add mod">
          <ac:chgData name="유빈 박" userId="633d3ea9e95b8259" providerId="LiveId" clId="{FA8CB8CB-C27D-4CF1-86EE-20BAD596D36A}" dt="2024-05-20T06:07:50.249" v="8379" actId="14100"/>
          <ac:grpSpMkLst>
            <pc:docMk/>
            <pc:sldMk cId="1551425537" sldId="341"/>
            <ac:grpSpMk id="13" creationId="{5E17ECCA-0DD8-5D6E-03A6-0F173FE5AF1F}"/>
          </ac:grpSpMkLst>
        </pc:grpChg>
        <pc:picChg chg="add mod">
          <ac:chgData name="유빈 박" userId="633d3ea9e95b8259" providerId="LiveId" clId="{FA8CB8CB-C27D-4CF1-86EE-20BAD596D36A}" dt="2024-05-20T06:07:19.602" v="8372" actId="1076"/>
          <ac:picMkLst>
            <pc:docMk/>
            <pc:sldMk cId="1551425537" sldId="341"/>
            <ac:picMk id="6" creationId="{442C5560-0614-A384-9CE1-4926F9963AC5}"/>
          </ac:picMkLst>
        </pc:picChg>
        <pc:picChg chg="add mod">
          <ac:chgData name="유빈 박" userId="633d3ea9e95b8259" providerId="LiveId" clId="{FA8CB8CB-C27D-4CF1-86EE-20BAD596D36A}" dt="2024-05-20T06:09:50.738" v="8389" actId="1076"/>
          <ac:picMkLst>
            <pc:docMk/>
            <pc:sldMk cId="1551425537" sldId="341"/>
            <ac:picMk id="17" creationId="{DE63058E-F606-5DAF-4C29-F514289A14C4}"/>
          </ac:picMkLst>
        </pc:picChg>
        <pc:picChg chg="add mod">
          <ac:chgData name="유빈 박" userId="633d3ea9e95b8259" providerId="LiveId" clId="{FA8CB8CB-C27D-4CF1-86EE-20BAD596D36A}" dt="2024-05-20T06:10:50.625" v="8484" actId="14100"/>
          <ac:picMkLst>
            <pc:docMk/>
            <pc:sldMk cId="1551425537" sldId="341"/>
            <ac:picMk id="21" creationId="{F7127740-9849-5E3C-A7C0-5DF3ED944FFC}"/>
          </ac:picMkLst>
        </pc:picChg>
        <pc:picChg chg="add mod modCrop">
          <ac:chgData name="유빈 박" userId="633d3ea9e95b8259" providerId="LiveId" clId="{FA8CB8CB-C27D-4CF1-86EE-20BAD596D36A}" dt="2024-05-20T06:12:23.320" v="8591" actId="1076"/>
          <ac:picMkLst>
            <pc:docMk/>
            <pc:sldMk cId="1551425537" sldId="341"/>
            <ac:picMk id="24" creationId="{6C98CBE3-1BB5-F0DB-2300-6ED1EAE83A5A}"/>
          </ac:picMkLst>
        </pc:picChg>
      </pc:sldChg>
      <pc:sldChg chg="addSp delSp modSp new mod">
        <pc:chgData name="유빈 박" userId="633d3ea9e95b8259" providerId="LiveId" clId="{FA8CB8CB-C27D-4CF1-86EE-20BAD596D36A}" dt="2024-05-20T06:23:58.349" v="8914" actId="1036"/>
        <pc:sldMkLst>
          <pc:docMk/>
          <pc:sldMk cId="1438524330" sldId="342"/>
        </pc:sldMkLst>
        <pc:spChg chg="add del">
          <ac:chgData name="유빈 박" userId="633d3ea9e95b8259" providerId="LiveId" clId="{FA8CB8CB-C27D-4CF1-86EE-20BAD596D36A}" dt="2024-05-20T06:13:20.518" v="8608" actId="22"/>
          <ac:spMkLst>
            <pc:docMk/>
            <pc:sldMk cId="1438524330" sldId="342"/>
            <ac:spMk id="3" creationId="{B8822C6C-D03B-29EF-AC77-810F6D89C784}"/>
          </ac:spMkLst>
        </pc:spChg>
        <pc:spChg chg="mod">
          <ac:chgData name="유빈 박" userId="633d3ea9e95b8259" providerId="LiveId" clId="{FA8CB8CB-C27D-4CF1-86EE-20BAD596D36A}" dt="2024-05-20T06:14:14.553" v="8625"/>
          <ac:spMkLst>
            <pc:docMk/>
            <pc:sldMk cId="1438524330" sldId="342"/>
            <ac:spMk id="5" creationId="{8DC73FC9-3432-C0D8-4025-344AE1D4A49B}"/>
          </ac:spMkLst>
        </pc:spChg>
        <pc:spChg chg="mod">
          <ac:chgData name="유빈 박" userId="633d3ea9e95b8259" providerId="LiveId" clId="{FA8CB8CB-C27D-4CF1-86EE-20BAD596D36A}" dt="2024-05-20T06:14:19.601" v="8626"/>
          <ac:spMkLst>
            <pc:docMk/>
            <pc:sldMk cId="1438524330" sldId="342"/>
            <ac:spMk id="6" creationId="{5A6971A1-F795-F61E-EF96-75ED9D89C3FB}"/>
          </ac:spMkLst>
        </pc:spChg>
        <pc:spChg chg="add mod">
          <ac:chgData name="유빈 박" userId="633d3ea9e95b8259" providerId="LiveId" clId="{FA8CB8CB-C27D-4CF1-86EE-20BAD596D36A}" dt="2024-05-20T06:15:55.434" v="8784" actId="1076"/>
          <ac:spMkLst>
            <pc:docMk/>
            <pc:sldMk cId="1438524330" sldId="342"/>
            <ac:spMk id="9" creationId="{B75F4A93-166E-CC09-CDB6-F26510D63A41}"/>
          </ac:spMkLst>
        </pc:spChg>
        <pc:spChg chg="add mod">
          <ac:chgData name="유빈 박" userId="633d3ea9e95b8259" providerId="LiveId" clId="{FA8CB8CB-C27D-4CF1-86EE-20BAD596D36A}" dt="2024-05-20T06:15:26.888" v="8704"/>
          <ac:spMkLst>
            <pc:docMk/>
            <pc:sldMk cId="1438524330" sldId="342"/>
            <ac:spMk id="10" creationId="{E159A2B3-F928-4F9A-F751-71CD63D0A727}"/>
          </ac:spMkLst>
        </pc:spChg>
        <pc:spChg chg="add mod">
          <ac:chgData name="유빈 박" userId="633d3ea9e95b8259" providerId="LiveId" clId="{FA8CB8CB-C27D-4CF1-86EE-20BAD596D36A}" dt="2024-05-20T06:18:25.304" v="8837" actId="1076"/>
          <ac:spMkLst>
            <pc:docMk/>
            <pc:sldMk cId="1438524330" sldId="342"/>
            <ac:spMk id="17" creationId="{5B4ACAD5-4F2E-271E-9B92-83D9FB52736B}"/>
          </ac:spMkLst>
        </pc:spChg>
        <pc:spChg chg="add mod">
          <ac:chgData name="유빈 박" userId="633d3ea9e95b8259" providerId="LiveId" clId="{FA8CB8CB-C27D-4CF1-86EE-20BAD596D36A}" dt="2024-05-20T06:17:54.845" v="8821" actId="571"/>
          <ac:spMkLst>
            <pc:docMk/>
            <pc:sldMk cId="1438524330" sldId="342"/>
            <ac:spMk id="19" creationId="{2A7B3A56-1E7F-D6A1-F86A-0B9964FE9B58}"/>
          </ac:spMkLst>
        </pc:spChg>
        <pc:spChg chg="add mod">
          <ac:chgData name="유빈 박" userId="633d3ea9e95b8259" providerId="LiveId" clId="{FA8CB8CB-C27D-4CF1-86EE-20BAD596D36A}" dt="2024-05-20T06:23:58.349" v="8914" actId="1036"/>
          <ac:spMkLst>
            <pc:docMk/>
            <pc:sldMk cId="1438524330" sldId="342"/>
            <ac:spMk id="20" creationId="{B65FEFA9-097C-FD90-7010-2D6EA68E4AEC}"/>
          </ac:spMkLst>
        </pc:spChg>
        <pc:spChg chg="add mod">
          <ac:chgData name="유빈 박" userId="633d3ea9e95b8259" providerId="LiveId" clId="{FA8CB8CB-C27D-4CF1-86EE-20BAD596D36A}" dt="2024-05-20T06:19:39.084" v="8866" actId="14100"/>
          <ac:spMkLst>
            <pc:docMk/>
            <pc:sldMk cId="1438524330" sldId="342"/>
            <ac:spMk id="21" creationId="{279E3C6F-FDC5-2034-55A3-7E52CF0BCD96}"/>
          </ac:spMkLst>
        </pc:spChg>
        <pc:spChg chg="add mod">
          <ac:chgData name="유빈 박" userId="633d3ea9e95b8259" providerId="LiveId" clId="{FA8CB8CB-C27D-4CF1-86EE-20BAD596D36A}" dt="2024-05-20T06:19:35.319" v="8865" actId="1037"/>
          <ac:spMkLst>
            <pc:docMk/>
            <pc:sldMk cId="1438524330" sldId="342"/>
            <ac:spMk id="22" creationId="{000CF5A1-852D-242D-87C6-6AAF2117DB1C}"/>
          </ac:spMkLst>
        </pc:spChg>
        <pc:spChg chg="add mod">
          <ac:chgData name="유빈 박" userId="633d3ea9e95b8259" providerId="LiveId" clId="{FA8CB8CB-C27D-4CF1-86EE-20BAD596D36A}" dt="2024-05-20T06:19:55.975" v="8872" actId="1076"/>
          <ac:spMkLst>
            <pc:docMk/>
            <pc:sldMk cId="1438524330" sldId="342"/>
            <ac:spMk id="23" creationId="{29476146-CF08-6E64-3351-07DB5E8D9AAF}"/>
          </ac:spMkLst>
        </pc:spChg>
        <pc:spChg chg="add mod">
          <ac:chgData name="유빈 박" userId="633d3ea9e95b8259" providerId="LiveId" clId="{FA8CB8CB-C27D-4CF1-86EE-20BAD596D36A}" dt="2024-05-20T06:20:07.518" v="8875" actId="1076"/>
          <ac:spMkLst>
            <pc:docMk/>
            <pc:sldMk cId="1438524330" sldId="342"/>
            <ac:spMk id="24" creationId="{7AD72F15-70ED-E0E4-B1C2-06C9C79A5B60}"/>
          </ac:spMkLst>
        </pc:spChg>
        <pc:spChg chg="add mod">
          <ac:chgData name="유빈 박" userId="633d3ea9e95b8259" providerId="LiveId" clId="{FA8CB8CB-C27D-4CF1-86EE-20BAD596D36A}" dt="2024-05-20T06:23:43.512" v="8903" actId="1076"/>
          <ac:spMkLst>
            <pc:docMk/>
            <pc:sldMk cId="1438524330" sldId="342"/>
            <ac:spMk id="25" creationId="{EA89BD0F-969A-BFAA-7195-3515DDA9D0ED}"/>
          </ac:spMkLst>
        </pc:spChg>
        <pc:grpChg chg="add mod">
          <ac:chgData name="유빈 박" userId="633d3ea9e95b8259" providerId="LiveId" clId="{FA8CB8CB-C27D-4CF1-86EE-20BAD596D36A}" dt="2024-05-20T06:14:21.380" v="8627" actId="14100"/>
          <ac:grpSpMkLst>
            <pc:docMk/>
            <pc:sldMk cId="1438524330" sldId="342"/>
            <ac:grpSpMk id="4" creationId="{623A5804-A94B-9E11-1353-C5DF868D334E}"/>
          </ac:grpSpMkLst>
        </pc:grpChg>
        <pc:picChg chg="add mod">
          <ac:chgData name="유빈 박" userId="633d3ea9e95b8259" providerId="LiveId" clId="{FA8CB8CB-C27D-4CF1-86EE-20BAD596D36A}" dt="2024-05-20T06:15:56.629" v="8785" actId="1076"/>
          <ac:picMkLst>
            <pc:docMk/>
            <pc:sldMk cId="1438524330" sldId="342"/>
            <ac:picMk id="8" creationId="{7E70E48E-5ACE-7B25-CB40-355601559AFE}"/>
          </ac:picMkLst>
        </pc:picChg>
        <pc:picChg chg="add mod">
          <ac:chgData name="유빈 박" userId="633d3ea9e95b8259" providerId="LiveId" clId="{FA8CB8CB-C27D-4CF1-86EE-20BAD596D36A}" dt="2024-05-20T06:23:52.502" v="8905" actId="1076"/>
          <ac:picMkLst>
            <pc:docMk/>
            <pc:sldMk cId="1438524330" sldId="342"/>
            <ac:picMk id="12" creationId="{9375DE1F-255B-C195-E57E-1B6F39A0CB60}"/>
          </ac:picMkLst>
        </pc:picChg>
        <pc:picChg chg="add mod">
          <ac:chgData name="유빈 박" userId="633d3ea9e95b8259" providerId="LiveId" clId="{FA8CB8CB-C27D-4CF1-86EE-20BAD596D36A}" dt="2024-05-20T06:18:25.304" v="8837" actId="1076"/>
          <ac:picMkLst>
            <pc:docMk/>
            <pc:sldMk cId="1438524330" sldId="342"/>
            <ac:picMk id="14" creationId="{F76FA0BE-D168-3733-B6EC-8FC153F8BB8E}"/>
          </ac:picMkLst>
        </pc:picChg>
        <pc:picChg chg="add mod">
          <ac:chgData name="유빈 박" userId="633d3ea9e95b8259" providerId="LiveId" clId="{FA8CB8CB-C27D-4CF1-86EE-20BAD596D36A}" dt="2024-05-20T06:23:43.512" v="8903" actId="1076"/>
          <ac:picMkLst>
            <pc:docMk/>
            <pc:sldMk cId="1438524330" sldId="342"/>
            <ac:picMk id="16" creationId="{3056D8A3-2373-1527-C29D-D0D83FC05C2C}"/>
          </ac:picMkLst>
        </pc:picChg>
        <pc:picChg chg="add mod">
          <ac:chgData name="유빈 박" userId="633d3ea9e95b8259" providerId="LiveId" clId="{FA8CB8CB-C27D-4CF1-86EE-20BAD596D36A}" dt="2024-05-20T06:17:54.845" v="8821" actId="571"/>
          <ac:picMkLst>
            <pc:docMk/>
            <pc:sldMk cId="1438524330" sldId="342"/>
            <ac:picMk id="18" creationId="{8D9AB63F-4C1B-8943-0417-B33BA2826867}"/>
          </ac:picMkLst>
        </pc:picChg>
        <pc:picChg chg="add mod">
          <ac:chgData name="유빈 박" userId="633d3ea9e95b8259" providerId="LiveId" clId="{FA8CB8CB-C27D-4CF1-86EE-20BAD596D36A}" dt="2024-05-20T06:23:43.512" v="8903" actId="1076"/>
          <ac:picMkLst>
            <pc:docMk/>
            <pc:sldMk cId="1438524330" sldId="342"/>
            <ac:picMk id="27" creationId="{25EE5872-1C24-D8DD-84E5-B662868E3CD7}"/>
          </ac:picMkLst>
        </pc:picChg>
      </pc:sldChg>
      <pc:sldMasterChg chg="modSp mod addSldLayout delSldLayout modSldLayout sldLayoutOrd">
        <pc:chgData name="유빈 박" userId="633d3ea9e95b8259" providerId="LiveId" clId="{FA8CB8CB-C27D-4CF1-86EE-20BAD596D36A}" dt="2024-05-20T06:26:41.986" v="9006" actId="478"/>
        <pc:sldMasterMkLst>
          <pc:docMk/>
          <pc:sldMasterMk cId="0" sldId="2147483686"/>
        </pc:sldMasterMkLst>
        <pc:spChg chg="mod">
          <ac:chgData name="유빈 박" userId="633d3ea9e95b8259" providerId="LiveId" clId="{FA8CB8CB-C27D-4CF1-86EE-20BAD596D36A}" dt="2024-05-12T17:15:26.190" v="272" actId="2711"/>
          <ac:spMkLst>
            <pc:docMk/>
            <pc:sldMasterMk cId="0" sldId="2147483686"/>
            <ac:spMk id="6" creationId="{00000000-0000-0000-0000-000000000000}"/>
          </ac:spMkLst>
        </pc:spChg>
        <pc:spChg chg="mod">
          <ac:chgData name="유빈 박" userId="633d3ea9e95b8259" providerId="LiveId" clId="{FA8CB8CB-C27D-4CF1-86EE-20BAD596D36A}" dt="2024-05-12T17:15:50.161" v="289" actId="2711"/>
          <ac:spMkLst>
            <pc:docMk/>
            <pc:sldMasterMk cId="0" sldId="2147483686"/>
            <ac:spMk id="7" creationId="{00000000-0000-0000-0000-000000000000}"/>
          </ac:spMkLst>
        </pc:spChg>
        <pc:sldLayoutChg chg="addSp delSp modSp mod">
          <pc:chgData name="유빈 박" userId="633d3ea9e95b8259" providerId="LiveId" clId="{FA8CB8CB-C27D-4CF1-86EE-20BAD596D36A}" dt="2024-05-12T18:12:24.070" v="1214" actId="207"/>
          <pc:sldLayoutMkLst>
            <pc:docMk/>
            <pc:sldMasterMk cId="0" sldId="2147483686"/>
            <pc:sldLayoutMk cId="0" sldId="2147483648"/>
          </pc:sldLayoutMkLst>
          <pc:spChg chg="add mod">
            <ac:chgData name="유빈 박" userId="633d3ea9e95b8259" providerId="LiveId" clId="{FA8CB8CB-C27D-4CF1-86EE-20BAD596D36A}" dt="2024-05-12T17:02:56.640" v="180"/>
            <ac:spMkLst>
              <pc:docMk/>
              <pc:sldMasterMk cId="0" sldId="2147483686"/>
              <pc:sldLayoutMk cId="0" sldId="2147483648"/>
              <ac:spMk id="3" creationId="{13022856-3A87-B437-5A05-1D584DEFF2D9}"/>
            </ac:spMkLst>
          </pc:spChg>
          <pc:spChg chg="add mod">
            <ac:chgData name="유빈 박" userId="633d3ea9e95b8259" providerId="LiveId" clId="{FA8CB8CB-C27D-4CF1-86EE-20BAD596D36A}" dt="2024-05-12T17:03:10.716" v="181"/>
            <ac:spMkLst>
              <pc:docMk/>
              <pc:sldMasterMk cId="0" sldId="2147483686"/>
              <pc:sldLayoutMk cId="0" sldId="2147483648"/>
              <ac:spMk id="4" creationId="{9E39B85E-7ADC-E0CE-C938-0771A50EE739}"/>
            </ac:spMkLst>
          </pc:spChg>
          <pc:spChg chg="add mod">
            <ac:chgData name="유빈 박" userId="633d3ea9e95b8259" providerId="LiveId" clId="{FA8CB8CB-C27D-4CF1-86EE-20BAD596D36A}" dt="2024-05-12T17:24:13.389" v="453" actId="164"/>
            <ac:spMkLst>
              <pc:docMk/>
              <pc:sldMasterMk cId="0" sldId="2147483686"/>
              <pc:sldLayoutMk cId="0" sldId="2147483648"/>
              <ac:spMk id="5" creationId="{ACC21B6D-4CE1-E4A7-FD86-6924F5360112}"/>
            </ac:spMkLst>
          </pc:spChg>
          <pc:spChg chg="add mod">
            <ac:chgData name="유빈 박" userId="633d3ea9e95b8259" providerId="LiveId" clId="{FA8CB8CB-C27D-4CF1-86EE-20BAD596D36A}" dt="2024-05-12T17:24:13.389" v="453" actId="164"/>
            <ac:spMkLst>
              <pc:docMk/>
              <pc:sldMasterMk cId="0" sldId="2147483686"/>
              <pc:sldLayoutMk cId="0" sldId="2147483648"/>
              <ac:spMk id="6" creationId="{1D9F558F-00D1-EF7E-D0F8-F85442E07BDD}"/>
            </ac:spMkLst>
          </pc:spChg>
          <pc:spChg chg="add mod">
            <ac:chgData name="유빈 박" userId="633d3ea9e95b8259" providerId="LiveId" clId="{FA8CB8CB-C27D-4CF1-86EE-20BAD596D36A}" dt="2024-05-12T17:24:13.389" v="453" actId="164"/>
            <ac:spMkLst>
              <pc:docMk/>
              <pc:sldMasterMk cId="0" sldId="2147483686"/>
              <pc:sldLayoutMk cId="0" sldId="2147483648"/>
              <ac:spMk id="7" creationId="{F28B6133-26C5-C2E2-4F55-E2D86661FEDC}"/>
            </ac:spMkLst>
          </pc:spChg>
          <pc:spChg chg="add mod">
            <ac:chgData name="유빈 박" userId="633d3ea9e95b8259" providerId="LiveId" clId="{FA8CB8CB-C27D-4CF1-86EE-20BAD596D36A}" dt="2024-05-12T17:24:13.389" v="453" actId="164"/>
            <ac:spMkLst>
              <pc:docMk/>
              <pc:sldMasterMk cId="0" sldId="2147483686"/>
              <pc:sldLayoutMk cId="0" sldId="2147483648"/>
              <ac:spMk id="8" creationId="{055C6050-9B3A-9022-D758-3E6A8EE01CB4}"/>
            </ac:spMkLst>
          </pc:spChg>
          <pc:spChg chg="del mod">
            <ac:chgData name="유빈 박" userId="633d3ea9e95b8259" providerId="LiveId" clId="{FA8CB8CB-C27D-4CF1-86EE-20BAD596D36A}" dt="2024-05-12T18:10:35.408" v="1195" actId="478"/>
            <ac:spMkLst>
              <pc:docMk/>
              <pc:sldMasterMk cId="0" sldId="2147483686"/>
              <pc:sldLayoutMk cId="0" sldId="2147483648"/>
              <ac:spMk id="9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8:10:38.224" v="1196" actId="478"/>
            <ac:spMkLst>
              <pc:docMk/>
              <pc:sldMasterMk cId="0" sldId="2147483686"/>
              <pc:sldLayoutMk cId="0" sldId="2147483648"/>
              <ac:spMk id="10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8:10:38.224" v="1196" actId="478"/>
            <ac:spMkLst>
              <pc:docMk/>
              <pc:sldMasterMk cId="0" sldId="2147483686"/>
              <pc:sldLayoutMk cId="0" sldId="2147483648"/>
              <ac:spMk id="11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8:10:38.224" v="1196" actId="478"/>
            <ac:spMkLst>
              <pc:docMk/>
              <pc:sldMasterMk cId="0" sldId="2147483686"/>
              <pc:sldLayoutMk cId="0" sldId="2147483648"/>
              <ac:spMk id="12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8:10:38.224" v="1196" actId="478"/>
            <ac:spMkLst>
              <pc:docMk/>
              <pc:sldMasterMk cId="0" sldId="2147483686"/>
              <pc:sldLayoutMk cId="0" sldId="2147483648"/>
              <ac:spMk id="1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12:16.390" v="260" actId="2711"/>
            <ac:spMkLst>
              <pc:docMk/>
              <pc:sldMasterMk cId="0" sldId="2147483686"/>
              <pc:sldLayoutMk cId="0" sldId="2147483648"/>
              <ac:spMk id="15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13:37.293" v="263" actId="2711"/>
            <ac:spMkLst>
              <pc:docMk/>
              <pc:sldMasterMk cId="0" sldId="2147483686"/>
              <pc:sldLayoutMk cId="0" sldId="2147483648"/>
              <ac:spMk id="3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6:50:28.040" v="10" actId="2711"/>
            <ac:spMkLst>
              <pc:docMk/>
              <pc:sldMasterMk cId="0" sldId="2147483686"/>
              <pc:sldLayoutMk cId="0" sldId="2147483648"/>
              <ac:spMk id="34" creationId="{00000000-0000-0000-0000-000000000000}"/>
            </ac:spMkLst>
          </pc:spChg>
          <pc:spChg chg="add mod">
            <ac:chgData name="유빈 박" userId="633d3ea9e95b8259" providerId="LiveId" clId="{FA8CB8CB-C27D-4CF1-86EE-20BAD596D36A}" dt="2024-05-12T17:24:13.389" v="453" actId="164"/>
            <ac:spMkLst>
              <pc:docMk/>
              <pc:sldMasterMk cId="0" sldId="2147483686"/>
              <pc:sldLayoutMk cId="0" sldId="2147483648"/>
              <ac:spMk id="35" creationId="{46A4FB52-5385-2256-2566-B1B9C58562A8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38" creationId="{EEA4B1B8-1F0B-E891-564F-39AD480608B6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40" creationId="{690D43E6-4D3F-D8BA-D29A-0C31E9B525AB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42" creationId="{66F60F1D-BCC6-5235-8040-09E835874A02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44" creationId="{E8063C77-9B55-40A3-857F-4E3FE0A958DF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46" creationId="{0D886F47-1037-3733-CE6D-9C03B6A5A09D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48" creationId="{C19252EC-44B0-E960-DE5D-1A6E7347BB28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50" creationId="{8388AB39-7A4F-9F24-FB38-9578C2AA0450}"/>
            </ac:spMkLst>
          </pc:spChg>
          <pc:spChg chg="mod">
            <ac:chgData name="유빈 박" userId="633d3ea9e95b8259" providerId="LiveId" clId="{FA8CB8CB-C27D-4CF1-86EE-20BAD596D36A}" dt="2024-05-12T17:45:58.234" v="937"/>
            <ac:spMkLst>
              <pc:docMk/>
              <pc:sldMasterMk cId="0" sldId="2147483686"/>
              <pc:sldLayoutMk cId="0" sldId="2147483648"/>
              <ac:spMk id="52" creationId="{9CEA57F4-E5D7-2361-D3E2-43644A02B94B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55" creationId="{B3AAF593-FCD2-842D-2D36-42D5501642D2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56" creationId="{53F4D19B-1C99-30BE-B178-4EAED6CF01B1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57" creationId="{1AC7A334-4AB7-77DC-43C1-194BE7C22C88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58" creationId="{4AEA46D9-1768-8ECE-5C6A-C5DC48FFC0B3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59" creationId="{8EF760F7-1B8E-1C5A-B886-BD98C01B8BC7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61" creationId="{0EE16D2E-086B-1BAC-EFF1-6B5E07C00337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62" creationId="{1DECB7AC-C3BD-5094-D1ED-9699EBE2CF59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63" creationId="{4FC1A2BA-6279-25C2-C186-FB12D82B8D35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64" creationId="{D310372B-E565-9AC7-7FA1-84979DE65B91}"/>
            </ac:spMkLst>
          </pc:spChg>
          <pc:spChg chg="mod">
            <ac:chgData name="유빈 박" userId="633d3ea9e95b8259" providerId="LiveId" clId="{FA8CB8CB-C27D-4CF1-86EE-20BAD596D36A}" dt="2024-05-12T18:10:32.609" v="1194"/>
            <ac:spMkLst>
              <pc:docMk/>
              <pc:sldMasterMk cId="0" sldId="2147483686"/>
              <pc:sldLayoutMk cId="0" sldId="2147483648"/>
              <ac:spMk id="65" creationId="{ED9B2E4C-56D4-F453-D9DB-5E4FDDE55822}"/>
            </ac:spMkLst>
          </pc:spChg>
          <pc:spChg chg="mod">
            <ac:chgData name="유빈 박" userId="633d3ea9e95b8259" providerId="LiveId" clId="{FA8CB8CB-C27D-4CF1-86EE-20BAD596D36A}" dt="2024-05-12T18:12:24.070" v="1214" actId="207"/>
            <ac:spMkLst>
              <pc:docMk/>
              <pc:sldMasterMk cId="0" sldId="2147483686"/>
              <pc:sldLayoutMk cId="0" sldId="2147483648"/>
              <ac:spMk id="67" creationId="{0144AC0D-40AC-0BB9-027A-D9B352C5E456}"/>
            </ac:spMkLst>
          </pc:spChg>
          <pc:spChg chg="mod">
            <ac:chgData name="유빈 박" userId="633d3ea9e95b8259" providerId="LiveId" clId="{FA8CB8CB-C27D-4CF1-86EE-20BAD596D36A}" dt="2024-05-12T18:12:19.105" v="1213" actId="207"/>
            <ac:spMkLst>
              <pc:docMk/>
              <pc:sldMasterMk cId="0" sldId="2147483686"/>
              <pc:sldLayoutMk cId="0" sldId="2147483648"/>
              <ac:spMk id="68" creationId="{E372D23B-CF03-3035-AA78-F84316F3CA60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69" creationId="{5067E3DB-0812-2435-D8C1-8AFDE053E08E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0" creationId="{8AAB53CB-8114-8EB8-E3B4-E08044EB2B8C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1" creationId="{9394DBB5-3609-9A4B-04D2-AD08266DFE5F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3" creationId="{60AC385E-CCF1-FC68-EB39-E01FA67B43F1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4" creationId="{570C0729-118C-9D03-2E72-52C8672FCDF1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5" creationId="{F04241A1-8826-25CE-7798-665DCF91A669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6" creationId="{543ADF66-4605-25F1-9E8F-21ECEF231EE9}"/>
            </ac:spMkLst>
          </pc:spChg>
          <pc:spChg chg="mod">
            <ac:chgData name="유빈 박" userId="633d3ea9e95b8259" providerId="LiveId" clId="{FA8CB8CB-C27D-4CF1-86EE-20BAD596D36A}" dt="2024-05-12T18:10:38.845" v="1197"/>
            <ac:spMkLst>
              <pc:docMk/>
              <pc:sldMasterMk cId="0" sldId="2147483686"/>
              <pc:sldLayoutMk cId="0" sldId="2147483648"/>
              <ac:spMk id="77" creationId="{E1D97ACD-8C57-F284-F95B-2D988EAAACE0}"/>
            </ac:spMkLst>
          </pc:spChg>
          <pc:grpChg chg="add mod">
            <ac:chgData name="유빈 박" userId="633d3ea9e95b8259" providerId="LiveId" clId="{FA8CB8CB-C27D-4CF1-86EE-20BAD596D36A}" dt="2024-05-12T17:07:40.007" v="254" actId="164"/>
            <ac:grpSpMkLst>
              <pc:docMk/>
              <pc:sldMasterMk cId="0" sldId="2147483686"/>
              <pc:sldLayoutMk cId="0" sldId="2147483648"/>
              <ac:grpSpMk id="5" creationId="{F80A09B9-3A3E-F6FC-8531-F6DD30D3CED6}"/>
            </ac:grpSpMkLst>
          </pc:grpChg>
          <pc:grpChg chg="del">
            <ac:chgData name="유빈 박" userId="633d3ea9e95b8259" providerId="LiveId" clId="{FA8CB8CB-C27D-4CF1-86EE-20BAD596D36A}" dt="2024-05-12T17:45:57.783" v="936" actId="478"/>
            <ac:grpSpMkLst>
              <pc:docMk/>
              <pc:sldMasterMk cId="0" sldId="2147483686"/>
              <pc:sldLayoutMk cId="0" sldId="2147483648"/>
              <ac:grpSpMk id="16" creationId="{00000000-0000-0000-0000-000000000000}"/>
            </ac:grpSpMkLst>
          </pc:grpChg>
          <pc:grpChg chg="add del mod">
            <ac:chgData name="유빈 박" userId="633d3ea9e95b8259" providerId="LiveId" clId="{FA8CB8CB-C27D-4CF1-86EE-20BAD596D36A}" dt="2024-05-12T17:46:34.958" v="938" actId="478"/>
            <ac:grpSpMkLst>
              <pc:docMk/>
              <pc:sldMasterMk cId="0" sldId="2147483686"/>
              <pc:sldLayoutMk cId="0" sldId="2147483648"/>
              <ac:grpSpMk id="36" creationId="{D64CC251-68D0-6ECB-9F1D-221EBFC9EB6D}"/>
            </ac:grpSpMkLst>
          </pc:grpChg>
          <pc:grpChg chg="add mod">
            <ac:chgData name="유빈 박" userId="633d3ea9e95b8259" providerId="LiveId" clId="{FA8CB8CB-C27D-4CF1-86EE-20BAD596D36A}" dt="2024-05-12T17:45:58.234" v="937"/>
            <ac:grpSpMkLst>
              <pc:docMk/>
              <pc:sldMasterMk cId="0" sldId="2147483686"/>
              <pc:sldLayoutMk cId="0" sldId="2147483648"/>
              <ac:grpSpMk id="37" creationId="{DF11B510-9369-04C3-9D7A-4A59D6B4D4D0}"/>
            </ac:grpSpMkLst>
          </pc:grpChg>
          <pc:grpChg chg="add mod">
            <ac:chgData name="유빈 박" userId="633d3ea9e95b8259" providerId="LiveId" clId="{FA8CB8CB-C27D-4CF1-86EE-20BAD596D36A}" dt="2024-05-12T18:10:32.609" v="1194"/>
            <ac:grpSpMkLst>
              <pc:docMk/>
              <pc:sldMasterMk cId="0" sldId="2147483686"/>
              <pc:sldLayoutMk cId="0" sldId="2147483648"/>
              <ac:grpSpMk id="54" creationId="{73E7D893-7621-415A-A1E6-4D6C4DE75E03}"/>
            </ac:grpSpMkLst>
          </pc:grpChg>
          <pc:grpChg chg="mod">
            <ac:chgData name="유빈 박" userId="633d3ea9e95b8259" providerId="LiveId" clId="{FA8CB8CB-C27D-4CF1-86EE-20BAD596D36A}" dt="2024-05-12T18:10:32.609" v="1194"/>
            <ac:grpSpMkLst>
              <pc:docMk/>
              <pc:sldMasterMk cId="0" sldId="2147483686"/>
              <pc:sldLayoutMk cId="0" sldId="2147483648"/>
              <ac:grpSpMk id="60" creationId="{F5A6D8B5-B5DB-D2EA-A121-B7AB05B5B84F}"/>
            </ac:grpSpMkLst>
          </pc:grpChg>
          <pc:grpChg chg="add mod ord">
            <ac:chgData name="유빈 박" userId="633d3ea9e95b8259" providerId="LiveId" clId="{FA8CB8CB-C27D-4CF1-86EE-20BAD596D36A}" dt="2024-05-12T18:10:41.794" v="1198" actId="167"/>
            <ac:grpSpMkLst>
              <pc:docMk/>
              <pc:sldMasterMk cId="0" sldId="2147483686"/>
              <pc:sldLayoutMk cId="0" sldId="2147483648"/>
              <ac:grpSpMk id="66" creationId="{55D9C3D9-407F-438C-434D-93C4CE9AF10B}"/>
            </ac:grpSpMkLst>
          </pc:grpChg>
          <pc:grpChg chg="mod">
            <ac:chgData name="유빈 박" userId="633d3ea9e95b8259" providerId="LiveId" clId="{FA8CB8CB-C27D-4CF1-86EE-20BAD596D36A}" dt="2024-05-12T18:10:38.845" v="1197"/>
            <ac:grpSpMkLst>
              <pc:docMk/>
              <pc:sldMasterMk cId="0" sldId="2147483686"/>
              <pc:sldLayoutMk cId="0" sldId="2147483648"/>
              <ac:grpSpMk id="72" creationId="{501CD505-3FFE-1140-BF73-F00754AD69EB}"/>
            </ac:grpSpMkLst>
          </pc:grpChg>
          <pc:cxnChg chg="add mod">
            <ac:chgData name="유빈 박" userId="633d3ea9e95b8259" providerId="LiveId" clId="{FA8CB8CB-C27D-4CF1-86EE-20BAD596D36A}" dt="2024-05-12T17:02:56.640" v="180"/>
            <ac:cxnSpMkLst>
              <pc:docMk/>
              <pc:sldMasterMk cId="0" sldId="2147483686"/>
              <pc:sldLayoutMk cId="0" sldId="2147483648"/>
              <ac:cxnSpMk id="2" creationId="{E130EB80-6185-01B6-DDC0-97EB8BD30B20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39" creationId="{37BE1041-EFFD-544E-6F81-A186112AA99F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41" creationId="{B050C77C-0778-B64F-8E96-9BE91BDAEC23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43" creationId="{E30CE3AF-FD9D-714D-C488-BA56A99AF168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45" creationId="{DB3524F3-55C0-7B71-F8FC-735AB7E33A95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47" creationId="{AECBC9D7-F690-A658-728E-784FBCC58925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49" creationId="{F770005B-3129-E2AC-40DF-F984203E1176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51" creationId="{62786EC9-E213-0367-442C-1BF1D5543A45}"/>
            </ac:cxnSpMkLst>
          </pc:cxnChg>
          <pc:cxnChg chg="mod">
            <ac:chgData name="유빈 박" userId="633d3ea9e95b8259" providerId="LiveId" clId="{FA8CB8CB-C27D-4CF1-86EE-20BAD596D36A}" dt="2024-05-12T17:45:58.234" v="937"/>
            <ac:cxnSpMkLst>
              <pc:docMk/>
              <pc:sldMasterMk cId="0" sldId="2147483686"/>
              <pc:sldLayoutMk cId="0" sldId="2147483648"/>
              <ac:cxnSpMk id="53" creationId="{08D83DBB-C55C-FE11-E522-3E79ADBE4D69}"/>
            </ac:cxnSpMkLst>
          </pc:cxnChg>
        </pc:sldLayoutChg>
        <pc:sldLayoutChg chg="addSp delSp modSp del mod ord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49"/>
          </pc:sldLayoutMkLst>
          <pc:spChg chg="add 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2" creationId="{05B89E3D-CCD3-CCBF-4C2D-AF6ECBDBDAC8}"/>
            </ac:spMkLst>
          </pc:spChg>
          <pc:spChg chg="add 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3" creationId="{770FA940-5A5A-3599-5383-F77D5B59C0BC}"/>
            </ac:spMkLst>
          </pc:spChg>
          <pc:spChg chg="mod">
            <ac:chgData name="유빈 박" userId="633d3ea9e95b8259" providerId="LiveId" clId="{FA8CB8CB-C27D-4CF1-86EE-20BAD596D36A}" dt="2024-05-12T17:07:13.848" v="248"/>
            <ac:spMkLst>
              <pc:docMk/>
              <pc:sldMasterMk cId="0" sldId="2147483686"/>
              <pc:sldLayoutMk cId="0" sldId="2147483649"/>
              <ac:spMk id="3" creationId="{C4E21995-E072-B8CA-0CA6-709EAB95996F}"/>
            </ac:spMkLst>
          </pc:spChg>
          <pc:spChg chg="add 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4" creationId="{1721940E-8221-FA16-449F-C6412C22C729}"/>
            </ac:spMkLst>
          </pc:spChg>
          <pc:spChg chg="mod">
            <ac:chgData name="유빈 박" userId="633d3ea9e95b8259" providerId="LiveId" clId="{FA8CB8CB-C27D-4CF1-86EE-20BAD596D36A}" dt="2024-05-12T17:07:13.848" v="248"/>
            <ac:spMkLst>
              <pc:docMk/>
              <pc:sldMasterMk cId="0" sldId="2147483686"/>
              <pc:sldLayoutMk cId="0" sldId="2147483649"/>
              <ac:spMk id="4" creationId="{B51760E1-BCA5-956E-401B-596E7F8A0F88}"/>
            </ac:spMkLst>
          </pc:spChg>
          <pc:spChg chg="add 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5" creationId="{572CBD06-E773-2E39-E3D4-BC78FC77DC2F}"/>
            </ac:spMkLst>
          </pc:spChg>
          <pc:spChg chg="mod">
            <ac:chgData name="유빈 박" userId="633d3ea9e95b8259" providerId="LiveId" clId="{FA8CB8CB-C27D-4CF1-86EE-20BAD596D36A}" dt="2024-05-12T17:07:13.848" v="248"/>
            <ac:spMkLst>
              <pc:docMk/>
              <pc:sldMasterMk cId="0" sldId="2147483686"/>
              <pc:sldLayoutMk cId="0" sldId="2147483649"/>
              <ac:spMk id="5" creationId="{CC9C3158-6C23-90ED-BFA7-DEB34D76AA16}"/>
            </ac:spMkLst>
          </pc:spChg>
          <pc:spChg chg="add 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6" creationId="{7D36372F-033E-DE7C-C036-D84FF64C8459}"/>
            </ac:spMkLst>
          </pc:spChg>
          <pc:spChg chg="mod">
            <ac:chgData name="유빈 박" userId="633d3ea9e95b8259" providerId="LiveId" clId="{FA8CB8CB-C27D-4CF1-86EE-20BAD596D36A}" dt="2024-05-12T17:07:13.848" v="248"/>
            <ac:spMkLst>
              <pc:docMk/>
              <pc:sldMasterMk cId="0" sldId="2147483686"/>
              <pc:sldLayoutMk cId="0" sldId="2147483649"/>
              <ac:spMk id="6" creationId="{A73561C7-3CA6-8B5C-EA3E-874A5D7DF062}"/>
            </ac:spMkLst>
          </pc:spChg>
          <pc:spChg chg="mod">
            <ac:chgData name="유빈 박" userId="633d3ea9e95b8259" providerId="LiveId" clId="{FA8CB8CB-C27D-4CF1-86EE-20BAD596D36A}" dt="2024-05-12T17:07:13.848" v="248"/>
            <ac:spMkLst>
              <pc:docMk/>
              <pc:sldMasterMk cId="0" sldId="2147483686"/>
              <pc:sldLayoutMk cId="0" sldId="2147483649"/>
              <ac:spMk id="7" creationId="{EF70F9A6-D007-FD4B-EC64-0659C9CB076E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8" creationId="{CCD11BCB-A175-1DF5-EF75-47945D1EA631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9" creationId="{1EB912A1-8323-F7E9-12C5-419E4A5C75C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10" creationId="{8FB35426-DBD0-3869-A785-DECC2B82F7E4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11" creationId="{D9CC51B1-BCAE-4C61-BCA8-69A43E367F7F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12" creationId="{0A1A204A-6369-C6E7-006F-1CC75FC0B6E6}"/>
            </ac:spMkLst>
          </pc:spChg>
          <pc:spChg chg="del">
            <ac:chgData name="유빈 박" userId="633d3ea9e95b8259" providerId="LiveId" clId="{FA8CB8CB-C27D-4CF1-86EE-20BAD596D36A}" dt="2024-05-12T17:08:01.651" v="258" actId="478"/>
            <ac:spMkLst>
              <pc:docMk/>
              <pc:sldMasterMk cId="0" sldId="2147483686"/>
              <pc:sldLayoutMk cId="0" sldId="2147483649"/>
              <ac:spMk id="36" creationId="{00000000-0000-0000-0000-000000000000}"/>
            </ac:spMkLst>
          </pc:spChg>
          <pc:spChg chg="del">
            <ac:chgData name="유빈 박" userId="633d3ea9e95b8259" providerId="LiveId" clId="{FA8CB8CB-C27D-4CF1-86EE-20BAD596D36A}" dt="2024-05-12T17:08:01.651" v="258" actId="478"/>
            <ac:spMkLst>
              <pc:docMk/>
              <pc:sldMasterMk cId="0" sldId="2147483686"/>
              <pc:sldLayoutMk cId="0" sldId="2147483649"/>
              <ac:spMk id="37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7:08:01.651" v="258" actId="478"/>
            <ac:spMkLst>
              <pc:docMk/>
              <pc:sldMasterMk cId="0" sldId="2147483686"/>
              <pc:sldLayoutMk cId="0" sldId="2147483649"/>
              <ac:spMk id="38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7:08:01.651" v="258" actId="478"/>
            <ac:spMkLst>
              <pc:docMk/>
              <pc:sldMasterMk cId="0" sldId="2147483686"/>
              <pc:sldLayoutMk cId="0" sldId="2147483649"/>
              <ac:spMk id="39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7:08:01.651" v="258" actId="478"/>
            <ac:spMkLst>
              <pc:docMk/>
              <pc:sldMasterMk cId="0" sldId="2147483686"/>
              <pc:sldLayoutMk cId="0" sldId="2147483649"/>
              <ac:spMk id="40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4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44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45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47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49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5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5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55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57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59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30:48.766" v="518" actId="164"/>
            <ac:spMkLst>
              <pc:docMk/>
              <pc:sldMasterMk cId="0" sldId="2147483686"/>
              <pc:sldLayoutMk cId="0" sldId="2147483649"/>
              <ac:spMk id="6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14:12.843" v="266" actId="2711"/>
            <ac:spMkLst>
              <pc:docMk/>
              <pc:sldMasterMk cId="0" sldId="2147483686"/>
              <pc:sldLayoutMk cId="0" sldId="2147483649"/>
              <ac:spMk id="8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13:58.987" v="265" actId="2711"/>
            <ac:spMkLst>
              <pc:docMk/>
              <pc:sldMasterMk cId="0" sldId="2147483686"/>
              <pc:sldLayoutMk cId="0" sldId="2147483649"/>
              <ac:spMk id="8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14:20.013" v="267" actId="2711"/>
            <ac:spMkLst>
              <pc:docMk/>
              <pc:sldMasterMk cId="0" sldId="2147483686"/>
              <pc:sldLayoutMk cId="0" sldId="2147483649"/>
              <ac:spMk id="84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07:13.848" v="248"/>
            <ac:grpSpMkLst>
              <pc:docMk/>
              <pc:sldMasterMk cId="0" sldId="2147483686"/>
              <pc:sldLayoutMk cId="0" sldId="2147483649"/>
              <ac:grpSpMk id="2" creationId="{057D1018-4819-4ACC-A7DE-433138B7DA60}"/>
            </ac:grpSpMkLst>
          </pc:grpChg>
          <pc:grpChg chg="add mo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7" creationId="{62F13254-8217-BAC5-92B8-F672E1A7BA10}"/>
            </ac:grpSpMkLst>
          </pc:grpChg>
          <pc:grpChg chg="add mod or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13" creationId="{D57F9B14-33ED-A612-5F01-A4AFD758986D}"/>
            </ac:grpSpMkLst>
          </pc:grpChg>
          <pc:grpChg chg="add mo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14" creationId="{CA5FF2E6-5E63-C2F2-288D-C4F9F3E39189}"/>
            </ac:grpSpMkLst>
          </pc:grpChg>
          <pc:grpChg chg="mod or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41" creationId="{00000000-0000-0000-0000-000000000000}"/>
            </ac:grpSpMkLst>
          </pc:grpChg>
          <pc:grpChg chg="mo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42" creationId="{00000000-0000-0000-0000-000000000000}"/>
            </ac:grpSpMkLst>
          </pc:grpChg>
          <pc:grpChg chg="mo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46" creationId="{00000000-0000-0000-0000-000000000000}"/>
            </ac:grpSpMkLst>
          </pc:grpChg>
          <pc:grpChg chg="mod">
            <ac:chgData name="유빈 박" userId="633d3ea9e95b8259" providerId="LiveId" clId="{FA8CB8CB-C27D-4CF1-86EE-20BAD596D36A}" dt="2024-05-12T17:30:48.766" v="518" actId="164"/>
            <ac:grpSpMkLst>
              <pc:docMk/>
              <pc:sldMasterMk cId="0" sldId="2147483686"/>
              <pc:sldLayoutMk cId="0" sldId="2147483649"/>
              <ac:grpSpMk id="63" creationId="{00000000-0000-0000-0000-000000000000}"/>
            </ac:grpSpMkLst>
          </pc:grp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48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50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52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54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56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58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0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2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4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5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6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7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8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69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0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1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2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3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4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5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6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7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8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79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80" creationId="{00000000-0000-0000-0000-000000000000}"/>
            </ac:cxnSpMkLst>
          </pc:cxnChg>
          <pc:cxnChg chg="mod">
            <ac:chgData name="유빈 박" userId="633d3ea9e95b8259" providerId="LiveId" clId="{FA8CB8CB-C27D-4CF1-86EE-20BAD596D36A}" dt="2024-05-12T17:30:48.766" v="518" actId="164"/>
            <ac:cxnSpMkLst>
              <pc:docMk/>
              <pc:sldMasterMk cId="0" sldId="2147483686"/>
              <pc:sldLayoutMk cId="0" sldId="2147483649"/>
              <ac:cxnSpMk id="81" creationId="{00000000-0000-0000-0000-000000000000}"/>
            </ac:cxnSpMkLst>
          </pc:cxn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0"/>
          </pc:sldLayoutMkLst>
          <pc:spChg chg="mod">
            <ac:chgData name="유빈 박" userId="633d3ea9e95b8259" providerId="LiveId" clId="{FA8CB8CB-C27D-4CF1-86EE-20BAD596D36A}" dt="2024-05-12T17:24:17.798" v="456"/>
            <ac:spMkLst>
              <pc:docMk/>
              <pc:sldMasterMk cId="0" sldId="2147483686"/>
              <pc:sldLayoutMk cId="0" sldId="2147483650"/>
              <ac:spMk id="3" creationId="{258EB7F3-05A5-DA2A-C606-5EEF657BD678}"/>
            </ac:spMkLst>
          </pc:spChg>
          <pc:spChg chg="mod">
            <ac:chgData name="유빈 박" userId="633d3ea9e95b8259" providerId="LiveId" clId="{FA8CB8CB-C27D-4CF1-86EE-20BAD596D36A}" dt="2024-05-12T17:24:17.798" v="456"/>
            <ac:spMkLst>
              <pc:docMk/>
              <pc:sldMasterMk cId="0" sldId="2147483686"/>
              <pc:sldLayoutMk cId="0" sldId="2147483650"/>
              <ac:spMk id="4" creationId="{EBFBE76B-CC21-D030-897B-1F9B7453C30E}"/>
            </ac:spMkLst>
          </pc:spChg>
          <pc:spChg chg="mod">
            <ac:chgData name="유빈 박" userId="633d3ea9e95b8259" providerId="LiveId" clId="{FA8CB8CB-C27D-4CF1-86EE-20BAD596D36A}" dt="2024-05-12T17:24:17.798" v="456"/>
            <ac:spMkLst>
              <pc:docMk/>
              <pc:sldMasterMk cId="0" sldId="2147483686"/>
              <pc:sldLayoutMk cId="0" sldId="2147483650"/>
              <ac:spMk id="5" creationId="{E512F47F-76CA-AE01-3247-D04F905DBED6}"/>
            </ac:spMkLst>
          </pc:spChg>
          <pc:spChg chg="mod">
            <ac:chgData name="유빈 박" userId="633d3ea9e95b8259" providerId="LiveId" clId="{FA8CB8CB-C27D-4CF1-86EE-20BAD596D36A}" dt="2024-05-12T17:24:17.798" v="456"/>
            <ac:spMkLst>
              <pc:docMk/>
              <pc:sldMasterMk cId="0" sldId="2147483686"/>
              <pc:sldLayoutMk cId="0" sldId="2147483650"/>
              <ac:spMk id="6" creationId="{5B07C0FE-EC44-8CC3-EDC4-A851B9535331}"/>
            </ac:spMkLst>
          </pc:spChg>
          <pc:spChg chg="mod">
            <ac:chgData name="유빈 박" userId="633d3ea9e95b8259" providerId="LiveId" clId="{FA8CB8CB-C27D-4CF1-86EE-20BAD596D36A}" dt="2024-05-12T17:24:17.798" v="456"/>
            <ac:spMkLst>
              <pc:docMk/>
              <pc:sldMasterMk cId="0" sldId="2147483686"/>
              <pc:sldLayoutMk cId="0" sldId="2147483650"/>
              <ac:spMk id="7" creationId="{7F7786C7-41A6-BC5F-72B8-7DB17CA2DD1A}"/>
            </ac:spMkLst>
          </pc:spChg>
          <pc:spChg chg="mod">
            <ac:chgData name="유빈 박" userId="633d3ea9e95b8259" providerId="LiveId" clId="{FA8CB8CB-C27D-4CF1-86EE-20BAD596D36A}" dt="2024-05-12T17:14:32.778" v="268" actId="2711"/>
            <ac:spMkLst>
              <pc:docMk/>
              <pc:sldMasterMk cId="0" sldId="2147483686"/>
              <pc:sldLayoutMk cId="0" sldId="2147483650"/>
              <ac:spMk id="13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2:00.652" v="424" actId="16037"/>
            <ac:spMkLst>
              <pc:docMk/>
              <pc:sldMasterMk cId="0" sldId="2147483686"/>
              <pc:sldLayoutMk cId="0" sldId="2147483650"/>
              <ac:spMk id="133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17.798" v="456"/>
            <ac:grpSpMkLst>
              <pc:docMk/>
              <pc:sldMasterMk cId="0" sldId="2147483686"/>
              <pc:sldLayoutMk cId="0" sldId="2147483650"/>
              <ac:grpSpMk id="2" creationId="{AEEA8BB0-6F2A-04DB-D7DF-5E34F643065E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1"/>
          </pc:sldLayoutMkLst>
          <pc:spChg chg="mod">
            <ac:chgData name="유빈 박" userId="633d3ea9e95b8259" providerId="LiveId" clId="{FA8CB8CB-C27D-4CF1-86EE-20BAD596D36A}" dt="2024-05-12T17:24:21.551" v="457"/>
            <ac:spMkLst>
              <pc:docMk/>
              <pc:sldMasterMk cId="0" sldId="2147483686"/>
              <pc:sldLayoutMk cId="0" sldId="2147483651"/>
              <ac:spMk id="3" creationId="{BBA87FB8-C0CF-6B9D-48C1-CE6437B74017}"/>
            </ac:spMkLst>
          </pc:spChg>
          <pc:spChg chg="mod">
            <ac:chgData name="유빈 박" userId="633d3ea9e95b8259" providerId="LiveId" clId="{FA8CB8CB-C27D-4CF1-86EE-20BAD596D36A}" dt="2024-05-12T17:24:21.551" v="457"/>
            <ac:spMkLst>
              <pc:docMk/>
              <pc:sldMasterMk cId="0" sldId="2147483686"/>
              <pc:sldLayoutMk cId="0" sldId="2147483651"/>
              <ac:spMk id="4" creationId="{58A44A59-11BF-CE90-C63D-BA7D00EFEDD0}"/>
            </ac:spMkLst>
          </pc:spChg>
          <pc:spChg chg="mod">
            <ac:chgData name="유빈 박" userId="633d3ea9e95b8259" providerId="LiveId" clId="{FA8CB8CB-C27D-4CF1-86EE-20BAD596D36A}" dt="2024-05-12T17:24:21.551" v="457"/>
            <ac:spMkLst>
              <pc:docMk/>
              <pc:sldMasterMk cId="0" sldId="2147483686"/>
              <pc:sldLayoutMk cId="0" sldId="2147483651"/>
              <ac:spMk id="5" creationId="{99114018-24BA-2220-4B51-DE077337B8EC}"/>
            </ac:spMkLst>
          </pc:spChg>
          <pc:spChg chg="mod">
            <ac:chgData name="유빈 박" userId="633d3ea9e95b8259" providerId="LiveId" clId="{FA8CB8CB-C27D-4CF1-86EE-20BAD596D36A}" dt="2024-05-12T17:24:21.551" v="457"/>
            <ac:spMkLst>
              <pc:docMk/>
              <pc:sldMasterMk cId="0" sldId="2147483686"/>
              <pc:sldLayoutMk cId="0" sldId="2147483651"/>
              <ac:spMk id="6" creationId="{33698E0B-1C23-2D4F-A313-05DB420244D0}"/>
            </ac:spMkLst>
          </pc:spChg>
          <pc:spChg chg="mod">
            <ac:chgData name="유빈 박" userId="633d3ea9e95b8259" providerId="LiveId" clId="{FA8CB8CB-C27D-4CF1-86EE-20BAD596D36A}" dt="2024-05-12T17:24:21.551" v="457"/>
            <ac:spMkLst>
              <pc:docMk/>
              <pc:sldMasterMk cId="0" sldId="2147483686"/>
              <pc:sldLayoutMk cId="0" sldId="2147483651"/>
              <ac:spMk id="7" creationId="{87FC7302-59D3-A133-9FA2-13E0B8DA5709}"/>
            </ac:spMkLst>
          </pc:spChg>
          <pc:spChg chg="mod">
            <ac:chgData name="유빈 박" userId="633d3ea9e95b8259" providerId="LiveId" clId="{FA8CB8CB-C27D-4CF1-86EE-20BAD596D36A}" dt="2024-05-12T17:25:00.184" v="468" actId="2711"/>
            <ac:spMkLst>
              <pc:docMk/>
              <pc:sldMasterMk cId="0" sldId="2147483686"/>
              <pc:sldLayoutMk cId="0" sldId="2147483651"/>
              <ac:spMk id="18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00.184" v="468" actId="2711"/>
            <ac:spMkLst>
              <pc:docMk/>
              <pc:sldMasterMk cId="0" sldId="2147483686"/>
              <pc:sldLayoutMk cId="0" sldId="2147483651"/>
              <ac:spMk id="18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00.184" v="468" actId="2711"/>
            <ac:spMkLst>
              <pc:docMk/>
              <pc:sldMasterMk cId="0" sldId="2147483686"/>
              <pc:sldLayoutMk cId="0" sldId="2147483651"/>
              <ac:spMk id="18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00.184" v="468" actId="2711"/>
            <ac:spMkLst>
              <pc:docMk/>
              <pc:sldMasterMk cId="0" sldId="2147483686"/>
              <pc:sldLayoutMk cId="0" sldId="2147483651"/>
              <ac:spMk id="184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00.184" v="468" actId="2711"/>
            <ac:spMkLst>
              <pc:docMk/>
              <pc:sldMasterMk cId="0" sldId="2147483686"/>
              <pc:sldLayoutMk cId="0" sldId="2147483651"/>
              <ac:spMk id="185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21.551" v="457"/>
            <ac:grpSpMkLst>
              <pc:docMk/>
              <pc:sldMasterMk cId="0" sldId="2147483686"/>
              <pc:sldLayoutMk cId="0" sldId="2147483651"/>
              <ac:grpSpMk id="2" creationId="{4CD2C799-78EB-2947-2482-DD67BA99663A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2"/>
          </pc:sldLayoutMkLst>
          <pc:spChg chg="mod">
            <ac:chgData name="유빈 박" userId="633d3ea9e95b8259" providerId="LiveId" clId="{FA8CB8CB-C27D-4CF1-86EE-20BAD596D36A}" dt="2024-05-12T17:24:23.021" v="458"/>
            <ac:spMkLst>
              <pc:docMk/>
              <pc:sldMasterMk cId="0" sldId="2147483686"/>
              <pc:sldLayoutMk cId="0" sldId="2147483652"/>
              <ac:spMk id="3" creationId="{0B7E703B-F526-5DF2-65FD-8731D1064356}"/>
            </ac:spMkLst>
          </pc:spChg>
          <pc:spChg chg="mod">
            <ac:chgData name="유빈 박" userId="633d3ea9e95b8259" providerId="LiveId" clId="{FA8CB8CB-C27D-4CF1-86EE-20BAD596D36A}" dt="2024-05-12T17:24:23.021" v="458"/>
            <ac:spMkLst>
              <pc:docMk/>
              <pc:sldMasterMk cId="0" sldId="2147483686"/>
              <pc:sldLayoutMk cId="0" sldId="2147483652"/>
              <ac:spMk id="4" creationId="{8E7C083A-BD51-1A16-D6E0-BD8B5BADAEF9}"/>
            </ac:spMkLst>
          </pc:spChg>
          <pc:spChg chg="mod">
            <ac:chgData name="유빈 박" userId="633d3ea9e95b8259" providerId="LiveId" clId="{FA8CB8CB-C27D-4CF1-86EE-20BAD596D36A}" dt="2024-05-12T17:24:23.021" v="458"/>
            <ac:spMkLst>
              <pc:docMk/>
              <pc:sldMasterMk cId="0" sldId="2147483686"/>
              <pc:sldLayoutMk cId="0" sldId="2147483652"/>
              <ac:spMk id="5" creationId="{A8AF5A21-73D5-A741-58BD-84F2DD6A45C3}"/>
            </ac:spMkLst>
          </pc:spChg>
          <pc:spChg chg="mod">
            <ac:chgData name="유빈 박" userId="633d3ea9e95b8259" providerId="LiveId" clId="{FA8CB8CB-C27D-4CF1-86EE-20BAD596D36A}" dt="2024-05-12T17:24:23.021" v="458"/>
            <ac:spMkLst>
              <pc:docMk/>
              <pc:sldMasterMk cId="0" sldId="2147483686"/>
              <pc:sldLayoutMk cId="0" sldId="2147483652"/>
              <ac:spMk id="6" creationId="{FD40DBDF-422B-9E0D-9742-59C509A4EC09}"/>
            </ac:spMkLst>
          </pc:spChg>
          <pc:spChg chg="mod">
            <ac:chgData name="유빈 박" userId="633d3ea9e95b8259" providerId="LiveId" clId="{FA8CB8CB-C27D-4CF1-86EE-20BAD596D36A}" dt="2024-05-12T17:24:23.021" v="458"/>
            <ac:spMkLst>
              <pc:docMk/>
              <pc:sldMasterMk cId="0" sldId="2147483686"/>
              <pc:sldLayoutMk cId="0" sldId="2147483652"/>
              <ac:spMk id="7" creationId="{CB8D427B-5379-9FCC-B3AD-CD16CD31C13E}"/>
            </ac:spMkLst>
          </pc:spChg>
          <pc:spChg chg="mod">
            <ac:chgData name="유빈 박" userId="633d3ea9e95b8259" providerId="LiveId" clId="{FA8CB8CB-C27D-4CF1-86EE-20BAD596D36A}" dt="2024-05-12T17:25:05.944" v="469" actId="2711"/>
            <ac:spMkLst>
              <pc:docMk/>
              <pc:sldMasterMk cId="0" sldId="2147483686"/>
              <pc:sldLayoutMk cId="0" sldId="2147483652"/>
              <ac:spMk id="233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23.021" v="458"/>
            <ac:grpSpMkLst>
              <pc:docMk/>
              <pc:sldMasterMk cId="0" sldId="2147483686"/>
              <pc:sldLayoutMk cId="0" sldId="2147483652"/>
              <ac:grpSpMk id="2" creationId="{AA0DDA2F-BFB5-57F7-1915-F7935E5ACD41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3"/>
          </pc:sldLayoutMkLst>
          <pc:spChg chg="mod">
            <ac:chgData name="유빈 박" userId="633d3ea9e95b8259" providerId="LiveId" clId="{FA8CB8CB-C27D-4CF1-86EE-20BAD596D36A}" dt="2024-05-12T17:24:24.190" v="459"/>
            <ac:spMkLst>
              <pc:docMk/>
              <pc:sldMasterMk cId="0" sldId="2147483686"/>
              <pc:sldLayoutMk cId="0" sldId="2147483653"/>
              <ac:spMk id="3" creationId="{A3FA2E6B-300D-693B-18A0-88555EB35DDD}"/>
            </ac:spMkLst>
          </pc:spChg>
          <pc:spChg chg="mod">
            <ac:chgData name="유빈 박" userId="633d3ea9e95b8259" providerId="LiveId" clId="{FA8CB8CB-C27D-4CF1-86EE-20BAD596D36A}" dt="2024-05-12T17:24:24.190" v="459"/>
            <ac:spMkLst>
              <pc:docMk/>
              <pc:sldMasterMk cId="0" sldId="2147483686"/>
              <pc:sldLayoutMk cId="0" sldId="2147483653"/>
              <ac:spMk id="4" creationId="{0F8FCB1E-EEB2-014E-B9F5-04BC1F9A512D}"/>
            </ac:spMkLst>
          </pc:spChg>
          <pc:spChg chg="mod">
            <ac:chgData name="유빈 박" userId="633d3ea9e95b8259" providerId="LiveId" clId="{FA8CB8CB-C27D-4CF1-86EE-20BAD596D36A}" dt="2024-05-12T17:24:24.190" v="459"/>
            <ac:spMkLst>
              <pc:docMk/>
              <pc:sldMasterMk cId="0" sldId="2147483686"/>
              <pc:sldLayoutMk cId="0" sldId="2147483653"/>
              <ac:spMk id="5" creationId="{33758344-7F47-B20D-365F-723BD91AEF04}"/>
            </ac:spMkLst>
          </pc:spChg>
          <pc:spChg chg="mod">
            <ac:chgData name="유빈 박" userId="633d3ea9e95b8259" providerId="LiveId" clId="{FA8CB8CB-C27D-4CF1-86EE-20BAD596D36A}" dt="2024-05-12T17:24:24.190" v="459"/>
            <ac:spMkLst>
              <pc:docMk/>
              <pc:sldMasterMk cId="0" sldId="2147483686"/>
              <pc:sldLayoutMk cId="0" sldId="2147483653"/>
              <ac:spMk id="6" creationId="{33C3D66F-6033-5EC8-A92F-A93D7E1A4B5C}"/>
            </ac:spMkLst>
          </pc:spChg>
          <pc:spChg chg="mod">
            <ac:chgData name="유빈 박" userId="633d3ea9e95b8259" providerId="LiveId" clId="{FA8CB8CB-C27D-4CF1-86EE-20BAD596D36A}" dt="2024-05-12T17:24:24.190" v="459"/>
            <ac:spMkLst>
              <pc:docMk/>
              <pc:sldMasterMk cId="0" sldId="2147483686"/>
              <pc:sldLayoutMk cId="0" sldId="2147483653"/>
              <ac:spMk id="7" creationId="{9827DA5C-2C68-DDB6-4475-3DA779A8242A}"/>
            </ac:spMkLst>
          </pc:spChg>
          <pc:spChg chg="mod">
            <ac:chgData name="유빈 박" userId="633d3ea9e95b8259" providerId="LiveId" clId="{FA8CB8CB-C27D-4CF1-86EE-20BAD596D36A}" dt="2024-05-12T17:25:10.550" v="470" actId="2711"/>
            <ac:spMkLst>
              <pc:docMk/>
              <pc:sldMasterMk cId="0" sldId="2147483686"/>
              <pc:sldLayoutMk cId="0" sldId="2147483653"/>
              <ac:spMk id="28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10.550" v="470" actId="2711"/>
            <ac:spMkLst>
              <pc:docMk/>
              <pc:sldMasterMk cId="0" sldId="2147483686"/>
              <pc:sldLayoutMk cId="0" sldId="2147483653"/>
              <ac:spMk id="282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24.190" v="459"/>
            <ac:grpSpMkLst>
              <pc:docMk/>
              <pc:sldMasterMk cId="0" sldId="2147483686"/>
              <pc:sldLayoutMk cId="0" sldId="2147483653"/>
              <ac:grpSpMk id="2" creationId="{F2540B01-A01D-4B0F-C8C1-997BC463F5C5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4"/>
          </pc:sldLayoutMkLst>
          <pc:spChg chg="mod">
            <ac:chgData name="유빈 박" userId="633d3ea9e95b8259" providerId="LiveId" clId="{FA8CB8CB-C27D-4CF1-86EE-20BAD596D36A}" dt="2024-05-12T17:24:25.633" v="460"/>
            <ac:spMkLst>
              <pc:docMk/>
              <pc:sldMasterMk cId="0" sldId="2147483686"/>
              <pc:sldLayoutMk cId="0" sldId="2147483654"/>
              <ac:spMk id="3" creationId="{73381A3B-3204-28F1-4FD0-2E99148588D7}"/>
            </ac:spMkLst>
          </pc:spChg>
          <pc:spChg chg="mod">
            <ac:chgData name="유빈 박" userId="633d3ea9e95b8259" providerId="LiveId" clId="{FA8CB8CB-C27D-4CF1-86EE-20BAD596D36A}" dt="2024-05-12T17:24:25.633" v="460"/>
            <ac:spMkLst>
              <pc:docMk/>
              <pc:sldMasterMk cId="0" sldId="2147483686"/>
              <pc:sldLayoutMk cId="0" sldId="2147483654"/>
              <ac:spMk id="4" creationId="{3F221FFA-CB6A-8564-3D85-879587096606}"/>
            </ac:spMkLst>
          </pc:spChg>
          <pc:spChg chg="mod">
            <ac:chgData name="유빈 박" userId="633d3ea9e95b8259" providerId="LiveId" clId="{FA8CB8CB-C27D-4CF1-86EE-20BAD596D36A}" dt="2024-05-12T17:24:25.633" v="460"/>
            <ac:spMkLst>
              <pc:docMk/>
              <pc:sldMasterMk cId="0" sldId="2147483686"/>
              <pc:sldLayoutMk cId="0" sldId="2147483654"/>
              <ac:spMk id="5" creationId="{EBC57A86-932E-6EFB-A115-DE2353717590}"/>
            </ac:spMkLst>
          </pc:spChg>
          <pc:spChg chg="mod">
            <ac:chgData name="유빈 박" userId="633d3ea9e95b8259" providerId="LiveId" clId="{FA8CB8CB-C27D-4CF1-86EE-20BAD596D36A}" dt="2024-05-12T17:24:25.633" v="460"/>
            <ac:spMkLst>
              <pc:docMk/>
              <pc:sldMasterMk cId="0" sldId="2147483686"/>
              <pc:sldLayoutMk cId="0" sldId="2147483654"/>
              <ac:spMk id="6" creationId="{2B36DA31-933C-FA59-2FA5-F07FAB77944B}"/>
            </ac:spMkLst>
          </pc:spChg>
          <pc:spChg chg="mod">
            <ac:chgData name="유빈 박" userId="633d3ea9e95b8259" providerId="LiveId" clId="{FA8CB8CB-C27D-4CF1-86EE-20BAD596D36A}" dt="2024-05-12T17:24:25.633" v="460"/>
            <ac:spMkLst>
              <pc:docMk/>
              <pc:sldMasterMk cId="0" sldId="2147483686"/>
              <pc:sldLayoutMk cId="0" sldId="2147483654"/>
              <ac:spMk id="7" creationId="{BDF82792-EAE9-BCE4-D259-F8547D413303}"/>
            </ac:spMkLst>
          </pc:spChg>
          <pc:spChg chg="mod">
            <ac:chgData name="유빈 박" userId="633d3ea9e95b8259" providerId="LiveId" clId="{FA8CB8CB-C27D-4CF1-86EE-20BAD596D36A}" dt="2024-05-12T17:25:15.475" v="471" actId="2711"/>
            <ac:spMkLst>
              <pc:docMk/>
              <pc:sldMasterMk cId="0" sldId="2147483686"/>
              <pc:sldLayoutMk cId="0" sldId="2147483654"/>
              <ac:spMk id="330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25.633" v="460"/>
            <ac:grpSpMkLst>
              <pc:docMk/>
              <pc:sldMasterMk cId="0" sldId="2147483686"/>
              <pc:sldLayoutMk cId="0" sldId="2147483654"/>
              <ac:grpSpMk id="2" creationId="{63AB75E1-AE7B-18CD-7B41-BC98DDD94989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5"/>
          </pc:sldLayoutMkLst>
          <pc:spChg chg="mod">
            <ac:chgData name="유빈 박" userId="633d3ea9e95b8259" providerId="LiveId" clId="{FA8CB8CB-C27D-4CF1-86EE-20BAD596D36A}" dt="2024-05-12T17:24:27.104" v="461"/>
            <ac:spMkLst>
              <pc:docMk/>
              <pc:sldMasterMk cId="0" sldId="2147483686"/>
              <pc:sldLayoutMk cId="0" sldId="2147483655"/>
              <ac:spMk id="3" creationId="{848E3AEF-3955-B330-2D88-E90BEAA7A994}"/>
            </ac:spMkLst>
          </pc:spChg>
          <pc:spChg chg="mod">
            <ac:chgData name="유빈 박" userId="633d3ea9e95b8259" providerId="LiveId" clId="{FA8CB8CB-C27D-4CF1-86EE-20BAD596D36A}" dt="2024-05-12T17:24:27.104" v="461"/>
            <ac:spMkLst>
              <pc:docMk/>
              <pc:sldMasterMk cId="0" sldId="2147483686"/>
              <pc:sldLayoutMk cId="0" sldId="2147483655"/>
              <ac:spMk id="4" creationId="{36147401-B788-716F-241C-9DAB7D8D44F5}"/>
            </ac:spMkLst>
          </pc:spChg>
          <pc:spChg chg="mod">
            <ac:chgData name="유빈 박" userId="633d3ea9e95b8259" providerId="LiveId" clId="{FA8CB8CB-C27D-4CF1-86EE-20BAD596D36A}" dt="2024-05-12T17:24:27.104" v="461"/>
            <ac:spMkLst>
              <pc:docMk/>
              <pc:sldMasterMk cId="0" sldId="2147483686"/>
              <pc:sldLayoutMk cId="0" sldId="2147483655"/>
              <ac:spMk id="5" creationId="{5D7491A6-E8A5-902D-3286-DA9C15012641}"/>
            </ac:spMkLst>
          </pc:spChg>
          <pc:spChg chg="mod">
            <ac:chgData name="유빈 박" userId="633d3ea9e95b8259" providerId="LiveId" clId="{FA8CB8CB-C27D-4CF1-86EE-20BAD596D36A}" dt="2024-05-12T17:24:27.104" v="461"/>
            <ac:spMkLst>
              <pc:docMk/>
              <pc:sldMasterMk cId="0" sldId="2147483686"/>
              <pc:sldLayoutMk cId="0" sldId="2147483655"/>
              <ac:spMk id="6" creationId="{0DD60FB7-168A-4CA5-706E-DD70199F055F}"/>
            </ac:spMkLst>
          </pc:spChg>
          <pc:spChg chg="mod">
            <ac:chgData name="유빈 박" userId="633d3ea9e95b8259" providerId="LiveId" clId="{FA8CB8CB-C27D-4CF1-86EE-20BAD596D36A}" dt="2024-05-12T17:24:27.104" v="461"/>
            <ac:spMkLst>
              <pc:docMk/>
              <pc:sldMasterMk cId="0" sldId="2147483686"/>
              <pc:sldLayoutMk cId="0" sldId="2147483655"/>
              <ac:spMk id="7" creationId="{42AB304F-EAEE-2D11-601C-079A0919D4E7}"/>
            </ac:spMkLst>
          </pc:spChg>
          <pc:spChg chg="mod">
            <ac:chgData name="유빈 박" userId="633d3ea9e95b8259" providerId="LiveId" clId="{FA8CB8CB-C27D-4CF1-86EE-20BAD596D36A}" dt="2024-05-12T17:25:22.876" v="472" actId="2711"/>
            <ac:spMkLst>
              <pc:docMk/>
              <pc:sldMasterMk cId="0" sldId="2147483686"/>
              <pc:sldLayoutMk cId="0" sldId="2147483655"/>
              <ac:spMk id="378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28.306" v="473" actId="2711"/>
            <ac:spMkLst>
              <pc:docMk/>
              <pc:sldMasterMk cId="0" sldId="2147483686"/>
              <pc:sldLayoutMk cId="0" sldId="2147483655"/>
              <ac:spMk id="379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27.104" v="461"/>
            <ac:grpSpMkLst>
              <pc:docMk/>
              <pc:sldMasterMk cId="0" sldId="2147483686"/>
              <pc:sldLayoutMk cId="0" sldId="2147483655"/>
              <ac:grpSpMk id="2" creationId="{E5D432B3-F137-18F9-DF43-0FFC7BA9551E}"/>
            </ac:grpSpMkLst>
          </pc:grpChg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6"/>
          </pc:sldLayoutMkLst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7"/>
          </pc:sldLayoutMkLst>
          <pc:spChg chg="mod">
            <ac:chgData name="유빈 박" userId="633d3ea9e95b8259" providerId="LiveId" clId="{FA8CB8CB-C27D-4CF1-86EE-20BAD596D36A}" dt="2024-05-12T17:24:30.715" v="462"/>
            <ac:spMkLst>
              <pc:docMk/>
              <pc:sldMasterMk cId="0" sldId="2147483686"/>
              <pc:sldLayoutMk cId="0" sldId="2147483657"/>
              <ac:spMk id="3" creationId="{BD73F027-5F54-5852-32B4-C8792D1E068F}"/>
            </ac:spMkLst>
          </pc:spChg>
          <pc:spChg chg="mod">
            <ac:chgData name="유빈 박" userId="633d3ea9e95b8259" providerId="LiveId" clId="{FA8CB8CB-C27D-4CF1-86EE-20BAD596D36A}" dt="2024-05-12T17:24:30.715" v="462"/>
            <ac:spMkLst>
              <pc:docMk/>
              <pc:sldMasterMk cId="0" sldId="2147483686"/>
              <pc:sldLayoutMk cId="0" sldId="2147483657"/>
              <ac:spMk id="4" creationId="{C8414DEF-59DC-B493-1B46-3CE38F2D293A}"/>
            </ac:spMkLst>
          </pc:spChg>
          <pc:spChg chg="mod">
            <ac:chgData name="유빈 박" userId="633d3ea9e95b8259" providerId="LiveId" clId="{FA8CB8CB-C27D-4CF1-86EE-20BAD596D36A}" dt="2024-05-12T17:24:30.715" v="462"/>
            <ac:spMkLst>
              <pc:docMk/>
              <pc:sldMasterMk cId="0" sldId="2147483686"/>
              <pc:sldLayoutMk cId="0" sldId="2147483657"/>
              <ac:spMk id="5" creationId="{BA8C400C-3EC9-A70D-EE0F-D5806B30C135}"/>
            </ac:spMkLst>
          </pc:spChg>
          <pc:spChg chg="mod">
            <ac:chgData name="유빈 박" userId="633d3ea9e95b8259" providerId="LiveId" clId="{FA8CB8CB-C27D-4CF1-86EE-20BAD596D36A}" dt="2024-05-12T17:24:30.715" v="462"/>
            <ac:spMkLst>
              <pc:docMk/>
              <pc:sldMasterMk cId="0" sldId="2147483686"/>
              <pc:sldLayoutMk cId="0" sldId="2147483657"/>
              <ac:spMk id="6" creationId="{2569D80F-8326-DA08-112C-219289BDCE31}"/>
            </ac:spMkLst>
          </pc:spChg>
          <pc:spChg chg="mod">
            <ac:chgData name="유빈 박" userId="633d3ea9e95b8259" providerId="LiveId" clId="{FA8CB8CB-C27D-4CF1-86EE-20BAD596D36A}" dt="2024-05-12T17:24:30.715" v="462"/>
            <ac:spMkLst>
              <pc:docMk/>
              <pc:sldMasterMk cId="0" sldId="2147483686"/>
              <pc:sldLayoutMk cId="0" sldId="2147483657"/>
              <ac:spMk id="7" creationId="{72A3A12B-F18C-6FB2-C897-490FAA39E728}"/>
            </ac:spMkLst>
          </pc:spChg>
          <pc:spChg chg="mod">
            <ac:chgData name="유빈 박" userId="633d3ea9e95b8259" providerId="LiveId" clId="{FA8CB8CB-C27D-4CF1-86EE-20BAD596D36A}" dt="2024-05-12T17:25:35.512" v="474" actId="2711"/>
            <ac:spMkLst>
              <pc:docMk/>
              <pc:sldMasterMk cId="0" sldId="2147483686"/>
              <pc:sldLayoutMk cId="0" sldId="2147483657"/>
              <ac:spMk id="470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40.004" v="475" actId="2711"/>
            <ac:spMkLst>
              <pc:docMk/>
              <pc:sldMasterMk cId="0" sldId="2147483686"/>
              <pc:sldLayoutMk cId="0" sldId="2147483657"/>
              <ac:spMk id="471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30.715" v="462"/>
            <ac:grpSpMkLst>
              <pc:docMk/>
              <pc:sldMasterMk cId="0" sldId="2147483686"/>
              <pc:sldLayoutMk cId="0" sldId="2147483657"/>
              <ac:grpSpMk id="2" creationId="{1051B96D-4E54-8C12-7225-83F5072DEB66}"/>
            </ac:grpSpMkLst>
          </pc:grpChg>
        </pc:sldLayoutChg>
        <pc:sldLayoutChg chg="del ord">
          <pc:chgData name="유빈 박" userId="633d3ea9e95b8259" providerId="LiveId" clId="{FA8CB8CB-C27D-4CF1-86EE-20BAD596D36A}" dt="2024-05-20T05:51:41.386" v="7537" actId="47"/>
          <pc:sldLayoutMkLst>
            <pc:docMk/>
            <pc:sldMasterMk cId="0" sldId="2147483686"/>
            <pc:sldLayoutMk cId="0" sldId="2147483658"/>
          </pc:sldLayoutMkLst>
        </pc:sldLayoutChg>
        <pc:sldLayoutChg chg="addSp modSp del mod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59"/>
          </pc:sldLayoutMkLst>
          <pc:spChg chg="mod">
            <ac:chgData name="유빈 박" userId="633d3ea9e95b8259" providerId="LiveId" clId="{FA8CB8CB-C27D-4CF1-86EE-20BAD596D36A}" dt="2024-05-12T17:24:32.326" v="463"/>
            <ac:spMkLst>
              <pc:docMk/>
              <pc:sldMasterMk cId="0" sldId="2147483686"/>
              <pc:sldLayoutMk cId="0" sldId="2147483659"/>
              <ac:spMk id="3" creationId="{0149E03B-122E-6B03-5087-3E4144366995}"/>
            </ac:spMkLst>
          </pc:spChg>
          <pc:spChg chg="mod">
            <ac:chgData name="유빈 박" userId="633d3ea9e95b8259" providerId="LiveId" clId="{FA8CB8CB-C27D-4CF1-86EE-20BAD596D36A}" dt="2024-05-12T17:24:32.326" v="463"/>
            <ac:spMkLst>
              <pc:docMk/>
              <pc:sldMasterMk cId="0" sldId="2147483686"/>
              <pc:sldLayoutMk cId="0" sldId="2147483659"/>
              <ac:spMk id="4" creationId="{A79F6F15-94CF-07CC-A8FE-3652979901AF}"/>
            </ac:spMkLst>
          </pc:spChg>
          <pc:spChg chg="mod">
            <ac:chgData name="유빈 박" userId="633d3ea9e95b8259" providerId="LiveId" clId="{FA8CB8CB-C27D-4CF1-86EE-20BAD596D36A}" dt="2024-05-12T17:24:32.326" v="463"/>
            <ac:spMkLst>
              <pc:docMk/>
              <pc:sldMasterMk cId="0" sldId="2147483686"/>
              <pc:sldLayoutMk cId="0" sldId="2147483659"/>
              <ac:spMk id="5" creationId="{AA0800EE-DA38-F6EB-A14B-A6E87FCF4F1B}"/>
            </ac:spMkLst>
          </pc:spChg>
          <pc:spChg chg="mod">
            <ac:chgData name="유빈 박" userId="633d3ea9e95b8259" providerId="LiveId" clId="{FA8CB8CB-C27D-4CF1-86EE-20BAD596D36A}" dt="2024-05-12T17:24:32.326" v="463"/>
            <ac:spMkLst>
              <pc:docMk/>
              <pc:sldMasterMk cId="0" sldId="2147483686"/>
              <pc:sldLayoutMk cId="0" sldId="2147483659"/>
              <ac:spMk id="6" creationId="{5670E4E3-536B-4CFD-C025-DF57E23B931A}"/>
            </ac:spMkLst>
          </pc:spChg>
          <pc:spChg chg="mod">
            <ac:chgData name="유빈 박" userId="633d3ea9e95b8259" providerId="LiveId" clId="{FA8CB8CB-C27D-4CF1-86EE-20BAD596D36A}" dt="2024-05-12T17:24:32.326" v="463"/>
            <ac:spMkLst>
              <pc:docMk/>
              <pc:sldMasterMk cId="0" sldId="2147483686"/>
              <pc:sldLayoutMk cId="0" sldId="2147483659"/>
              <ac:spMk id="7" creationId="{9F903E8D-EC33-8E61-19CA-D5A81F9C6FB4}"/>
            </ac:spMkLst>
          </pc:spChg>
          <pc:spChg chg="mod">
            <ac:chgData name="유빈 박" userId="633d3ea9e95b8259" providerId="LiveId" clId="{FA8CB8CB-C27D-4CF1-86EE-20BAD596D36A}" dt="2024-05-12T17:25:46.333" v="476" actId="2711"/>
            <ac:spMkLst>
              <pc:docMk/>
              <pc:sldMasterMk cId="0" sldId="2147483686"/>
              <pc:sldLayoutMk cId="0" sldId="2147483659"/>
              <ac:spMk id="520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4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5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6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7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8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29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30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3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3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33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5:57.665" v="480" actId="2711"/>
            <ac:spMkLst>
              <pc:docMk/>
              <pc:sldMasterMk cId="0" sldId="2147483686"/>
              <pc:sldLayoutMk cId="0" sldId="2147483659"/>
              <ac:spMk id="534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6:03.048" v="481" actId="2711"/>
            <ac:spMkLst>
              <pc:docMk/>
              <pc:sldMasterMk cId="0" sldId="2147483686"/>
              <pc:sldLayoutMk cId="0" sldId="2147483659"/>
              <ac:spMk id="535" creationId="{00000000-0000-0000-0000-000000000000}"/>
            </ac:spMkLst>
          </pc:spChg>
          <pc:grpChg chg="add mod">
            <ac:chgData name="유빈 박" userId="633d3ea9e95b8259" providerId="LiveId" clId="{FA8CB8CB-C27D-4CF1-86EE-20BAD596D36A}" dt="2024-05-12T17:24:32.326" v="463"/>
            <ac:grpSpMkLst>
              <pc:docMk/>
              <pc:sldMasterMk cId="0" sldId="2147483686"/>
              <pc:sldLayoutMk cId="0" sldId="2147483659"/>
              <ac:grpSpMk id="2" creationId="{0D95E31B-D635-1CD4-8BCA-11905F4EF2EA}"/>
            </ac:grpSpMkLst>
          </pc:grpChg>
          <pc:grpChg chg="mod">
            <ac:chgData name="유빈 박" userId="633d3ea9e95b8259" providerId="LiveId" clId="{FA8CB8CB-C27D-4CF1-86EE-20BAD596D36A}" dt="2024-05-12T17:25:57.665" v="480" actId="2711"/>
            <ac:grpSpMkLst>
              <pc:docMk/>
              <pc:sldMasterMk cId="0" sldId="2147483686"/>
              <pc:sldLayoutMk cId="0" sldId="2147483659"/>
              <ac:grpSpMk id="479" creationId="{00000000-0000-0000-0000-000000000000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0"/>
          </pc:sldLayoutMkLst>
          <pc:spChg chg="mod">
            <ac:chgData name="유빈 박" userId="633d3ea9e95b8259" providerId="LiveId" clId="{FA8CB8CB-C27D-4CF1-86EE-20BAD596D36A}" dt="2024-05-12T17:24:33.436" v="464"/>
            <ac:spMkLst>
              <pc:docMk/>
              <pc:sldMasterMk cId="0" sldId="2147483686"/>
              <pc:sldLayoutMk cId="0" sldId="2147483660"/>
              <ac:spMk id="3" creationId="{1D760C94-84F6-B389-F93D-4577DCACC9D8}"/>
            </ac:spMkLst>
          </pc:spChg>
          <pc:spChg chg="mod">
            <ac:chgData name="유빈 박" userId="633d3ea9e95b8259" providerId="LiveId" clId="{FA8CB8CB-C27D-4CF1-86EE-20BAD596D36A}" dt="2024-05-12T17:24:33.436" v="464"/>
            <ac:spMkLst>
              <pc:docMk/>
              <pc:sldMasterMk cId="0" sldId="2147483686"/>
              <pc:sldLayoutMk cId="0" sldId="2147483660"/>
              <ac:spMk id="4" creationId="{962A0F84-8F48-82FE-B4AD-B15B9E2648A2}"/>
            </ac:spMkLst>
          </pc:spChg>
          <pc:spChg chg="mod">
            <ac:chgData name="유빈 박" userId="633d3ea9e95b8259" providerId="LiveId" clId="{FA8CB8CB-C27D-4CF1-86EE-20BAD596D36A}" dt="2024-05-12T17:24:33.436" v="464"/>
            <ac:spMkLst>
              <pc:docMk/>
              <pc:sldMasterMk cId="0" sldId="2147483686"/>
              <pc:sldLayoutMk cId="0" sldId="2147483660"/>
              <ac:spMk id="5" creationId="{6FAD0D9B-637A-66F0-71F5-017BCBE9EE11}"/>
            </ac:spMkLst>
          </pc:spChg>
          <pc:spChg chg="mod">
            <ac:chgData name="유빈 박" userId="633d3ea9e95b8259" providerId="LiveId" clId="{FA8CB8CB-C27D-4CF1-86EE-20BAD596D36A}" dt="2024-05-12T17:24:33.436" v="464"/>
            <ac:spMkLst>
              <pc:docMk/>
              <pc:sldMasterMk cId="0" sldId="2147483686"/>
              <pc:sldLayoutMk cId="0" sldId="2147483660"/>
              <ac:spMk id="6" creationId="{6586604A-DF5F-E7D8-0ECA-875F84FDF871}"/>
            </ac:spMkLst>
          </pc:spChg>
          <pc:spChg chg="mod">
            <ac:chgData name="유빈 박" userId="633d3ea9e95b8259" providerId="LiveId" clId="{FA8CB8CB-C27D-4CF1-86EE-20BAD596D36A}" dt="2024-05-12T17:24:33.436" v="464"/>
            <ac:spMkLst>
              <pc:docMk/>
              <pc:sldMasterMk cId="0" sldId="2147483686"/>
              <pc:sldLayoutMk cId="0" sldId="2147483660"/>
              <ac:spMk id="7" creationId="{9040CCC4-8F78-D299-74EA-F3438C13C02B}"/>
            </ac:spMkLst>
          </pc:spChg>
          <pc:grpChg chg="add mod">
            <ac:chgData name="유빈 박" userId="633d3ea9e95b8259" providerId="LiveId" clId="{FA8CB8CB-C27D-4CF1-86EE-20BAD596D36A}" dt="2024-05-12T17:24:33.436" v="464"/>
            <ac:grpSpMkLst>
              <pc:docMk/>
              <pc:sldMasterMk cId="0" sldId="2147483686"/>
              <pc:sldLayoutMk cId="0" sldId="2147483660"/>
              <ac:grpSpMk id="2" creationId="{78B8DC47-D71F-1A35-4475-E8695A4811A8}"/>
            </ac:grpSpMkLst>
          </pc:grpChg>
        </pc:sldLayoutChg>
        <pc:sldLayoutChg chg="addSp delSp modSp del mod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1"/>
          </pc:sldLayoutMkLst>
          <pc:spChg chg="mod">
            <ac:chgData name="유빈 박" userId="633d3ea9e95b8259" providerId="LiveId" clId="{FA8CB8CB-C27D-4CF1-86EE-20BAD596D36A}" dt="2024-05-12T17:24:34.752" v="465"/>
            <ac:spMkLst>
              <pc:docMk/>
              <pc:sldMasterMk cId="0" sldId="2147483686"/>
              <pc:sldLayoutMk cId="0" sldId="2147483661"/>
              <ac:spMk id="3" creationId="{B488B0B6-9CDF-FDED-58D3-044E37043323}"/>
            </ac:spMkLst>
          </pc:spChg>
          <pc:spChg chg="mod">
            <ac:chgData name="유빈 박" userId="633d3ea9e95b8259" providerId="LiveId" clId="{FA8CB8CB-C27D-4CF1-86EE-20BAD596D36A}" dt="2024-05-12T17:24:34.752" v="465"/>
            <ac:spMkLst>
              <pc:docMk/>
              <pc:sldMasterMk cId="0" sldId="2147483686"/>
              <pc:sldLayoutMk cId="0" sldId="2147483661"/>
              <ac:spMk id="4" creationId="{62AB9F3C-C253-8A32-9BE7-B3E54694F818}"/>
            </ac:spMkLst>
          </pc:spChg>
          <pc:spChg chg="mod">
            <ac:chgData name="유빈 박" userId="633d3ea9e95b8259" providerId="LiveId" clId="{FA8CB8CB-C27D-4CF1-86EE-20BAD596D36A}" dt="2024-05-12T17:24:34.752" v="465"/>
            <ac:spMkLst>
              <pc:docMk/>
              <pc:sldMasterMk cId="0" sldId="2147483686"/>
              <pc:sldLayoutMk cId="0" sldId="2147483661"/>
              <ac:spMk id="5" creationId="{31BD08E8-8D80-5B63-101A-46A5AE635034}"/>
            </ac:spMkLst>
          </pc:spChg>
          <pc:spChg chg="mod">
            <ac:chgData name="유빈 박" userId="633d3ea9e95b8259" providerId="LiveId" clId="{FA8CB8CB-C27D-4CF1-86EE-20BAD596D36A}" dt="2024-05-12T17:24:34.752" v="465"/>
            <ac:spMkLst>
              <pc:docMk/>
              <pc:sldMasterMk cId="0" sldId="2147483686"/>
              <pc:sldLayoutMk cId="0" sldId="2147483661"/>
              <ac:spMk id="6" creationId="{56E09B86-4FFB-6797-7EFE-84F80DA50266}"/>
            </ac:spMkLst>
          </pc:spChg>
          <pc:spChg chg="mod">
            <ac:chgData name="유빈 박" userId="633d3ea9e95b8259" providerId="LiveId" clId="{FA8CB8CB-C27D-4CF1-86EE-20BAD596D36A}" dt="2024-05-12T17:24:34.752" v="465"/>
            <ac:spMkLst>
              <pc:docMk/>
              <pc:sldMasterMk cId="0" sldId="2147483686"/>
              <pc:sldLayoutMk cId="0" sldId="2147483661"/>
              <ac:spMk id="7" creationId="{21BDE484-2C07-D075-C628-D461D6A2A9BE}"/>
            </ac:spMkLst>
          </pc:spChg>
          <pc:spChg chg="add 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8" creationId="{00000000-0000-0000-0000-000000000000}"/>
            </ac:spMkLst>
          </pc:spChg>
          <pc:spChg chg="add 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9" creationId="{00000000-0000-0000-0000-000000000000}"/>
            </ac:spMkLst>
          </pc:spChg>
          <pc:spChg chg="add 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0" creationId="{00000000-0000-0000-0000-000000000000}"/>
            </ac:spMkLst>
          </pc:spChg>
          <pc:spChg chg="add 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1" creationId="{00000000-0000-0000-0000-000000000000}"/>
            </ac:spMkLst>
          </pc:spChg>
          <pc:spChg chg="add 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4" creationId="{B488B0B6-9CDF-FDED-58D3-044E37043323}"/>
            </ac:spMkLst>
          </pc:spChg>
          <pc:spChg chg="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5" creationId="{62AB9F3C-C253-8A32-9BE7-B3E54694F818}"/>
            </ac:spMkLst>
          </pc:spChg>
          <pc:spChg chg="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6" creationId="{31BD08E8-8D80-5B63-101A-46A5AE635034}"/>
            </ac:spMkLst>
          </pc:spChg>
          <pc:spChg chg="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7" creationId="{56E09B86-4FFB-6797-7EFE-84F80DA50266}"/>
            </ac:spMkLst>
          </pc:spChg>
          <pc:spChg chg="mod">
            <ac:chgData name="유빈 박" userId="633d3ea9e95b8259" providerId="LiveId" clId="{FA8CB8CB-C27D-4CF1-86EE-20BAD596D36A}" dt="2024-05-12T17:29:47.903" v="508"/>
            <ac:spMkLst>
              <pc:docMk/>
              <pc:sldMasterMk cId="0" sldId="2147483686"/>
              <pc:sldLayoutMk cId="0" sldId="2147483661"/>
              <ac:spMk id="18" creationId="{21BDE484-2C07-D075-C628-D461D6A2A9BE}"/>
            </ac:spMkLst>
          </pc:spChg>
          <pc:spChg chg="add del mod">
            <ac:chgData name="유빈 박" userId="633d3ea9e95b8259" providerId="LiveId" clId="{FA8CB8CB-C27D-4CF1-86EE-20BAD596D36A}" dt="2024-05-12T17:29:50.514" v="509" actId="21"/>
            <ac:spMkLst>
              <pc:docMk/>
              <pc:sldMasterMk cId="0" sldId="2147483686"/>
              <pc:sldLayoutMk cId="0" sldId="2147483661"/>
              <ac:spMk id="5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29:50.514" v="509" actId="21"/>
            <ac:spMkLst>
              <pc:docMk/>
              <pc:sldMasterMk cId="0" sldId="2147483686"/>
              <pc:sldLayoutMk cId="0" sldId="2147483661"/>
              <ac:spMk id="5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29:50.514" v="509" actId="21"/>
            <ac:spMkLst>
              <pc:docMk/>
              <pc:sldMasterMk cId="0" sldId="2147483686"/>
              <pc:sldLayoutMk cId="0" sldId="2147483661"/>
              <ac:spMk id="5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29:50.514" v="509" actId="21"/>
            <ac:spMkLst>
              <pc:docMk/>
              <pc:sldMasterMk cId="0" sldId="2147483686"/>
              <pc:sldLayoutMk cId="0" sldId="2147483661"/>
              <ac:spMk id="5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29:50.514" v="509" actId="21"/>
            <ac:spMkLst>
              <pc:docMk/>
              <pc:sldMasterMk cId="0" sldId="2147483686"/>
              <pc:sldLayoutMk cId="0" sldId="2147483661"/>
              <ac:spMk id="590" creationId="{00000000-0000-0000-0000-000000000000}"/>
            </ac:spMkLst>
          </pc:spChg>
          <pc:grpChg chg="add del mod">
            <ac:chgData name="유빈 박" userId="633d3ea9e95b8259" providerId="LiveId" clId="{FA8CB8CB-C27D-4CF1-86EE-20BAD596D36A}" dt="2024-05-12T17:29:50.514" v="509" actId="21"/>
            <ac:grpSpMkLst>
              <pc:docMk/>
              <pc:sldMasterMk cId="0" sldId="2147483686"/>
              <pc:sldLayoutMk cId="0" sldId="2147483661"/>
              <ac:grpSpMk id="2" creationId="{FDD6518B-03CC-735E-269D-3A51E7EB7FC4}"/>
            </ac:grpSpMkLst>
          </pc:grpChg>
          <pc:grpChg chg="add mod">
            <ac:chgData name="유빈 박" userId="633d3ea9e95b8259" providerId="LiveId" clId="{FA8CB8CB-C27D-4CF1-86EE-20BAD596D36A}" dt="2024-05-12T17:29:47.903" v="508"/>
            <ac:grpSpMkLst>
              <pc:docMk/>
              <pc:sldMasterMk cId="0" sldId="2147483686"/>
              <pc:sldLayoutMk cId="0" sldId="2147483661"/>
              <ac:grpSpMk id="13" creationId="{FDD6518B-03CC-735E-269D-3A51E7EB7FC4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2"/>
          </pc:sldLayoutMkLst>
          <pc:spChg chg="mod">
            <ac:chgData name="유빈 박" userId="633d3ea9e95b8259" providerId="LiveId" clId="{FA8CB8CB-C27D-4CF1-86EE-20BAD596D36A}" dt="2024-05-12T17:24:36.666" v="466"/>
            <ac:spMkLst>
              <pc:docMk/>
              <pc:sldMasterMk cId="0" sldId="2147483686"/>
              <pc:sldLayoutMk cId="0" sldId="2147483662"/>
              <ac:spMk id="3" creationId="{F57B53EB-5B60-0BE0-4F67-AEEFBB8F9F6A}"/>
            </ac:spMkLst>
          </pc:spChg>
          <pc:spChg chg="mod">
            <ac:chgData name="유빈 박" userId="633d3ea9e95b8259" providerId="LiveId" clId="{FA8CB8CB-C27D-4CF1-86EE-20BAD596D36A}" dt="2024-05-12T17:24:36.666" v="466"/>
            <ac:spMkLst>
              <pc:docMk/>
              <pc:sldMasterMk cId="0" sldId="2147483686"/>
              <pc:sldLayoutMk cId="0" sldId="2147483662"/>
              <ac:spMk id="4" creationId="{9AA50F68-69D5-A93F-5DD8-EFF1E4DBEA74}"/>
            </ac:spMkLst>
          </pc:spChg>
          <pc:spChg chg="mod">
            <ac:chgData name="유빈 박" userId="633d3ea9e95b8259" providerId="LiveId" clId="{FA8CB8CB-C27D-4CF1-86EE-20BAD596D36A}" dt="2024-05-12T17:24:36.666" v="466"/>
            <ac:spMkLst>
              <pc:docMk/>
              <pc:sldMasterMk cId="0" sldId="2147483686"/>
              <pc:sldLayoutMk cId="0" sldId="2147483662"/>
              <ac:spMk id="5" creationId="{5D86399F-7183-4F4D-75D5-55D4D4264E86}"/>
            </ac:spMkLst>
          </pc:spChg>
          <pc:spChg chg="mod">
            <ac:chgData name="유빈 박" userId="633d3ea9e95b8259" providerId="LiveId" clId="{FA8CB8CB-C27D-4CF1-86EE-20BAD596D36A}" dt="2024-05-12T17:24:36.666" v="466"/>
            <ac:spMkLst>
              <pc:docMk/>
              <pc:sldMasterMk cId="0" sldId="2147483686"/>
              <pc:sldLayoutMk cId="0" sldId="2147483662"/>
              <ac:spMk id="6" creationId="{C9765A5A-AE0B-A9FF-10F1-53A5984BC732}"/>
            </ac:spMkLst>
          </pc:spChg>
          <pc:spChg chg="mod">
            <ac:chgData name="유빈 박" userId="633d3ea9e95b8259" providerId="LiveId" clId="{FA8CB8CB-C27D-4CF1-86EE-20BAD596D36A}" dt="2024-05-12T17:24:36.666" v="466"/>
            <ac:spMkLst>
              <pc:docMk/>
              <pc:sldMasterMk cId="0" sldId="2147483686"/>
              <pc:sldLayoutMk cId="0" sldId="2147483662"/>
              <ac:spMk id="7" creationId="{8674C867-02EC-93FC-C996-E5ACBB47682D}"/>
            </ac:spMkLst>
          </pc:spChg>
          <pc:grpChg chg="add mod">
            <ac:chgData name="유빈 박" userId="633d3ea9e95b8259" providerId="LiveId" clId="{FA8CB8CB-C27D-4CF1-86EE-20BAD596D36A}" dt="2024-05-12T17:24:36.666" v="466"/>
            <ac:grpSpMkLst>
              <pc:docMk/>
              <pc:sldMasterMk cId="0" sldId="2147483686"/>
              <pc:sldLayoutMk cId="0" sldId="2147483662"/>
              <ac:grpSpMk id="2" creationId="{553F1CC6-A391-6017-1F12-ED24E0E517FE}"/>
            </ac:grpSpMkLst>
          </pc:grpChg>
        </pc:sldLayoutChg>
        <pc:sldLayoutChg chg="addSp modSp 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3"/>
          </pc:sldLayoutMkLst>
          <pc:spChg chg="mod">
            <ac:chgData name="유빈 박" userId="633d3ea9e95b8259" providerId="LiveId" clId="{FA8CB8CB-C27D-4CF1-86EE-20BAD596D36A}" dt="2024-05-12T17:24:38.263" v="467"/>
            <ac:spMkLst>
              <pc:docMk/>
              <pc:sldMasterMk cId="0" sldId="2147483686"/>
              <pc:sldLayoutMk cId="0" sldId="2147483663"/>
              <ac:spMk id="3" creationId="{A836043C-9B0C-BAE4-6080-6C629EF8A3BB}"/>
            </ac:spMkLst>
          </pc:spChg>
          <pc:spChg chg="mod">
            <ac:chgData name="유빈 박" userId="633d3ea9e95b8259" providerId="LiveId" clId="{FA8CB8CB-C27D-4CF1-86EE-20BAD596D36A}" dt="2024-05-12T17:24:38.263" v="467"/>
            <ac:spMkLst>
              <pc:docMk/>
              <pc:sldMasterMk cId="0" sldId="2147483686"/>
              <pc:sldLayoutMk cId="0" sldId="2147483663"/>
              <ac:spMk id="4" creationId="{7BE347DF-5858-1C65-8B8B-C04B0E69F4AC}"/>
            </ac:spMkLst>
          </pc:spChg>
          <pc:spChg chg="mod">
            <ac:chgData name="유빈 박" userId="633d3ea9e95b8259" providerId="LiveId" clId="{FA8CB8CB-C27D-4CF1-86EE-20BAD596D36A}" dt="2024-05-12T17:24:38.263" v="467"/>
            <ac:spMkLst>
              <pc:docMk/>
              <pc:sldMasterMk cId="0" sldId="2147483686"/>
              <pc:sldLayoutMk cId="0" sldId="2147483663"/>
              <ac:spMk id="5" creationId="{93E8583A-9222-4C39-E232-FB2E20168EA0}"/>
            </ac:spMkLst>
          </pc:spChg>
          <pc:spChg chg="mod">
            <ac:chgData name="유빈 박" userId="633d3ea9e95b8259" providerId="LiveId" clId="{FA8CB8CB-C27D-4CF1-86EE-20BAD596D36A}" dt="2024-05-12T17:24:38.263" v="467"/>
            <ac:spMkLst>
              <pc:docMk/>
              <pc:sldMasterMk cId="0" sldId="2147483686"/>
              <pc:sldLayoutMk cId="0" sldId="2147483663"/>
              <ac:spMk id="6" creationId="{D74DEA6F-BBCC-D707-5D0C-02E8E179A51C}"/>
            </ac:spMkLst>
          </pc:spChg>
          <pc:spChg chg="mod">
            <ac:chgData name="유빈 박" userId="633d3ea9e95b8259" providerId="LiveId" clId="{FA8CB8CB-C27D-4CF1-86EE-20BAD596D36A}" dt="2024-05-12T17:24:38.263" v="467"/>
            <ac:spMkLst>
              <pc:docMk/>
              <pc:sldMasterMk cId="0" sldId="2147483686"/>
              <pc:sldLayoutMk cId="0" sldId="2147483663"/>
              <ac:spMk id="7" creationId="{E568981C-CE3E-A796-6B32-24A58F22FF35}"/>
            </ac:spMkLst>
          </pc:spChg>
          <pc:grpChg chg="add mod">
            <ac:chgData name="유빈 박" userId="633d3ea9e95b8259" providerId="LiveId" clId="{FA8CB8CB-C27D-4CF1-86EE-20BAD596D36A}" dt="2024-05-12T17:24:38.263" v="467"/>
            <ac:grpSpMkLst>
              <pc:docMk/>
              <pc:sldMasterMk cId="0" sldId="2147483686"/>
              <pc:sldLayoutMk cId="0" sldId="2147483663"/>
              <ac:grpSpMk id="2" creationId="{546F51DF-158F-96D4-D8DD-693AE402BA27}"/>
            </ac:grpSpMkLst>
          </pc:grpChg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5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69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0"/>
          </pc:sldLayoutMkLst>
        </pc:sldLayoutChg>
        <pc:sldLayoutChg chg="del">
          <pc:chgData name="유빈 박" userId="633d3ea9e95b8259" providerId="LiveId" clId="{FA8CB8CB-C27D-4CF1-86EE-20BAD596D36A}" dt="2024-05-12T18:04:10.287" v="1014" actId="2696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3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4"/>
          </pc:sldLayoutMkLst>
        </pc:sldLayoutChg>
        <pc:sldLayoutChg chg="del">
          <pc:chgData name="유빈 박" userId="633d3ea9e95b8259" providerId="LiveId" clId="{FA8CB8CB-C27D-4CF1-86EE-20BAD596D36A}" dt="2024-05-12T18:04:09.609" v="1013" actId="2696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유빈 박" userId="633d3ea9e95b8259" providerId="LiveId" clId="{FA8CB8CB-C27D-4CF1-86EE-20BAD596D36A}" dt="2024-05-12T18:04:08.731" v="1012" actId="2696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7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79"/>
          </pc:sldLayoutMkLst>
        </pc:sldLayoutChg>
        <pc:sldLayoutChg chg="del">
          <pc:chgData name="유빈 박" userId="633d3ea9e95b8259" providerId="LiveId" clId="{FA8CB8CB-C27D-4CF1-86EE-20BAD596D36A}" dt="2024-05-12T18:02:54.991" v="1006" actId="47"/>
          <pc:sldLayoutMkLst>
            <pc:docMk/>
            <pc:sldMasterMk cId="0" sldId="2147483686"/>
            <pc:sldLayoutMk cId="0" sldId="2147483680"/>
          </pc:sldLayoutMkLst>
        </pc:sldLayoutChg>
        <pc:sldLayoutChg chg="addSp delSp modSp mod ord">
          <pc:chgData name="유빈 박" userId="633d3ea9e95b8259" providerId="LiveId" clId="{FA8CB8CB-C27D-4CF1-86EE-20BAD596D36A}" dt="2024-05-20T06:26:41.986" v="9006" actId="478"/>
          <pc:sldLayoutMkLst>
            <pc:docMk/>
            <pc:sldMasterMk cId="0" sldId="2147483686"/>
            <pc:sldLayoutMk cId="0" sldId="2147483681"/>
          </pc:sldLayoutMkLst>
          <pc:spChg chg="add mod">
            <ac:chgData name="유빈 박" userId="633d3ea9e95b8259" providerId="LiveId" clId="{FA8CB8CB-C27D-4CF1-86EE-20BAD596D36A}" dt="2024-05-12T18:07:34.323" v="1107" actId="571"/>
            <ac:spMkLst>
              <pc:docMk/>
              <pc:sldMasterMk cId="0" sldId="2147483686"/>
              <pc:sldLayoutMk cId="0" sldId="2147483681"/>
              <ac:spMk id="2" creationId="{CD573553-486C-9509-FE6B-46DD1DE21F21}"/>
            </ac:spMkLst>
          </pc:spChg>
          <pc:spChg chg="add mod">
            <ac:chgData name="유빈 박" userId="633d3ea9e95b8259" providerId="LiveId" clId="{FA8CB8CB-C27D-4CF1-86EE-20BAD596D36A}" dt="2024-05-12T18:07:34.323" v="1107" actId="571"/>
            <ac:spMkLst>
              <pc:docMk/>
              <pc:sldMasterMk cId="0" sldId="2147483686"/>
              <pc:sldLayoutMk cId="0" sldId="2147483681"/>
              <ac:spMk id="3" creationId="{C8DA1C8E-88AD-E1D4-6ECD-101255F9B4B6}"/>
            </ac:spMkLst>
          </pc:spChg>
          <pc:spChg chg="add del mod">
            <ac:chgData name="유빈 박" userId="633d3ea9e95b8259" providerId="LiveId" clId="{FA8CB8CB-C27D-4CF1-86EE-20BAD596D36A}" dt="2024-05-20T06:25:30.989" v="8982" actId="21"/>
            <ac:spMkLst>
              <pc:docMk/>
              <pc:sldMasterMk cId="0" sldId="2147483686"/>
              <pc:sldLayoutMk cId="0" sldId="2147483681"/>
              <ac:spMk id="4" creationId="{F6158579-E009-946F-464F-DAAEC8D90F6A}"/>
            </ac:spMkLst>
          </pc:spChg>
          <pc:spChg chg="mod">
            <ac:chgData name="유빈 박" userId="633d3ea9e95b8259" providerId="LiveId" clId="{FA8CB8CB-C27D-4CF1-86EE-20BAD596D36A}" dt="2024-05-12T18:12:01.473" v="1212" actId="207"/>
            <ac:spMkLst>
              <pc:docMk/>
              <pc:sldMasterMk cId="0" sldId="2147483686"/>
              <pc:sldLayoutMk cId="0" sldId="2147483681"/>
              <ac:spMk id="1538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8:12:01.473" v="1212" actId="207"/>
            <ac:spMkLst>
              <pc:docMk/>
              <pc:sldMasterMk cId="0" sldId="2147483686"/>
              <pc:sldLayoutMk cId="0" sldId="2147483681"/>
              <ac:spMk id="1539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8:12:01.473" v="1212" actId="207"/>
            <ac:spMkLst>
              <pc:docMk/>
              <pc:sldMasterMk cId="0" sldId="2147483686"/>
              <pc:sldLayoutMk cId="0" sldId="2147483681"/>
              <ac:spMk id="1540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8:12:01.473" v="1212" actId="207"/>
            <ac:spMkLst>
              <pc:docMk/>
              <pc:sldMasterMk cId="0" sldId="2147483686"/>
              <pc:sldLayoutMk cId="0" sldId="2147483681"/>
              <ac:spMk id="1541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8:12:01.473" v="1212" actId="207"/>
            <ac:spMkLst>
              <pc:docMk/>
              <pc:sldMasterMk cId="0" sldId="2147483686"/>
              <pc:sldLayoutMk cId="0" sldId="2147483681"/>
              <ac:spMk id="1542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9:29:58.829" v="2991" actId="1076"/>
            <ac:spMkLst>
              <pc:docMk/>
              <pc:sldMasterMk cId="0" sldId="2147483686"/>
              <pc:sldLayoutMk cId="0" sldId="2147483681"/>
              <ac:spMk id="1544" creationId="{00000000-0000-0000-0000-000000000000}"/>
            </ac:spMkLst>
          </pc:spChg>
          <pc:spChg chg="mod">
            <ac:chgData name="유빈 박" userId="633d3ea9e95b8259" providerId="LiveId" clId="{FA8CB8CB-C27D-4CF1-86EE-20BAD596D36A}" dt="2024-05-12T19:30:22.492" v="2996" actId="20577"/>
            <ac:spMkLst>
              <pc:docMk/>
              <pc:sldMasterMk cId="0" sldId="2147483686"/>
              <pc:sldLayoutMk cId="0" sldId="2147483681"/>
              <ac:spMk id="1562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12T18:06:51.129" v="1101" actId="478"/>
            <ac:spMkLst>
              <pc:docMk/>
              <pc:sldMasterMk cId="0" sldId="2147483686"/>
              <pc:sldLayoutMk cId="0" sldId="2147483681"/>
              <ac:spMk id="1563" creationId="{00000000-0000-0000-0000-000000000000}"/>
            </ac:spMkLst>
          </pc:spChg>
          <pc:spChg chg="del mod">
            <ac:chgData name="유빈 박" userId="633d3ea9e95b8259" providerId="LiveId" clId="{FA8CB8CB-C27D-4CF1-86EE-20BAD596D36A}" dt="2024-05-20T06:26:41.986" v="9006" actId="478"/>
            <ac:spMkLst>
              <pc:docMk/>
              <pc:sldMasterMk cId="0" sldId="2147483686"/>
              <pc:sldLayoutMk cId="0" sldId="2147483681"/>
              <ac:spMk id="1564" creationId="{00000000-0000-0000-0000-000000000000}"/>
            </ac:spMkLst>
          </pc:spChg>
        </pc:sldLayoutChg>
        <pc:sldLayoutChg chg="addSp delSp modSp del mod">
          <pc:chgData name="유빈 박" userId="633d3ea9e95b8259" providerId="LiveId" clId="{FA8CB8CB-C27D-4CF1-86EE-20BAD596D36A}" dt="2024-05-20T05:51:46.342" v="7538" actId="47"/>
          <pc:sldLayoutMkLst>
            <pc:docMk/>
            <pc:sldMasterMk cId="0" sldId="2147483686"/>
            <pc:sldLayoutMk cId="0" sldId="2147483682"/>
          </pc:sldLayoutMkLst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23" creationId="{B8B00FFE-B0AF-FA9F-1105-FD9DCF8F4023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24" creationId="{41087926-FDF8-36FD-15A6-CEF9EF37F948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25" creationId="{02F1B979-EECF-234B-C528-4C3336CEB2DF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27" creationId="{3CA6FFF4-B39E-F6D6-F7BD-4C309DD8B768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29" creationId="{5C6283F0-4220-D030-5F0E-C92152E406CD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31" creationId="{613A76BF-0F8E-FDE1-A55D-5A4F6D5B9BC0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33" creationId="{7ED3841E-74FD-CF97-B961-457D8C152BFA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35" creationId="{A54F298B-7FD3-4034-26B2-31BDDEB1CF1D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37" creationId="{1B5FFFD3-AB86-7860-E92C-FEDF8A75FDCD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39" creationId="{CFF546C4-30B7-AC1D-8D03-6EF3A37C23FF}"/>
            </ac:spMkLst>
          </pc:spChg>
          <pc:spChg chg="mod">
            <ac:chgData name="유빈 박" userId="633d3ea9e95b8259" providerId="LiveId" clId="{FA8CB8CB-C27D-4CF1-86EE-20BAD596D36A}" dt="2024-05-12T17:58:23.846" v="972"/>
            <ac:spMkLst>
              <pc:docMk/>
              <pc:sldMasterMk cId="0" sldId="2147483686"/>
              <pc:sldLayoutMk cId="0" sldId="2147483682"/>
              <ac:spMk id="41" creationId="{2C7F146A-F9D1-0C31-F1BF-D7BF27E9572F}"/>
            </ac:spMkLst>
          </pc:spChg>
          <pc:spChg chg="mod">
            <ac:chgData name="유빈 박" userId="633d3ea9e95b8259" providerId="LiveId" clId="{FA8CB8CB-C27D-4CF1-86EE-20BAD596D36A}" dt="2024-05-12T18:11:43.314" v="1210" actId="207"/>
            <ac:spMkLst>
              <pc:docMk/>
              <pc:sldMasterMk cId="0" sldId="2147483686"/>
              <pc:sldLayoutMk cId="0" sldId="2147483682"/>
              <ac:spMk id="44" creationId="{03687543-9ABD-4085-393B-785FD9103BA6}"/>
            </ac:spMkLst>
          </pc:spChg>
          <pc:spChg chg="mod">
            <ac:chgData name="유빈 박" userId="633d3ea9e95b8259" providerId="LiveId" clId="{FA8CB8CB-C27D-4CF1-86EE-20BAD596D36A}" dt="2024-05-12T18:10:55.322" v="1200" actId="207"/>
            <ac:spMkLst>
              <pc:docMk/>
              <pc:sldMasterMk cId="0" sldId="2147483686"/>
              <pc:sldLayoutMk cId="0" sldId="2147483682"/>
              <ac:spMk id="45" creationId="{2D154EFC-5BB9-7C9D-026F-3A2AD0E3D265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46" creationId="{D0CA126C-ED19-B4E7-43AB-0739FBD382F0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47" creationId="{17A3A2E2-8A4B-D38D-D6D2-FC7063215C5D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48" creationId="{391A8E0C-F6D4-F415-3AC6-72F06C44AF79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50" creationId="{4E19BFB9-BC8C-BB14-D7F1-C6CB604CCD73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51" creationId="{35A5FD7E-736A-FCC2-853B-E6056E88312F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52" creationId="{96082782-A219-5ED5-FACF-E157947B91AE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53" creationId="{74AFF415-EB9E-6DDC-B330-E2977A1F6D69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54" creationId="{ED6A63A9-0C18-68E5-5F61-A6A04DA84218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48" creationId="{4D1A9F17-A94F-B108-C226-760BD6AC1B4D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49" creationId="{8ED6526D-F7F3-5858-BF5E-D7BBB34F1B00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50" creationId="{91DB8C4B-8C58-8F68-C1D7-C6520510E45C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52" creationId="{8890D5DB-520A-B53C-181B-6064A174F0F5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54" creationId="{34689CC9-4446-B1C2-5E19-283394B3624D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56" creationId="{8431A2D3-A927-F1F6-93B6-9CEACF5EC9A3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58" creationId="{12132D8E-F8A5-5B40-D8BB-78380D49CCCA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60" creationId="{2C7125E3-A559-33E3-941B-C131D5630B40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62" creationId="{0952BA4B-46EC-F342-0339-D6B7415F4617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64" creationId="{4207609F-BF4F-28E9-AB8F-00619BC654D3}"/>
            </ac:spMkLst>
          </pc:spChg>
          <pc:spChg chg="mod">
            <ac:chgData name="유빈 박" userId="633d3ea9e95b8259" providerId="LiveId" clId="{FA8CB8CB-C27D-4CF1-86EE-20BAD596D36A}" dt="2024-05-12T18:04:13.865" v="1016"/>
            <ac:spMkLst>
              <pc:docMk/>
              <pc:sldMasterMk cId="0" sldId="2147483686"/>
              <pc:sldLayoutMk cId="0" sldId="2147483682"/>
              <ac:spMk id="1566" creationId="{98E4FFCC-D359-177B-0026-50F815F45B9B}"/>
            </ac:spMkLst>
          </pc:spChg>
          <pc:grpChg chg="add del mod ord">
            <ac:chgData name="유빈 박" userId="633d3ea9e95b8259" providerId="LiveId" clId="{FA8CB8CB-C27D-4CF1-86EE-20BAD596D36A}" dt="2024-05-12T18:04:13.601" v="1015" actId="478"/>
            <ac:grpSpMkLst>
              <pc:docMk/>
              <pc:sldMasterMk cId="0" sldId="2147483686"/>
              <pc:sldLayoutMk cId="0" sldId="2147483682"/>
              <ac:grpSpMk id="2" creationId="{15785ED6-124B-2460-C4F1-EA181C6465CC}"/>
            </ac:grpSpMkLst>
          </pc:grpChg>
          <pc:grpChg chg="mod">
            <ac:chgData name="유빈 박" userId="633d3ea9e95b8259" providerId="LiveId" clId="{FA8CB8CB-C27D-4CF1-86EE-20BAD596D36A}" dt="2024-05-12T17:58:23.846" v="972"/>
            <ac:grpSpMkLst>
              <pc:docMk/>
              <pc:sldMasterMk cId="0" sldId="2147483686"/>
              <pc:sldLayoutMk cId="0" sldId="2147483682"/>
              <ac:grpSpMk id="3" creationId="{2BA885F7-16E7-5C05-3AF6-B69CC7800A09}"/>
            </ac:grpSpMkLst>
          </pc:grpChg>
          <pc:grpChg chg="mod">
            <ac:chgData name="유빈 박" userId="633d3ea9e95b8259" providerId="LiveId" clId="{FA8CB8CB-C27D-4CF1-86EE-20BAD596D36A}" dt="2024-05-12T17:58:23.846" v="972"/>
            <ac:grpSpMkLst>
              <pc:docMk/>
              <pc:sldMasterMk cId="0" sldId="2147483686"/>
              <pc:sldLayoutMk cId="0" sldId="2147483682"/>
              <ac:grpSpMk id="4" creationId="{E0D70A81-E834-889A-3674-7092FA483C4D}"/>
            </ac:grpSpMkLst>
          </pc:grpChg>
          <pc:grpChg chg="mod">
            <ac:chgData name="유빈 박" userId="633d3ea9e95b8259" providerId="LiveId" clId="{FA8CB8CB-C27D-4CF1-86EE-20BAD596D36A}" dt="2024-05-12T17:58:23.846" v="972"/>
            <ac:grpSpMkLst>
              <pc:docMk/>
              <pc:sldMasterMk cId="0" sldId="2147483686"/>
              <pc:sldLayoutMk cId="0" sldId="2147483682"/>
              <ac:grpSpMk id="26" creationId="{8AC551FA-18C5-E83B-2761-9A85756F80C5}"/>
            </ac:grpSpMkLst>
          </pc:grpChg>
          <pc:grpChg chg="add mod">
            <ac:chgData name="유빈 박" userId="633d3ea9e95b8259" providerId="LiveId" clId="{FA8CB8CB-C27D-4CF1-86EE-20BAD596D36A}" dt="2024-05-12T18:04:13.865" v="1016"/>
            <ac:grpSpMkLst>
              <pc:docMk/>
              <pc:sldMasterMk cId="0" sldId="2147483686"/>
              <pc:sldLayoutMk cId="0" sldId="2147483682"/>
              <ac:grpSpMk id="43" creationId="{00C0A050-F85D-0811-7433-81C14CE5385D}"/>
            </ac:grpSpMkLst>
          </pc:grpChg>
          <pc:grpChg chg="mod">
            <ac:chgData name="유빈 박" userId="633d3ea9e95b8259" providerId="LiveId" clId="{FA8CB8CB-C27D-4CF1-86EE-20BAD596D36A}" dt="2024-05-12T18:04:13.865" v="1016"/>
            <ac:grpSpMkLst>
              <pc:docMk/>
              <pc:sldMasterMk cId="0" sldId="2147483686"/>
              <pc:sldLayoutMk cId="0" sldId="2147483682"/>
              <ac:grpSpMk id="49" creationId="{1EE03063-7B28-DC7E-F425-3679D31A9426}"/>
            </ac:grpSpMkLst>
          </pc:grpChg>
          <pc:grpChg chg="add mod">
            <ac:chgData name="유빈 박" userId="633d3ea9e95b8259" providerId="LiveId" clId="{FA8CB8CB-C27D-4CF1-86EE-20BAD596D36A}" dt="2024-05-12T18:04:13.865" v="1016"/>
            <ac:grpSpMkLst>
              <pc:docMk/>
              <pc:sldMasterMk cId="0" sldId="2147483686"/>
              <pc:sldLayoutMk cId="0" sldId="2147483682"/>
              <ac:grpSpMk id="55" creationId="{A0F89167-7C18-F9DC-EC90-AFBBC54FD58C}"/>
            </ac:grpSpMkLst>
          </pc:grpChg>
          <pc:grpChg chg="mod">
            <ac:chgData name="유빈 박" userId="633d3ea9e95b8259" providerId="LiveId" clId="{FA8CB8CB-C27D-4CF1-86EE-20BAD596D36A}" dt="2024-05-12T18:04:13.865" v="1016"/>
            <ac:grpSpMkLst>
              <pc:docMk/>
              <pc:sldMasterMk cId="0" sldId="2147483686"/>
              <pc:sldLayoutMk cId="0" sldId="2147483682"/>
              <ac:grpSpMk id="56" creationId="{B04585A3-C3D9-7C97-BCB6-0927538DBEE6}"/>
            </ac:grpSpMkLst>
          </pc:grpChg>
          <pc:grpChg chg="mod">
            <ac:chgData name="유빈 박" userId="633d3ea9e95b8259" providerId="LiveId" clId="{FA8CB8CB-C27D-4CF1-86EE-20BAD596D36A}" dt="2024-05-12T18:04:13.865" v="1016"/>
            <ac:grpSpMkLst>
              <pc:docMk/>
              <pc:sldMasterMk cId="0" sldId="2147483686"/>
              <pc:sldLayoutMk cId="0" sldId="2147483682"/>
              <ac:grpSpMk id="57" creationId="{498D484E-0A5D-8D62-C3E0-BF2CE6A5DDCF}"/>
            </ac:grpSpMkLst>
          </pc:grpChg>
          <pc:grpChg chg="mod">
            <ac:chgData name="유빈 박" userId="633d3ea9e95b8259" providerId="LiveId" clId="{FA8CB8CB-C27D-4CF1-86EE-20BAD596D36A}" dt="2024-05-12T18:04:13.865" v="1016"/>
            <ac:grpSpMkLst>
              <pc:docMk/>
              <pc:sldMasterMk cId="0" sldId="2147483686"/>
              <pc:sldLayoutMk cId="0" sldId="2147483682"/>
              <ac:grpSpMk id="1551" creationId="{8A9E91A0-C888-38E8-66CF-F69C64F3587F}"/>
            </ac:grpSpMkLst>
          </pc:grpChg>
          <pc:grpChg chg="del">
            <ac:chgData name="유빈 박" userId="633d3ea9e95b8259" providerId="LiveId" clId="{FA8CB8CB-C27D-4CF1-86EE-20BAD596D36A}" dt="2024-05-12T17:58:34.135" v="977" actId="478"/>
            <ac:grpSpMkLst>
              <pc:docMk/>
              <pc:sldMasterMk cId="0" sldId="2147483686"/>
              <pc:sldLayoutMk cId="0" sldId="2147483682"/>
              <ac:grpSpMk id="1567" creationId="{00000000-0000-0000-0000-000000000000}"/>
            </ac:grpSpMkLst>
          </pc:grp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5" creationId="{D1672914-7EDA-B8D7-2DE7-EAB7F50497D3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6" creationId="{A344E675-3B2A-CE8D-0B2A-920141230912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7" creationId="{29C00342-73C5-83B9-44D4-02E6569F2E4A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8" creationId="{47F92578-53D6-C8FC-39D3-337B88BCD3A1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9" creationId="{99392560-A020-CC9E-6496-BD81CBB25365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0" creationId="{3E7A1825-A558-5A57-925C-48EE2B2ADE35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1" creationId="{84E0C834-BE34-6689-DC9B-6FF5A9E5CD63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2" creationId="{09112515-31A5-EF8D-DFAE-F22107009F14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3" creationId="{E3231C19-4093-879F-761C-5CCDCB288310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4" creationId="{19ABB369-FA5E-90CD-4BA2-520925EBAE6B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5" creationId="{F37DAA97-FC61-47CB-1A31-F559EAF6F141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6" creationId="{AFDB4275-4FAF-165F-0ABE-A4E65F86571B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7" creationId="{5EE5E72D-6720-AE5D-0A85-FA7C52EF97C1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8" creationId="{25AA7F24-955B-D6C0-2972-739E874BA609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19" creationId="{9030EE7C-0348-D1B4-6855-872F68BF68AC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20" creationId="{B7C05FA5-8CA7-7DE1-D265-D1CCA3AEED7A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21" creationId="{F0CA1F56-E7B0-6D48-6770-F2DCA567E584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22" creationId="{54C0552D-F92B-9497-7F72-CD7F6B8B59D1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28" creationId="{982E5B83-7647-B0DA-D64D-7F7E02F300D8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30" creationId="{655CD2E6-9027-A9FC-507A-7B757DCAD689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32" creationId="{461184ED-5426-A45E-A00B-9CA9D63E9CA8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34" creationId="{537C3172-5CBE-19FA-D0AE-B33926618236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36" creationId="{A02DC60F-1BE8-73AB-03F1-02527EDF96D3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38" creationId="{1B96BC9D-D6A1-305C-E999-12310EBD94EC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40" creationId="{B675ABAF-761F-18B0-1940-322D9B647230}"/>
            </ac:cxnSpMkLst>
          </pc:cxnChg>
          <pc:cxnChg chg="mod">
            <ac:chgData name="유빈 박" userId="633d3ea9e95b8259" providerId="LiveId" clId="{FA8CB8CB-C27D-4CF1-86EE-20BAD596D36A}" dt="2024-05-12T17:58:23.846" v="972"/>
            <ac:cxnSpMkLst>
              <pc:docMk/>
              <pc:sldMasterMk cId="0" sldId="2147483686"/>
              <pc:sldLayoutMk cId="0" sldId="2147483682"/>
              <ac:cxnSpMk id="42" creationId="{BDE55312-CFD6-7A94-8390-81FC3D09215C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58" creationId="{B7E36301-B8B2-FB3D-F5E2-753D24AB9B56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59" creationId="{24852A85-81AB-0557-7223-9FBE23A01ABD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60" creationId="{EDE94B41-24A9-A12A-ACDD-84C8825D6B8A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61" creationId="{E278712B-0AE8-2B0A-5541-DD9FF5323C45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62" creationId="{DBD296E3-048C-E725-CB13-DEB0100C3E0D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63" creationId="{2C2D971B-E994-A233-1AFD-61D4D6392266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36" creationId="{ED8CE0C8-0328-98E2-DD36-0EB7242C522E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37" creationId="{159F0341-47B4-D242-C29A-E1A0A27919C6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38" creationId="{1D3E2D58-25A7-291F-32CE-B72DD606AA9D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39" creationId="{D3CA47C7-19D0-DF9B-C8BB-69C1BA1B6FEB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0" creationId="{217F6121-B982-8FD6-2730-9393995403D7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1" creationId="{ED011F7F-5A9D-2593-C69D-64FD4193A2B7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2" creationId="{1C760989-0F03-51A2-9AAA-C23244E57BD9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3" creationId="{2FF513ED-BF5C-5BBA-BD69-98F32DF7893D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4" creationId="{956E97AD-00C9-ADF0-2347-1DB3A6689A03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5" creationId="{3DE8B7FB-BF3E-DC21-6277-9AA4B661D8BB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6" creationId="{CA9FB0E8-80C8-DD3D-ECCF-D4CD6CB52528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47" creationId="{038418E9-4C0C-3AF4-464A-99AD2EDA8A3A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53" creationId="{64CB091E-8B89-421B-B0C5-EBB36ECCDE77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55" creationId="{BA882A55-C41F-9AB9-6616-D49CF348E7D6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57" creationId="{86AA6437-49DE-296D-C191-9A074EB59637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59" creationId="{127643C7-4E6B-E0DE-ECCA-3E7678E51251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61" creationId="{F8FA5117-D3D4-257C-ECFE-E59BFED38D7B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63" creationId="{2AA9B4BC-A7B1-FA92-BF13-105FBBDD7AF1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65" creationId="{D6451558-5C4C-63C9-15EC-585F240E9F1D}"/>
            </ac:cxnSpMkLst>
          </pc:cxnChg>
          <pc:cxnChg chg="mod">
            <ac:chgData name="유빈 박" userId="633d3ea9e95b8259" providerId="LiveId" clId="{FA8CB8CB-C27D-4CF1-86EE-20BAD596D36A}" dt="2024-05-12T18:04:13.865" v="1016"/>
            <ac:cxnSpMkLst>
              <pc:docMk/>
              <pc:sldMasterMk cId="0" sldId="2147483686"/>
              <pc:sldLayoutMk cId="0" sldId="2147483682"/>
              <ac:cxnSpMk id="1588" creationId="{87DF1CDB-7F87-71C1-CBB8-DD4C48201C41}"/>
            </ac:cxnSpMkLst>
          </pc:cxnChg>
        </pc:sldLayoutChg>
        <pc:sldLayoutChg chg="addSp delSp modSp del mod">
          <pc:chgData name="유빈 박" userId="633d3ea9e95b8259" providerId="LiveId" clId="{FA8CB8CB-C27D-4CF1-86EE-20BAD596D36A}" dt="2024-05-12T18:06:02.187" v="1030" actId="2696"/>
          <pc:sldLayoutMkLst>
            <pc:docMk/>
            <pc:sldMasterMk cId="0" sldId="2147483686"/>
            <pc:sldLayoutMk cId="0" sldId="2147483683"/>
          </pc:sldLayoutMkLst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23" creationId="{BF537D21-3F6F-B498-4D91-8E3498CE7A1B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24" creationId="{83549A51-3AFA-3D11-5768-6B9E5572DF48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25" creationId="{05F05245-25B6-56BB-9719-D7F758B3ED45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27" creationId="{30411F48-AFE2-C3B4-EA5C-0D229C227C08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29" creationId="{DDB06666-46C5-C30E-6AC6-09AE33607F84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31" creationId="{B0CF9412-6BB6-F91F-3A8C-3216F83AAF34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33" creationId="{BAE714F8-79A3-9009-D1CB-9EDD82E0F773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35" creationId="{35EFD8C2-1C7A-FC1B-91F1-79DFFA6663BC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37" creationId="{72FF8B04-8CDE-2B77-2B19-9DD1F1BAAB2B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39" creationId="{9FB9B1F1-A914-AF35-E838-BC6524354755}"/>
            </ac:spMkLst>
          </pc:spChg>
          <pc:spChg chg="mod">
            <ac:chgData name="유빈 박" userId="633d3ea9e95b8259" providerId="LiveId" clId="{FA8CB8CB-C27D-4CF1-86EE-20BAD596D36A}" dt="2024-05-12T17:57:56.618" v="959"/>
            <ac:spMkLst>
              <pc:docMk/>
              <pc:sldMasterMk cId="0" sldId="2147483686"/>
              <pc:sldLayoutMk cId="0" sldId="2147483683"/>
              <ac:spMk id="41" creationId="{4A4CECA9-C0AE-A0EA-C3E4-3321E80A316F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36" creationId="{C53DEF98-E6A7-5330-F3BC-A4690DE9A884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37" creationId="{AFDB436C-AF28-74F4-4CC9-0EB46E2B783D}"/>
            </ac:spMkLst>
          </pc:spChg>
          <pc:spChg chg="add del mod">
            <ac:chgData name="유빈 박" userId="633d3ea9e95b8259" providerId="LiveId" clId="{FA8CB8CB-C27D-4CF1-86EE-20BAD596D36A}" dt="2024-05-12T17:59:53.136" v="1000" actId="478"/>
            <ac:spMkLst>
              <pc:docMk/>
              <pc:sldMasterMk cId="0" sldId="2147483686"/>
              <pc:sldLayoutMk cId="0" sldId="2147483683"/>
              <ac:spMk id="1538" creationId="{4D894595-3D16-948E-318D-E72117FA0DFC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40" creationId="{ED33A1A3-7A70-0C8F-3348-B6BACAAC98AF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42" creationId="{75437AF1-2013-6BAF-5932-A275C1B3FDB0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44" creationId="{2B8AE52B-A1E1-7F24-CECC-E48931546DBA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46" creationId="{9C837459-740B-02AA-5AF4-6CFFB8740318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48" creationId="{05FCDBBF-75FD-567A-762A-2C12227357AF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50" creationId="{B1750997-8DC2-1CBE-6481-423A1AC6FCF7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52" creationId="{3EBAFD94-96A4-3DEA-2ED2-B761BB1E691D}"/>
            </ac:spMkLst>
          </pc:spChg>
          <pc:spChg chg="mod">
            <ac:chgData name="유빈 박" userId="633d3ea9e95b8259" providerId="LiveId" clId="{FA8CB8CB-C27D-4CF1-86EE-20BAD596D36A}" dt="2024-05-12T17:59:47.887" v="998" actId="368"/>
            <ac:spMkLst>
              <pc:docMk/>
              <pc:sldMasterMk cId="0" sldId="2147483686"/>
              <pc:sldLayoutMk cId="0" sldId="2147483683"/>
              <ac:spMk id="1554" creationId="{E48D5941-5612-7089-BAF3-D80C3A7618C5}"/>
            </ac:spMkLst>
          </pc:spChg>
          <pc:grpChg chg="add mod">
            <ac:chgData name="유빈 박" userId="633d3ea9e95b8259" providerId="LiveId" clId="{FA8CB8CB-C27D-4CF1-86EE-20BAD596D36A}" dt="2024-05-12T17:57:56.618" v="959"/>
            <ac:grpSpMkLst>
              <pc:docMk/>
              <pc:sldMasterMk cId="0" sldId="2147483686"/>
              <pc:sldLayoutMk cId="0" sldId="2147483683"/>
              <ac:grpSpMk id="2" creationId="{CA8AC15C-E09A-42E3-59F0-ECAE6AB785D2}"/>
            </ac:grpSpMkLst>
          </pc:grpChg>
          <pc:grpChg chg="mod">
            <ac:chgData name="유빈 박" userId="633d3ea9e95b8259" providerId="LiveId" clId="{FA8CB8CB-C27D-4CF1-86EE-20BAD596D36A}" dt="2024-05-12T17:57:56.618" v="959"/>
            <ac:grpSpMkLst>
              <pc:docMk/>
              <pc:sldMasterMk cId="0" sldId="2147483686"/>
              <pc:sldLayoutMk cId="0" sldId="2147483683"/>
              <ac:grpSpMk id="3" creationId="{D81B798A-FC6F-A7E8-D67C-477B03B6B104}"/>
            </ac:grpSpMkLst>
          </pc:grpChg>
          <pc:grpChg chg="mod">
            <ac:chgData name="유빈 박" userId="633d3ea9e95b8259" providerId="LiveId" clId="{FA8CB8CB-C27D-4CF1-86EE-20BAD596D36A}" dt="2024-05-12T17:57:56.618" v="959"/>
            <ac:grpSpMkLst>
              <pc:docMk/>
              <pc:sldMasterMk cId="0" sldId="2147483686"/>
              <pc:sldLayoutMk cId="0" sldId="2147483683"/>
              <ac:grpSpMk id="4" creationId="{46C70BDD-F337-C915-07DC-4524D9F40230}"/>
            </ac:grpSpMkLst>
          </pc:grpChg>
          <pc:grpChg chg="mod">
            <ac:chgData name="유빈 박" userId="633d3ea9e95b8259" providerId="LiveId" clId="{FA8CB8CB-C27D-4CF1-86EE-20BAD596D36A}" dt="2024-05-12T17:57:56.618" v="959"/>
            <ac:grpSpMkLst>
              <pc:docMk/>
              <pc:sldMasterMk cId="0" sldId="2147483686"/>
              <pc:sldLayoutMk cId="0" sldId="2147483683"/>
              <ac:grpSpMk id="26" creationId="{9843630F-3CDB-8065-B366-FB1BA7D6C54A}"/>
            </ac:grpSpMkLst>
          </pc:grpChg>
          <pc:grpChg chg="add del mod ord">
            <ac:chgData name="유빈 박" userId="633d3ea9e95b8259" providerId="LiveId" clId="{FA8CB8CB-C27D-4CF1-86EE-20BAD596D36A}" dt="2024-05-12T17:59:56.641" v="1001" actId="478"/>
            <ac:grpSpMkLst>
              <pc:docMk/>
              <pc:sldMasterMk cId="0" sldId="2147483686"/>
              <pc:sldLayoutMk cId="0" sldId="2147483683"/>
              <ac:grpSpMk id="43" creationId="{F17D695F-4BE1-9574-4355-DEEE24635D6C}"/>
            </ac:grpSpMkLst>
          </pc:grpChg>
          <pc:grpChg chg="mod">
            <ac:chgData name="유빈 박" userId="633d3ea9e95b8259" providerId="LiveId" clId="{FA8CB8CB-C27D-4CF1-86EE-20BAD596D36A}" dt="2024-05-12T17:57:59.422" v="960"/>
            <ac:grpSpMkLst>
              <pc:docMk/>
              <pc:sldMasterMk cId="0" sldId="2147483686"/>
              <pc:sldLayoutMk cId="0" sldId="2147483683"/>
              <ac:grpSpMk id="44" creationId="{F48599E1-834D-5F57-92E0-4F7F9DD6685A}"/>
            </ac:grpSpMkLst>
          </pc:grpChg>
          <pc:grpChg chg="mod">
            <ac:chgData name="유빈 박" userId="633d3ea9e95b8259" providerId="LiveId" clId="{FA8CB8CB-C27D-4CF1-86EE-20BAD596D36A}" dt="2024-05-12T17:57:59.422" v="960"/>
            <ac:grpSpMkLst>
              <pc:docMk/>
              <pc:sldMasterMk cId="0" sldId="2147483686"/>
              <pc:sldLayoutMk cId="0" sldId="2147483683"/>
              <ac:grpSpMk id="45" creationId="{69F95B4A-0763-29FB-F646-CA51C2CB1168}"/>
            </ac:grpSpMkLst>
          </pc:grpChg>
          <pc:grpChg chg="mod">
            <ac:chgData name="유빈 박" userId="633d3ea9e95b8259" providerId="LiveId" clId="{FA8CB8CB-C27D-4CF1-86EE-20BAD596D36A}" dt="2024-05-12T17:57:59.422" v="960"/>
            <ac:grpSpMkLst>
              <pc:docMk/>
              <pc:sldMasterMk cId="0" sldId="2147483686"/>
              <pc:sldLayoutMk cId="0" sldId="2147483683"/>
              <ac:grpSpMk id="1539" creationId="{EBBB601B-729E-659E-262B-81D135458969}"/>
            </ac:grpSpMkLst>
          </pc:grp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5" creationId="{DD43843C-1692-45B9-10BB-8321C8051C28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6" creationId="{4215D7F2-32D8-7256-BF36-BD2F85021DFE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7" creationId="{E6106D5A-73C7-5FDF-B5E2-6BB6853A99AB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8" creationId="{BB365BCB-ED01-9126-9F0E-A6E53B47B7DE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9" creationId="{6B5D6F1A-7F6C-03DC-313C-65990771B303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0" creationId="{A248D3A9-A762-21BB-2F78-40551060B1C6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1" creationId="{5734D47D-BB6D-40F8-7FAF-AF5EE23B1C49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2" creationId="{7690D9B0-05ED-1F0C-1711-D5E2A67DE292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3" creationId="{A23357CB-85A7-AE85-1FE3-805B4E7D759D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4" creationId="{F7F3762F-F0EE-C537-2D5B-9E3A37DD528C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5" creationId="{821DDF64-6931-BAFC-315C-23CF5D1C86D2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6" creationId="{86A3158E-AFDB-4869-D39E-9B82D4EFF703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7" creationId="{A50EF0D4-A9D2-A908-0637-8DC18B3C557A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8" creationId="{CB797410-70AC-F300-EC08-CAF98A14236B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19" creationId="{003E3807-2B95-0042-D711-E19C531F5500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20" creationId="{E24BD826-88E9-3711-2861-D92CD410D052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21" creationId="{1A2D7612-E454-A63D-7E83-30E52AD84DB1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22" creationId="{6E373AD2-AB90-4E1C-7C57-B5141DBB6A89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28" creationId="{E35950A7-94FD-9B56-C6D7-345A7B83B39F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30" creationId="{965EA5C6-5920-266D-D1AC-85F30A701ABC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32" creationId="{60683093-F1E7-C692-2EE0-5A03262B66DF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34" creationId="{6E6B8452-5022-21CB-FA25-08BE66799B86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36" creationId="{9366ADC0-54BE-F6D5-F684-C6FEE3404745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38" creationId="{40E37973-474D-C68A-F22B-5866432BD5D1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40" creationId="{58994227-C5E3-42AE-A92F-36C6CDBAE704}"/>
            </ac:cxnSpMkLst>
          </pc:cxnChg>
          <pc:cxnChg chg="mod">
            <ac:chgData name="유빈 박" userId="633d3ea9e95b8259" providerId="LiveId" clId="{FA8CB8CB-C27D-4CF1-86EE-20BAD596D36A}" dt="2024-05-12T17:57:56.618" v="959"/>
            <ac:cxnSpMkLst>
              <pc:docMk/>
              <pc:sldMasterMk cId="0" sldId="2147483686"/>
              <pc:sldLayoutMk cId="0" sldId="2147483683"/>
              <ac:cxnSpMk id="42" creationId="{C8B358D5-53BB-D109-2E6D-6D81BED4A09F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46" creationId="{C22986F0-AFE4-D2B4-028D-0764D49B57D0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47" creationId="{003536F0-3EE0-EFD5-9D0A-87651692210C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48" creationId="{5182209D-7455-2009-FE20-60D402B6988A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49" creationId="{DCB8820E-466B-150D-2DBD-62ACE06DAC26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0" creationId="{AE2C756B-B47A-B56F-AA26-40AC8C549DBA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1" creationId="{BF8A4639-922C-5A28-8400-FE4B6DB56989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2" creationId="{B2AA5CC3-09D2-4C41-646B-E317B9DC336D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3" creationId="{85FAE3C1-92C6-CFF5-D039-251A084DE39D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4" creationId="{9B2A754D-1042-E501-0EAC-2E78DB4A7544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5" creationId="{2D2779AC-6038-98D4-815E-57FF0D190B5C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6" creationId="{BF282819-7AEF-D8E8-AD20-747E06E42466}"/>
            </ac:cxnSpMkLst>
          </pc:cxnChg>
          <pc:cxnChg chg="del mod">
            <ac:chgData name="유빈 박" userId="633d3ea9e95b8259" providerId="LiveId" clId="{FA8CB8CB-C27D-4CF1-86EE-20BAD596D36A}" dt="2024-05-12T17:58:22.225" v="971" actId="478"/>
            <ac:cxnSpMkLst>
              <pc:docMk/>
              <pc:sldMasterMk cId="0" sldId="2147483686"/>
              <pc:sldLayoutMk cId="0" sldId="2147483683"/>
              <ac:cxnSpMk id="57" creationId="{5967051D-8AEC-2ABE-8BED-F37607801386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8" creationId="{577FCCEE-5401-B0FF-1521-91EB078A4088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59" creationId="{3AF6A978-B027-E913-5897-C8F566468FCA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60" creationId="{FBB10C91-26C0-8CFB-4F51-BBBA92BB7518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61" creationId="{AE7C0A00-9E89-8A10-432B-A8C218E47819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62" creationId="{0F2AB6AF-3EF3-20C5-44C9-9C4589381555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63" creationId="{1F804447-E60E-2A28-F147-16E105D7C50C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41" creationId="{626E18F1-4BFB-3FAD-0D75-52C44E2C7196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43" creationId="{5294F6B3-3453-98CB-A750-822D8326F1CD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45" creationId="{3BCD4E94-19A6-75C5-E4F1-9664DFB38837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47" creationId="{B78D7E9A-27DC-7F1C-5A46-50C556FB12D6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49" creationId="{2ED0358B-6E06-69FE-945F-CE50F6EB73E6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51" creationId="{F0E1B11E-0D8E-6080-2CCD-011FFE1FA8E9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53" creationId="{069CF6E7-A07E-2123-B10D-7D25933E352A}"/>
            </ac:cxnSpMkLst>
          </pc:cxnChg>
          <pc:cxnChg chg="mod">
            <ac:chgData name="유빈 박" userId="633d3ea9e95b8259" providerId="LiveId" clId="{FA8CB8CB-C27D-4CF1-86EE-20BAD596D36A}" dt="2024-05-12T17:57:59.422" v="960"/>
            <ac:cxnSpMkLst>
              <pc:docMk/>
              <pc:sldMasterMk cId="0" sldId="2147483686"/>
              <pc:sldLayoutMk cId="0" sldId="2147483683"/>
              <ac:cxnSpMk id="1555" creationId="{0DDF36F5-CBFF-90B4-B7DE-46DD8072C35E}"/>
            </ac:cxnSpMkLst>
          </pc:cxnChg>
        </pc:sldLayoutChg>
        <pc:sldLayoutChg chg="addSp delSp modSp mod">
          <pc:chgData name="유빈 박" userId="633d3ea9e95b8259" providerId="LiveId" clId="{FA8CB8CB-C27D-4CF1-86EE-20BAD596D36A}" dt="2024-05-12T18:15:39.769" v="1269"/>
          <pc:sldLayoutMkLst>
            <pc:docMk/>
            <pc:sldMasterMk cId="0" sldId="2147483686"/>
            <pc:sldLayoutMk cId="439897636" sldId="2147483687"/>
          </pc:sldLayoutMkLst>
          <pc:spChg chg="add del mod">
            <ac:chgData name="유빈 박" userId="633d3ea9e95b8259" providerId="LiveId" clId="{FA8CB8CB-C27D-4CF1-86EE-20BAD596D36A}" dt="2024-05-12T18:15:39.769" v="1269"/>
            <ac:spMkLst>
              <pc:docMk/>
              <pc:sldMasterMk cId="0" sldId="2147483686"/>
              <pc:sldLayoutMk cId="439897636" sldId="2147483687"/>
              <ac:spMk id="2" creationId="{DEF6604B-0230-A66D-9885-9BF223DE9058}"/>
            </ac:spMkLst>
          </pc:spChg>
          <pc:spChg chg="mod">
            <ac:chgData name="유빈 박" userId="633d3ea9e95b8259" providerId="LiveId" clId="{FA8CB8CB-C27D-4CF1-86EE-20BAD596D36A}" dt="2024-05-12T18:11:38.629" v="1209" actId="207"/>
            <ac:spMkLst>
              <pc:docMk/>
              <pc:sldMasterMk cId="0" sldId="2147483686"/>
              <pc:sldLayoutMk cId="439897636" sldId="2147483687"/>
              <ac:spMk id="45" creationId="{2D154EFC-5BB9-7C9D-026F-3A2AD0E3D265}"/>
            </ac:spMkLst>
          </pc:spChg>
        </pc:sldLayoutChg>
        <pc:sldLayoutChg chg="modSp mod">
          <pc:chgData name="유빈 박" userId="633d3ea9e95b8259" providerId="LiveId" clId="{FA8CB8CB-C27D-4CF1-86EE-20BAD596D36A}" dt="2024-05-12T18:15:17.850" v="1267" actId="1076"/>
          <pc:sldLayoutMkLst>
            <pc:docMk/>
            <pc:sldMasterMk cId="0" sldId="2147483686"/>
            <pc:sldLayoutMk cId="763278235" sldId="2147483688"/>
          </pc:sldLayoutMkLst>
          <pc:spChg chg="mod">
            <ac:chgData name="유빈 박" userId="633d3ea9e95b8259" providerId="LiveId" clId="{FA8CB8CB-C27D-4CF1-86EE-20BAD596D36A}" dt="2024-05-12T18:11:06.846" v="1202" actId="207"/>
            <ac:spMkLst>
              <pc:docMk/>
              <pc:sldMasterMk cId="0" sldId="2147483686"/>
              <pc:sldLayoutMk cId="763278235" sldId="2147483688"/>
              <ac:spMk id="45" creationId="{2D154EFC-5BB9-7C9D-026F-3A2AD0E3D265}"/>
            </ac:spMkLst>
          </pc:spChg>
          <pc:spChg chg="mod">
            <ac:chgData name="유빈 박" userId="633d3ea9e95b8259" providerId="LiveId" clId="{FA8CB8CB-C27D-4CF1-86EE-20BAD596D36A}" dt="2024-05-12T18:11:34.905" v="1208" actId="207"/>
            <ac:spMkLst>
              <pc:docMk/>
              <pc:sldMasterMk cId="0" sldId="2147483686"/>
              <pc:sldLayoutMk cId="763278235" sldId="2147483688"/>
              <ac:spMk id="46" creationId="{D0CA126C-ED19-B4E7-43AB-0739FBD382F0}"/>
            </ac:spMkLst>
          </pc:spChg>
          <pc:grpChg chg="mod">
            <ac:chgData name="유빈 박" userId="633d3ea9e95b8259" providerId="LiveId" clId="{FA8CB8CB-C27D-4CF1-86EE-20BAD596D36A}" dt="2024-05-12T18:15:17.850" v="1267" actId="1076"/>
            <ac:grpSpMkLst>
              <pc:docMk/>
              <pc:sldMasterMk cId="0" sldId="2147483686"/>
              <pc:sldLayoutMk cId="763278235" sldId="2147483688"/>
              <ac:grpSpMk id="55" creationId="{A0F89167-7C18-F9DC-EC90-AFBBC54FD58C}"/>
            </ac:grpSpMkLst>
          </pc:grpChg>
        </pc:sldLayoutChg>
        <pc:sldLayoutChg chg="modSp mod">
          <pc:chgData name="유빈 박" userId="633d3ea9e95b8259" providerId="LiveId" clId="{FA8CB8CB-C27D-4CF1-86EE-20BAD596D36A}" dt="2024-05-12T18:11:26.513" v="1207" actId="207"/>
          <pc:sldLayoutMkLst>
            <pc:docMk/>
            <pc:sldMasterMk cId="0" sldId="2147483686"/>
            <pc:sldLayoutMk cId="4135093845" sldId="2147483689"/>
          </pc:sldLayoutMkLst>
          <pc:spChg chg="mod">
            <ac:chgData name="유빈 박" userId="633d3ea9e95b8259" providerId="LiveId" clId="{FA8CB8CB-C27D-4CF1-86EE-20BAD596D36A}" dt="2024-05-12T18:11:10.945" v="1203" actId="207"/>
            <ac:spMkLst>
              <pc:docMk/>
              <pc:sldMasterMk cId="0" sldId="2147483686"/>
              <pc:sldLayoutMk cId="4135093845" sldId="2147483689"/>
              <ac:spMk id="45" creationId="{2D154EFC-5BB9-7C9D-026F-3A2AD0E3D265}"/>
            </ac:spMkLst>
          </pc:spChg>
          <pc:spChg chg="mod">
            <ac:chgData name="유빈 박" userId="633d3ea9e95b8259" providerId="LiveId" clId="{FA8CB8CB-C27D-4CF1-86EE-20BAD596D36A}" dt="2024-05-12T18:11:26.513" v="1207" actId="207"/>
            <ac:spMkLst>
              <pc:docMk/>
              <pc:sldMasterMk cId="0" sldId="2147483686"/>
              <pc:sldLayoutMk cId="4135093845" sldId="2147483689"/>
              <ac:spMk id="47" creationId="{17A3A2E2-8A4B-D38D-D6D2-FC7063215C5D}"/>
            </ac:spMkLst>
          </pc:spChg>
        </pc:sldLayoutChg>
        <pc:sldLayoutChg chg="modSp mod">
          <pc:chgData name="유빈 박" userId="633d3ea9e95b8259" providerId="LiveId" clId="{FA8CB8CB-C27D-4CF1-86EE-20BAD596D36A}" dt="2024-05-12T18:11:22.101" v="1206" actId="207"/>
          <pc:sldLayoutMkLst>
            <pc:docMk/>
            <pc:sldMasterMk cId="0" sldId="2147483686"/>
            <pc:sldLayoutMk cId="3944997021" sldId="2147483690"/>
          </pc:sldLayoutMkLst>
          <pc:spChg chg="mod">
            <ac:chgData name="유빈 박" userId="633d3ea9e95b8259" providerId="LiveId" clId="{FA8CB8CB-C27D-4CF1-86EE-20BAD596D36A}" dt="2024-05-12T18:11:18.729" v="1205" actId="207"/>
            <ac:spMkLst>
              <pc:docMk/>
              <pc:sldMasterMk cId="0" sldId="2147483686"/>
              <pc:sldLayoutMk cId="3944997021" sldId="2147483690"/>
              <ac:spMk id="45" creationId="{2D154EFC-5BB9-7C9D-026F-3A2AD0E3D265}"/>
            </ac:spMkLst>
          </pc:spChg>
          <pc:spChg chg="mod">
            <ac:chgData name="유빈 박" userId="633d3ea9e95b8259" providerId="LiveId" clId="{FA8CB8CB-C27D-4CF1-86EE-20BAD596D36A}" dt="2024-05-12T18:11:22.101" v="1206" actId="207"/>
            <ac:spMkLst>
              <pc:docMk/>
              <pc:sldMasterMk cId="0" sldId="2147483686"/>
              <pc:sldLayoutMk cId="3944997021" sldId="2147483690"/>
              <ac:spMk id="48" creationId="{391A8E0C-F6D4-F415-3AC6-72F06C44AF79}"/>
            </ac:spMkLst>
          </pc:spChg>
        </pc:sldLayoutChg>
        <pc:sldLayoutChg chg="addSp modSp new mod">
          <pc:chgData name="유빈 박" userId="633d3ea9e95b8259" providerId="LiveId" clId="{FA8CB8CB-C27D-4CF1-86EE-20BAD596D36A}" dt="2024-05-12T18:05:57.607" v="1029" actId="6014"/>
          <pc:sldLayoutMkLst>
            <pc:docMk/>
            <pc:sldMasterMk cId="0" sldId="2147483686"/>
            <pc:sldLayoutMk cId="3263403161" sldId="2147483691"/>
          </pc:sldLayoutMkLst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24" creationId="{ED976CEB-5B78-7BE5-CEC9-46A971794740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25" creationId="{54944D84-0524-AC7C-879B-E1ACB12201C4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26" creationId="{234FE79A-C778-07FD-83A6-F2C8451F0157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28" creationId="{768EDAC8-F5C5-2B65-3104-05CA28433766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30" creationId="{941A0A6F-A6A0-4789-A1E3-34BAF99F747D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32" creationId="{4B12142D-BF25-07F3-4EFE-6CFFE393D124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34" creationId="{BAE17E10-F949-6010-BD5B-D59912789271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36" creationId="{C046E160-6572-FC4D-C0C8-0D73B26E10B8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38" creationId="{467C1C6B-86FE-AE8F-BFB9-111A62F9AE5F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40" creationId="{3765B465-4FF1-7EF5-2491-37C4E6A4A0D8}"/>
            </ac:spMkLst>
          </pc:spChg>
          <pc:spChg chg="mod">
            <ac:chgData name="유빈 박" userId="633d3ea9e95b8259" providerId="LiveId" clId="{FA8CB8CB-C27D-4CF1-86EE-20BAD596D36A}" dt="2024-05-12T18:05:52.245" v="1028"/>
            <ac:spMkLst>
              <pc:docMk/>
              <pc:sldMasterMk cId="0" sldId="2147483686"/>
              <pc:sldLayoutMk cId="3263403161" sldId="2147483691"/>
              <ac:spMk id="42" creationId="{2612AF52-D41C-966B-D81A-0AA9CC167AA6}"/>
            </ac:spMkLst>
          </pc:spChg>
          <pc:grpChg chg="add mod">
            <ac:chgData name="유빈 박" userId="633d3ea9e95b8259" providerId="LiveId" clId="{FA8CB8CB-C27D-4CF1-86EE-20BAD596D36A}" dt="2024-05-12T18:05:52.245" v="1028"/>
            <ac:grpSpMkLst>
              <pc:docMk/>
              <pc:sldMasterMk cId="0" sldId="2147483686"/>
              <pc:sldLayoutMk cId="3263403161" sldId="2147483691"/>
              <ac:grpSpMk id="3" creationId="{8021C969-784E-BF53-71CE-780514B530C6}"/>
            </ac:grpSpMkLst>
          </pc:grpChg>
          <pc:grpChg chg="mod">
            <ac:chgData name="유빈 박" userId="633d3ea9e95b8259" providerId="LiveId" clId="{FA8CB8CB-C27D-4CF1-86EE-20BAD596D36A}" dt="2024-05-12T18:05:52.245" v="1028"/>
            <ac:grpSpMkLst>
              <pc:docMk/>
              <pc:sldMasterMk cId="0" sldId="2147483686"/>
              <pc:sldLayoutMk cId="3263403161" sldId="2147483691"/>
              <ac:grpSpMk id="4" creationId="{24F9264E-A972-6593-20CD-0A240D83EE6C}"/>
            </ac:grpSpMkLst>
          </pc:grpChg>
          <pc:grpChg chg="mod">
            <ac:chgData name="유빈 박" userId="633d3ea9e95b8259" providerId="LiveId" clId="{FA8CB8CB-C27D-4CF1-86EE-20BAD596D36A}" dt="2024-05-12T18:05:52.245" v="1028"/>
            <ac:grpSpMkLst>
              <pc:docMk/>
              <pc:sldMasterMk cId="0" sldId="2147483686"/>
              <pc:sldLayoutMk cId="3263403161" sldId="2147483691"/>
              <ac:grpSpMk id="5" creationId="{636A552F-D71F-85E5-30FA-1B2CBF98DFE9}"/>
            </ac:grpSpMkLst>
          </pc:grpChg>
          <pc:grpChg chg="mod">
            <ac:chgData name="유빈 박" userId="633d3ea9e95b8259" providerId="LiveId" clId="{FA8CB8CB-C27D-4CF1-86EE-20BAD596D36A}" dt="2024-05-12T18:05:52.245" v="1028"/>
            <ac:grpSpMkLst>
              <pc:docMk/>
              <pc:sldMasterMk cId="0" sldId="2147483686"/>
              <pc:sldLayoutMk cId="3263403161" sldId="2147483691"/>
              <ac:grpSpMk id="27" creationId="{EB771391-9153-7ADB-8CC9-519B9AA1629F}"/>
            </ac:grpSpMkLst>
          </pc:grp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6" creationId="{51BE5FB4-9FD2-CE9A-38F5-67D36C9B910B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7" creationId="{51DFC633-C1C0-9AD7-44A4-11695153CE5F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8" creationId="{234FD54A-6900-FC8A-B4E0-2923753E5637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9" creationId="{028032B3-DDA8-3B2D-FC25-4A71978FCDDC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0" creationId="{EBF1FCEE-A28D-625C-D78A-E4E5E48A818E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1" creationId="{5D8B23EA-BCA2-4FDA-703D-A8DFCE1352AE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2" creationId="{5CE126E0-460C-276F-5BC8-C74D7B131E88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3" creationId="{751F912C-E696-9427-85E6-573ECC941B54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4" creationId="{7D0E43E1-F8F8-F5F9-1854-4BB3C8972751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5" creationId="{1257876E-C584-CBF0-75E3-7798F9DE5D50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6" creationId="{E371D52B-C321-088C-98D7-C3BE9104297F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7" creationId="{43BD8BF4-7637-7838-DC47-DBE88472823A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8" creationId="{2A741719-E15F-0FA7-B6B1-D30567C4D9ED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19" creationId="{0B447AC7-ED9C-4E5B-3A58-8C363918E324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20" creationId="{94A4CC14-281A-105D-96B8-2FB7C2C918ED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21" creationId="{C851BCB0-4057-9D34-E42A-7809FCB1795D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22" creationId="{7B64B4BF-DA24-7E2B-73BB-F8EFAFD6A3C6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23" creationId="{F65645B5-5963-BECD-E169-87DC44DF6ABB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29" creationId="{8A8689C2-0126-C8FB-F4A8-04B9A19C3EF1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31" creationId="{C3BCE7C7-EF41-9B07-314C-FA0F767EDB0F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33" creationId="{702BECF1-5C2F-6B2E-8383-7B68CB6BBA30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35" creationId="{F79B8CB6-4C04-B402-B48D-758E40F05F43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37" creationId="{CC9FD4A7-CCD9-600E-A594-61F8DCFC5773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39" creationId="{13B0870C-28ED-E582-8005-CA04B19F442A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41" creationId="{9EC45127-0CE3-009D-4056-BD44BC1230B2}"/>
            </ac:cxnSpMkLst>
          </pc:cxnChg>
          <pc:cxnChg chg="mod">
            <ac:chgData name="유빈 박" userId="633d3ea9e95b8259" providerId="LiveId" clId="{FA8CB8CB-C27D-4CF1-86EE-20BAD596D36A}" dt="2024-05-12T18:05:52.245" v="1028"/>
            <ac:cxnSpMkLst>
              <pc:docMk/>
              <pc:sldMasterMk cId="0" sldId="2147483686"/>
              <pc:sldLayoutMk cId="3263403161" sldId="2147483691"/>
              <ac:cxnSpMk id="43" creationId="{BBC8FED5-642A-91C1-0CB8-57318AE9D2F5}"/>
            </ac:cxnSpMkLst>
          </pc:cxnChg>
        </pc:sldLayoutChg>
      </pc:sldMasterChg>
      <pc:sldMasterChg chg="modSldLayout">
        <pc:chgData name="유빈 박" userId="633d3ea9e95b8259" providerId="LiveId" clId="{FA8CB8CB-C27D-4CF1-86EE-20BAD596D36A}" dt="2024-05-12T17:15:59.690" v="291"/>
        <pc:sldMasterMkLst>
          <pc:docMk/>
          <pc:sldMasterMk cId="0" sldId="2147483687"/>
        </pc:sldMasterMkLst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640364683" sldId="2147483688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1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1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1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1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1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40364683" sldId="2147483688"/>
              <ac:spMk id="1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640364683" sldId="2147483688"/>
              <ac:grpSpMk id="1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4191787953" sldId="2147483688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1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1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1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1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1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91787953" sldId="2147483688"/>
              <ac:spMk id="1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4191787953" sldId="2147483688"/>
              <ac:grpSpMk id="1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924704808" sldId="2147483689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924704808" sldId="2147483689"/>
              <ac:spMk id="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924704808" sldId="2147483689"/>
              <ac:spMk id="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924704808" sldId="2147483689"/>
              <ac:spMk id="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924704808" sldId="2147483689"/>
              <ac:spMk id="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924704808" sldId="2147483689"/>
              <ac:spMk id="9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924704808" sldId="2147483689"/>
              <ac:grpSpMk id="9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704925751" sldId="2147483689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704925751" sldId="2147483689"/>
              <ac:spMk id="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704925751" sldId="2147483689"/>
              <ac:spMk id="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704925751" sldId="2147483689"/>
              <ac:spMk id="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704925751" sldId="2147483689"/>
              <ac:spMk id="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704925751" sldId="2147483689"/>
              <ac:spMk id="9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704925751" sldId="2147483689"/>
              <ac:grpSpMk id="9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853218068" sldId="2147483690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853218068" sldId="2147483690"/>
              <ac:spMk id="47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853218068" sldId="2147483690"/>
              <ac:spMk id="47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853218068" sldId="2147483690"/>
              <ac:spMk id="47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853218068" sldId="2147483690"/>
              <ac:spMk id="47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853218068" sldId="2147483690"/>
              <ac:spMk id="47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853218068" sldId="2147483690"/>
              <ac:grpSpMk id="47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523526961" sldId="2147483690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523526961" sldId="2147483690"/>
              <ac:spMk id="47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523526961" sldId="2147483690"/>
              <ac:spMk id="47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523526961" sldId="2147483690"/>
              <ac:spMk id="47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523526961" sldId="2147483690"/>
              <ac:spMk id="47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523526961" sldId="2147483690"/>
              <ac:spMk id="47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523526961" sldId="2147483690"/>
              <ac:grpSpMk id="47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501359684" sldId="2147483691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501359684" sldId="2147483691"/>
              <ac:spMk id="33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501359684" sldId="2147483691"/>
              <ac:spMk id="33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501359684" sldId="2147483691"/>
              <ac:spMk id="33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501359684" sldId="2147483691"/>
              <ac:spMk id="33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501359684" sldId="2147483691"/>
              <ac:spMk id="336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501359684" sldId="2147483691"/>
              <ac:grpSpMk id="337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082179735" sldId="2147483691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082179735" sldId="2147483691"/>
              <ac:spMk id="33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082179735" sldId="2147483691"/>
              <ac:spMk id="33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082179735" sldId="2147483691"/>
              <ac:spMk id="33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082179735" sldId="2147483691"/>
              <ac:spMk id="33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082179735" sldId="2147483691"/>
              <ac:spMk id="336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082179735" sldId="2147483691"/>
              <ac:grpSpMk id="337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2706636254" sldId="2147483692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706636254" sldId="2147483692"/>
              <ac:spMk id="5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706636254" sldId="2147483692"/>
              <ac:spMk id="5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706636254" sldId="2147483692"/>
              <ac:spMk id="5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706636254" sldId="2147483692"/>
              <ac:spMk id="54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706636254" sldId="2147483692"/>
              <ac:spMk id="541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2706636254" sldId="2147483692"/>
              <ac:grpSpMk id="542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433354447" sldId="2147483692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433354447" sldId="2147483692"/>
              <ac:spMk id="5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433354447" sldId="2147483692"/>
              <ac:spMk id="5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433354447" sldId="2147483692"/>
              <ac:spMk id="5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433354447" sldId="2147483692"/>
              <ac:spMk id="54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433354447" sldId="2147483692"/>
              <ac:spMk id="541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433354447" sldId="2147483692"/>
              <ac:grpSpMk id="542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939034562" sldId="2147483693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939034562" sldId="2147483693"/>
              <ac:grpSpMk id="4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092881735" sldId="2147483693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092881735" sldId="2147483693"/>
              <ac:spMk id="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092881735" sldId="2147483693"/>
              <ac:spMk id="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092881735" sldId="2147483693"/>
              <ac:spMk id="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092881735" sldId="2147483693"/>
              <ac:spMk id="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092881735" sldId="2147483693"/>
              <ac:spMk id="4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092881735" sldId="2147483693"/>
              <ac:grpSpMk id="4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825902074" sldId="2147483694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825902074" sldId="2147483694"/>
              <ac:spMk id="107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825902074" sldId="2147483694"/>
              <ac:spMk id="107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825902074" sldId="2147483694"/>
              <ac:spMk id="107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825902074" sldId="2147483694"/>
              <ac:spMk id="107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825902074" sldId="2147483694"/>
              <ac:spMk id="108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825902074" sldId="2147483694"/>
              <ac:grpSpMk id="108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4177008777" sldId="2147483694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77008777" sldId="2147483694"/>
              <ac:spMk id="107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77008777" sldId="2147483694"/>
              <ac:spMk id="107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77008777" sldId="2147483694"/>
              <ac:spMk id="107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77008777" sldId="2147483694"/>
              <ac:spMk id="107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77008777" sldId="2147483694"/>
              <ac:spMk id="108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4177008777" sldId="2147483694"/>
              <ac:grpSpMk id="108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2039229293" sldId="2147483695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2039229293" sldId="2147483695"/>
              <ac:grpSpMk id="38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139756433" sldId="2147483695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139756433" sldId="2147483695"/>
              <ac:grpSpMk id="38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100782311" sldId="2147483696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100782311" sldId="2147483696"/>
              <ac:grpSpMk id="73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657807593" sldId="2147483696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657807593" sldId="2147483696"/>
              <ac:grpSpMk id="73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700235210" sldId="2147483697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700235210" sldId="2147483697"/>
              <ac:grpSpMk id="779" creationId="{00000000-0000-0000-0000-000000000000}"/>
            </ac:grpSpMkLst>
          </pc:gr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700235210" sldId="2147483697"/>
              <ac:grpSpMk id="801" creationId="{00000000-0000-0000-0000-000000000000}"/>
            </ac:grpSpMkLst>
          </pc:gr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700235210" sldId="2147483697"/>
              <ac:grpSpMk id="822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064245183" sldId="2147483697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064245183" sldId="2147483697"/>
              <ac:grpSpMk id="779" creationId="{00000000-0000-0000-0000-000000000000}"/>
            </ac:grpSpMkLst>
          </pc:gr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064245183" sldId="2147483697"/>
              <ac:grpSpMk id="801" creationId="{00000000-0000-0000-0000-000000000000}"/>
            </ac:grpSpMkLst>
          </pc:gr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064245183" sldId="2147483697"/>
              <ac:grpSpMk id="822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920782774" sldId="2147483698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920782774" sldId="2147483698"/>
              <ac:grpSpMk id="844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033754997" sldId="2147483698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033754997" sldId="2147483698"/>
              <ac:grpSpMk id="844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766618712" sldId="2147483699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66618712" sldId="2147483699"/>
              <ac:spMk id="5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66618712" sldId="2147483699"/>
              <ac:spMk id="5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66618712" sldId="2147483699"/>
              <ac:spMk id="5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66618712" sldId="2147483699"/>
              <ac:spMk id="5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66618712" sldId="2147483699"/>
              <ac:spMk id="59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766618712" sldId="2147483699"/>
              <ac:grpSpMk id="59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2849101113" sldId="2147483699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849101113" sldId="2147483699"/>
              <ac:spMk id="5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849101113" sldId="2147483699"/>
              <ac:spMk id="5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849101113" sldId="2147483699"/>
              <ac:spMk id="5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849101113" sldId="2147483699"/>
              <ac:spMk id="5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849101113" sldId="2147483699"/>
              <ac:spMk id="59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2849101113" sldId="2147483699"/>
              <ac:grpSpMk id="59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897468564" sldId="2147483700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897468564" sldId="2147483700"/>
              <ac:spMk id="13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897468564" sldId="2147483700"/>
              <ac:spMk id="1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897468564" sldId="2147483700"/>
              <ac:spMk id="1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897468564" sldId="2147483700"/>
              <ac:spMk id="1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897468564" sldId="2147483700"/>
              <ac:spMk id="13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897468564" sldId="2147483700"/>
              <ac:grpSpMk id="14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4097687540" sldId="2147483700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097687540" sldId="2147483700"/>
              <ac:spMk id="13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097687540" sldId="2147483700"/>
              <ac:spMk id="1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097687540" sldId="2147483700"/>
              <ac:spMk id="1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097687540" sldId="2147483700"/>
              <ac:spMk id="1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097687540" sldId="2147483700"/>
              <ac:spMk id="13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4097687540" sldId="2147483700"/>
              <ac:grpSpMk id="14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087429143" sldId="2147483701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087429143" sldId="2147483701"/>
              <ac:spMk id="8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087429143" sldId="2147483701"/>
              <ac:spMk id="89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087429143" sldId="2147483701"/>
              <ac:spMk id="89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087429143" sldId="2147483701"/>
              <ac:spMk id="89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087429143" sldId="2147483701"/>
              <ac:spMk id="893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087429143" sldId="2147483701"/>
              <ac:grpSpMk id="894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346178085" sldId="2147483701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346178085" sldId="2147483701"/>
              <ac:spMk id="8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346178085" sldId="2147483701"/>
              <ac:spMk id="89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346178085" sldId="2147483701"/>
              <ac:spMk id="89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346178085" sldId="2147483701"/>
              <ac:spMk id="89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346178085" sldId="2147483701"/>
              <ac:spMk id="893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346178085" sldId="2147483701"/>
              <ac:grpSpMk id="894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983519068" sldId="2147483702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83519068" sldId="2147483702"/>
              <ac:spMk id="112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83519068" sldId="2147483702"/>
              <ac:spMk id="112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83519068" sldId="2147483702"/>
              <ac:spMk id="112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83519068" sldId="2147483702"/>
              <ac:spMk id="112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83519068" sldId="2147483702"/>
              <ac:spMk id="112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983519068" sldId="2147483702"/>
              <ac:grpSpMk id="113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476439238" sldId="2147483702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76439238" sldId="2147483702"/>
              <ac:spMk id="112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76439238" sldId="2147483702"/>
              <ac:spMk id="112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76439238" sldId="2147483702"/>
              <ac:spMk id="112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76439238" sldId="2147483702"/>
              <ac:spMk id="112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76439238" sldId="2147483702"/>
              <ac:spMk id="112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476439238" sldId="2147483702"/>
              <ac:grpSpMk id="113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111937963" sldId="2147483704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11937963" sldId="2147483704"/>
              <ac:spMk id="6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11937963" sldId="2147483704"/>
              <ac:spMk id="6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11937963" sldId="2147483704"/>
              <ac:spMk id="6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11937963" sldId="2147483704"/>
              <ac:spMk id="6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11937963" sldId="2147483704"/>
              <ac:spMk id="64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111937963" sldId="2147483704"/>
              <ac:grpSpMk id="64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849760635" sldId="2147483704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849760635" sldId="2147483704"/>
              <ac:spMk id="6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849760635" sldId="2147483704"/>
              <ac:spMk id="6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849760635" sldId="2147483704"/>
              <ac:spMk id="6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849760635" sldId="2147483704"/>
              <ac:spMk id="6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849760635" sldId="2147483704"/>
              <ac:spMk id="64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849760635" sldId="2147483704"/>
              <ac:grpSpMk id="64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198669326" sldId="2147483705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198669326" sldId="2147483705"/>
              <ac:spMk id="131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198669326" sldId="2147483705"/>
              <ac:spMk id="131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198669326" sldId="2147483705"/>
              <ac:spMk id="131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198669326" sldId="2147483705"/>
              <ac:spMk id="131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198669326" sldId="2147483705"/>
              <ac:spMk id="131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198669326" sldId="2147483705"/>
              <ac:grpSpMk id="131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2510693842" sldId="2147483705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510693842" sldId="2147483705"/>
              <ac:spMk id="131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510693842" sldId="2147483705"/>
              <ac:spMk id="131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510693842" sldId="2147483705"/>
              <ac:spMk id="131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510693842" sldId="2147483705"/>
              <ac:spMk id="131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2510693842" sldId="2147483705"/>
              <ac:spMk id="131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2510693842" sldId="2147483705"/>
              <ac:grpSpMk id="131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423658445" sldId="2147483706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423658445" sldId="2147483706"/>
              <ac:spMk id="9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423658445" sldId="2147483706"/>
              <ac:spMk id="9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423658445" sldId="2147483706"/>
              <ac:spMk id="9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423658445" sldId="2147483706"/>
              <ac:spMk id="94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423658445" sldId="2147483706"/>
              <ac:spMk id="941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423658445" sldId="2147483706"/>
              <ac:grpSpMk id="942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307274065" sldId="2147483706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07274065" sldId="2147483706"/>
              <ac:spMk id="9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07274065" sldId="2147483706"/>
              <ac:spMk id="9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07274065" sldId="2147483706"/>
              <ac:spMk id="9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07274065" sldId="2147483706"/>
              <ac:spMk id="94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07274065" sldId="2147483706"/>
              <ac:spMk id="941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307274065" sldId="2147483706"/>
              <ac:grpSpMk id="942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714125917" sldId="2147483707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714125917" sldId="2147483707"/>
              <ac:spMk id="6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714125917" sldId="2147483707"/>
              <ac:spMk id="6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714125917" sldId="2147483707"/>
              <ac:spMk id="6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714125917" sldId="2147483707"/>
              <ac:spMk id="6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714125917" sldId="2147483707"/>
              <ac:spMk id="69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714125917" sldId="2147483707"/>
              <ac:grpSpMk id="69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064497631" sldId="2147483707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064497631" sldId="2147483707"/>
              <ac:spMk id="6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064497631" sldId="2147483707"/>
              <ac:spMk id="6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064497631" sldId="2147483707"/>
              <ac:spMk id="6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064497631" sldId="2147483707"/>
              <ac:spMk id="68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064497631" sldId="2147483707"/>
              <ac:spMk id="690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064497631" sldId="2147483707"/>
              <ac:grpSpMk id="691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481798482" sldId="2147483708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481798482" sldId="2147483708"/>
              <ac:spMk id="23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481798482" sldId="2147483708"/>
              <ac:spMk id="2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481798482" sldId="2147483708"/>
              <ac:spMk id="2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481798482" sldId="2147483708"/>
              <ac:spMk id="2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481798482" sldId="2147483708"/>
              <ac:spMk id="23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481798482" sldId="2147483708"/>
              <ac:grpSpMk id="24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626970916" sldId="2147483708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26970916" sldId="2147483708"/>
              <ac:spMk id="23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26970916" sldId="2147483708"/>
              <ac:spMk id="23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26970916" sldId="2147483708"/>
              <ac:spMk id="23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26970916" sldId="2147483708"/>
              <ac:spMk id="2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26970916" sldId="2147483708"/>
              <ac:spMk id="23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626970916" sldId="2147483708"/>
              <ac:grpSpMk id="24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25210578" sldId="2147483709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25210578" sldId="2147483709"/>
              <ac:spMk id="117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25210578" sldId="2147483709"/>
              <ac:spMk id="117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25210578" sldId="2147483709"/>
              <ac:spMk id="117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25210578" sldId="2147483709"/>
              <ac:spMk id="117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25210578" sldId="2147483709"/>
              <ac:spMk id="117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25210578" sldId="2147483709"/>
              <ac:grpSpMk id="117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213472320" sldId="2147483709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213472320" sldId="2147483709"/>
              <ac:spMk id="117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213472320" sldId="2147483709"/>
              <ac:spMk id="117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213472320" sldId="2147483709"/>
              <ac:spMk id="117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213472320" sldId="2147483709"/>
              <ac:spMk id="117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213472320" sldId="2147483709"/>
              <ac:spMk id="117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213472320" sldId="2147483709"/>
              <ac:grpSpMk id="117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621257159" sldId="2147483710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21257159" sldId="2147483710"/>
              <ac:spMk id="142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21257159" sldId="2147483710"/>
              <ac:spMk id="142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21257159" sldId="2147483710"/>
              <ac:spMk id="142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21257159" sldId="2147483710"/>
              <ac:spMk id="142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621257159" sldId="2147483710"/>
              <ac:spMk id="142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621257159" sldId="2147483710"/>
              <ac:grpSpMk id="142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646032443" sldId="2147483710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46032443" sldId="2147483710"/>
              <ac:spMk id="142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46032443" sldId="2147483710"/>
              <ac:spMk id="142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46032443" sldId="2147483710"/>
              <ac:spMk id="142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46032443" sldId="2147483710"/>
              <ac:spMk id="142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46032443" sldId="2147483710"/>
              <ac:spMk id="142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646032443" sldId="2147483710"/>
              <ac:grpSpMk id="142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389430755" sldId="2147483711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89430755" sldId="2147483711"/>
              <ac:spMk id="98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89430755" sldId="2147483711"/>
              <ac:spMk id="9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89430755" sldId="2147483711"/>
              <ac:spMk id="9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89430755" sldId="2147483711"/>
              <ac:spMk id="9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389430755" sldId="2147483711"/>
              <ac:spMk id="98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389430755" sldId="2147483711"/>
              <ac:grpSpMk id="99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821471128" sldId="2147483711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821471128" sldId="2147483711"/>
              <ac:spMk id="98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821471128" sldId="2147483711"/>
              <ac:spMk id="9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821471128" sldId="2147483711"/>
              <ac:spMk id="9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821471128" sldId="2147483711"/>
              <ac:spMk id="98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821471128" sldId="2147483711"/>
              <ac:spMk id="98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821471128" sldId="2147483711"/>
              <ac:grpSpMk id="99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793202042" sldId="2147483712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93202042" sldId="2147483712"/>
              <ac:spMk id="42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93202042" sldId="2147483712"/>
              <ac:spMk id="42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93202042" sldId="2147483712"/>
              <ac:spMk id="42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93202042" sldId="2147483712"/>
              <ac:spMk id="42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793202042" sldId="2147483712"/>
              <ac:spMk id="42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793202042" sldId="2147483712"/>
              <ac:grpSpMk id="42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488651159" sldId="2147483712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88651159" sldId="2147483712"/>
              <ac:spMk id="42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88651159" sldId="2147483712"/>
              <ac:spMk id="42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88651159" sldId="2147483712"/>
              <ac:spMk id="42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88651159" sldId="2147483712"/>
              <ac:spMk id="42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488651159" sldId="2147483712"/>
              <ac:spMk id="42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488651159" sldId="2147483712"/>
              <ac:grpSpMk id="42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022589673" sldId="2147483713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022589673" sldId="2147483713"/>
              <ac:spMk id="136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022589673" sldId="2147483713"/>
              <ac:spMk id="136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022589673" sldId="2147483713"/>
              <ac:spMk id="136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022589673" sldId="2147483713"/>
              <ac:spMk id="136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1022589673" sldId="2147483713"/>
              <ac:spMk id="136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022589673" sldId="2147483713"/>
              <ac:grpSpMk id="137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4102574442" sldId="2147483713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02574442" sldId="2147483713"/>
              <ac:spMk id="136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02574442" sldId="2147483713"/>
              <ac:spMk id="136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02574442" sldId="2147483713"/>
              <ac:spMk id="136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02574442" sldId="2147483713"/>
              <ac:spMk id="136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4102574442" sldId="2147483713"/>
              <ac:spMk id="1369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4102574442" sldId="2147483713"/>
              <ac:grpSpMk id="1370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1660522238" sldId="2147483714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60522238" sldId="2147483714"/>
              <ac:spMk id="28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60522238" sldId="2147483714"/>
              <ac:spMk id="28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60522238" sldId="2147483714"/>
              <ac:spMk id="2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60522238" sldId="2147483714"/>
              <ac:spMk id="2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1660522238" sldId="2147483714"/>
              <ac:spMk id="28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1660522238" sldId="2147483714"/>
              <ac:grpSpMk id="28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458598947" sldId="2147483714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458598947" sldId="2147483714"/>
              <ac:spMk id="28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458598947" sldId="2147483714"/>
              <ac:spMk id="285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458598947" sldId="2147483714"/>
              <ac:spMk id="286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458598947" sldId="2147483714"/>
              <ac:spMk id="287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2458598947" sldId="2147483714"/>
              <ac:spMk id="288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458598947" sldId="2147483714"/>
              <ac:grpSpMk id="289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964359320" sldId="2147483715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964359320" sldId="2147483715"/>
              <ac:spMk id="148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964359320" sldId="2147483715"/>
              <ac:spMk id="148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964359320" sldId="2147483715"/>
              <ac:spMk id="148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964359320" sldId="2147483715"/>
              <ac:spMk id="148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964359320" sldId="2147483715"/>
              <ac:spMk id="148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964359320" sldId="2147483715"/>
              <ac:grpSpMk id="148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972895820" sldId="2147483715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72895820" sldId="2147483715"/>
              <ac:spMk id="148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72895820" sldId="2147483715"/>
              <ac:spMk id="148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72895820" sldId="2147483715"/>
              <ac:spMk id="148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72895820" sldId="2147483715"/>
              <ac:spMk id="148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972895820" sldId="2147483715"/>
              <ac:spMk id="148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972895820" sldId="2147483715"/>
              <ac:grpSpMk id="1486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181651577" sldId="2147483716"/>
          </pc:sldLayoutMkLst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4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4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4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4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4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6:46:20.035" v="3"/>
            <ac:spMkLst>
              <pc:docMk/>
              <pc:sldMasterMk cId="0" sldId="2147483687"/>
              <pc:sldLayoutMk cId="3181651577" sldId="2147483716"/>
              <ac:spMk id="156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181651577" sldId="2147483716"/>
              <ac:grpSpMk id="1545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3778719506" sldId="2147483716"/>
          </pc:sldLayoutMkLst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38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39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40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41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42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43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44" creationId="{00000000-0000-0000-0000-000000000000}"/>
            </ac:spMkLst>
          </pc:spChg>
          <pc:spChg chg="add del">
            <ac:chgData name="유빈 박" userId="633d3ea9e95b8259" providerId="LiveId" clId="{FA8CB8CB-C27D-4CF1-86EE-20BAD596D36A}" dt="2024-05-12T17:15:59.690" v="291"/>
            <ac:spMkLst>
              <pc:docMk/>
              <pc:sldMasterMk cId="0" sldId="2147483687"/>
              <pc:sldLayoutMk cId="3778719506" sldId="2147483716"/>
              <ac:spMk id="1565" creationId="{00000000-0000-0000-0000-000000000000}"/>
            </ac:spMkLst>
          </pc:spChg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3778719506" sldId="2147483716"/>
              <ac:grpSpMk id="1545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721246172" sldId="2147483717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721246172" sldId="2147483717"/>
              <ac:grpSpMk id="1033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384581619" sldId="2147483717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384581619" sldId="2147483717"/>
              <ac:grpSpMk id="1033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25341110" sldId="2147483718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25341110" sldId="2147483718"/>
              <ac:grpSpMk id="1223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1896137074" sldId="2147483718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1896137074" sldId="2147483718"/>
              <ac:grpSpMk id="1223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7:15:59.690" v="291"/>
          <pc:sldLayoutMkLst>
            <pc:docMk/>
            <pc:sldMasterMk cId="0" sldId="2147483687"/>
            <pc:sldLayoutMk cId="22221834" sldId="2147483719"/>
          </pc:sldLayoutMkLst>
          <pc:grpChg chg="add del">
            <ac:chgData name="유빈 박" userId="633d3ea9e95b8259" providerId="LiveId" clId="{FA8CB8CB-C27D-4CF1-86EE-20BAD596D36A}" dt="2024-05-12T17:15:59.690" v="291"/>
            <ac:grpSpMkLst>
              <pc:docMk/>
              <pc:sldMasterMk cId="0" sldId="2147483687"/>
              <pc:sldLayoutMk cId="22221834" sldId="2147483719"/>
              <ac:grpSpMk id="1267" creationId="{00000000-0000-0000-0000-000000000000}"/>
            </ac:grpSpMkLst>
          </pc:grpChg>
        </pc:sldLayoutChg>
        <pc:sldLayoutChg chg="addSp delSp">
          <pc:chgData name="유빈 박" userId="633d3ea9e95b8259" providerId="LiveId" clId="{FA8CB8CB-C27D-4CF1-86EE-20BAD596D36A}" dt="2024-05-12T16:46:20.035" v="3"/>
          <pc:sldLayoutMkLst>
            <pc:docMk/>
            <pc:sldMasterMk cId="0" sldId="2147483687"/>
            <pc:sldLayoutMk cId="3522877616" sldId="2147483719"/>
          </pc:sldLayoutMkLst>
          <pc:grpChg chg="add del">
            <ac:chgData name="유빈 박" userId="633d3ea9e95b8259" providerId="LiveId" clId="{FA8CB8CB-C27D-4CF1-86EE-20BAD596D36A}" dt="2024-05-12T16:46:20.035" v="3"/>
            <ac:grpSpMkLst>
              <pc:docMk/>
              <pc:sldMasterMk cId="0" sldId="2147483687"/>
              <pc:sldLayoutMk cId="3522877616" sldId="2147483719"/>
              <ac:grpSpMk id="1267" creationId="{00000000-0000-0000-0000-000000000000}"/>
            </ac:grpSpMkLst>
          </pc:grpChg>
        </pc:sldLayoutChg>
      </pc:sldMasterChg>
      <pc:sldMasterChg chg="modSp new del mod addSldLayout delSldLayout">
        <pc:chgData name="유빈 박" userId="633d3ea9e95b8259" providerId="LiveId" clId="{FA8CB8CB-C27D-4CF1-86EE-20BAD596D36A}" dt="2024-05-12T17:16:45.700" v="306" actId="2696"/>
        <pc:sldMasterMkLst>
          <pc:docMk/>
          <pc:sldMasterMk cId="1909247499" sldId="2147483688"/>
        </pc:sldMasterMkLst>
        <pc:spChg chg="mod">
          <ac:chgData name="유빈 박" userId="633d3ea9e95b8259" providerId="LiveId" clId="{FA8CB8CB-C27D-4CF1-86EE-20BAD596D36A}" dt="2024-05-12T17:16:27.058" v="293" actId="2711"/>
          <ac:spMkLst>
            <pc:docMk/>
            <pc:sldMasterMk cId="1909247499" sldId="2147483688"/>
            <ac:spMk id="2" creationId="{687B556B-CB58-04DB-0342-822CA8E07A2B}"/>
          </ac:spMkLst>
        </pc:spChg>
        <pc:spChg chg="mod">
          <ac:chgData name="유빈 박" userId="633d3ea9e95b8259" providerId="LiveId" clId="{FA8CB8CB-C27D-4CF1-86EE-20BAD596D36A}" dt="2024-05-12T17:16:32.934" v="294" actId="2711"/>
          <ac:spMkLst>
            <pc:docMk/>
            <pc:sldMasterMk cId="1909247499" sldId="2147483688"/>
            <ac:spMk id="3" creationId="{2E522BF7-2355-63A1-BA1F-AF9514927F3D}"/>
          </ac:spMkLst>
        </pc:spChg>
        <pc:sldLayoutChg chg="new del replId">
          <pc:chgData name="유빈 박" userId="633d3ea9e95b8259" providerId="LiveId" clId="{FA8CB8CB-C27D-4CF1-86EE-20BAD596D36A}" dt="2024-05-12T17:16:45.652" v="295" actId="2696"/>
          <pc:sldLayoutMkLst>
            <pc:docMk/>
            <pc:sldMasterMk cId="1909247499" sldId="2147483688"/>
            <pc:sldLayoutMk cId="3421143536" sldId="2147483689"/>
          </pc:sldLayoutMkLst>
        </pc:sldLayoutChg>
        <pc:sldLayoutChg chg="new del replId">
          <pc:chgData name="유빈 박" userId="633d3ea9e95b8259" providerId="LiveId" clId="{FA8CB8CB-C27D-4CF1-86EE-20BAD596D36A}" dt="2024-05-12T17:16:45.655" v="296" actId="2696"/>
          <pc:sldLayoutMkLst>
            <pc:docMk/>
            <pc:sldMasterMk cId="1909247499" sldId="2147483688"/>
            <pc:sldLayoutMk cId="3890337885" sldId="2147483690"/>
          </pc:sldLayoutMkLst>
        </pc:sldLayoutChg>
        <pc:sldLayoutChg chg="new del replId">
          <pc:chgData name="유빈 박" userId="633d3ea9e95b8259" providerId="LiveId" clId="{FA8CB8CB-C27D-4CF1-86EE-20BAD596D36A}" dt="2024-05-12T17:16:45.661" v="297" actId="2696"/>
          <pc:sldLayoutMkLst>
            <pc:docMk/>
            <pc:sldMasterMk cId="1909247499" sldId="2147483688"/>
            <pc:sldLayoutMk cId="2694611511" sldId="2147483691"/>
          </pc:sldLayoutMkLst>
        </pc:sldLayoutChg>
        <pc:sldLayoutChg chg="new del replId">
          <pc:chgData name="유빈 박" userId="633d3ea9e95b8259" providerId="LiveId" clId="{FA8CB8CB-C27D-4CF1-86EE-20BAD596D36A}" dt="2024-05-12T17:16:45.665" v="298" actId="2696"/>
          <pc:sldLayoutMkLst>
            <pc:docMk/>
            <pc:sldMasterMk cId="1909247499" sldId="2147483688"/>
            <pc:sldLayoutMk cId="431909489" sldId="2147483692"/>
          </pc:sldLayoutMkLst>
        </pc:sldLayoutChg>
        <pc:sldLayoutChg chg="new del replId">
          <pc:chgData name="유빈 박" userId="633d3ea9e95b8259" providerId="LiveId" clId="{FA8CB8CB-C27D-4CF1-86EE-20BAD596D36A}" dt="2024-05-12T17:16:45.668" v="299" actId="2696"/>
          <pc:sldLayoutMkLst>
            <pc:docMk/>
            <pc:sldMasterMk cId="1909247499" sldId="2147483688"/>
            <pc:sldLayoutMk cId="2728219884" sldId="2147483693"/>
          </pc:sldLayoutMkLst>
        </pc:sldLayoutChg>
        <pc:sldLayoutChg chg="new del replId">
          <pc:chgData name="유빈 박" userId="633d3ea9e95b8259" providerId="LiveId" clId="{FA8CB8CB-C27D-4CF1-86EE-20BAD596D36A}" dt="2024-05-12T17:16:45.674" v="300" actId="2696"/>
          <pc:sldLayoutMkLst>
            <pc:docMk/>
            <pc:sldMasterMk cId="1909247499" sldId="2147483688"/>
            <pc:sldLayoutMk cId="1973733854" sldId="2147483694"/>
          </pc:sldLayoutMkLst>
        </pc:sldLayoutChg>
        <pc:sldLayoutChg chg="new del replId">
          <pc:chgData name="유빈 박" userId="633d3ea9e95b8259" providerId="LiveId" clId="{FA8CB8CB-C27D-4CF1-86EE-20BAD596D36A}" dt="2024-05-12T17:16:45.677" v="301" actId="2696"/>
          <pc:sldLayoutMkLst>
            <pc:docMk/>
            <pc:sldMasterMk cId="1909247499" sldId="2147483688"/>
            <pc:sldLayoutMk cId="2188280213" sldId="2147483695"/>
          </pc:sldLayoutMkLst>
        </pc:sldLayoutChg>
        <pc:sldLayoutChg chg="new del replId">
          <pc:chgData name="유빈 박" userId="633d3ea9e95b8259" providerId="LiveId" clId="{FA8CB8CB-C27D-4CF1-86EE-20BAD596D36A}" dt="2024-05-12T17:16:45.682" v="302" actId="2696"/>
          <pc:sldLayoutMkLst>
            <pc:docMk/>
            <pc:sldMasterMk cId="1909247499" sldId="2147483688"/>
            <pc:sldLayoutMk cId="4068231559" sldId="2147483696"/>
          </pc:sldLayoutMkLst>
        </pc:sldLayoutChg>
        <pc:sldLayoutChg chg="new del replId">
          <pc:chgData name="유빈 박" userId="633d3ea9e95b8259" providerId="LiveId" clId="{FA8CB8CB-C27D-4CF1-86EE-20BAD596D36A}" dt="2024-05-12T17:16:45.688" v="303" actId="2696"/>
          <pc:sldLayoutMkLst>
            <pc:docMk/>
            <pc:sldMasterMk cId="1909247499" sldId="2147483688"/>
            <pc:sldLayoutMk cId="1671851094" sldId="2147483697"/>
          </pc:sldLayoutMkLst>
        </pc:sldLayoutChg>
        <pc:sldLayoutChg chg="new del replId">
          <pc:chgData name="유빈 박" userId="633d3ea9e95b8259" providerId="LiveId" clId="{FA8CB8CB-C27D-4CF1-86EE-20BAD596D36A}" dt="2024-05-12T17:16:45.691" v="304" actId="2696"/>
          <pc:sldLayoutMkLst>
            <pc:docMk/>
            <pc:sldMasterMk cId="1909247499" sldId="2147483688"/>
            <pc:sldLayoutMk cId="1404358260" sldId="2147483698"/>
          </pc:sldLayoutMkLst>
        </pc:sldLayoutChg>
        <pc:sldLayoutChg chg="new del replId">
          <pc:chgData name="유빈 박" userId="633d3ea9e95b8259" providerId="LiveId" clId="{FA8CB8CB-C27D-4CF1-86EE-20BAD596D36A}" dt="2024-05-12T17:16:45.695" v="305" actId="2696"/>
          <pc:sldLayoutMkLst>
            <pc:docMk/>
            <pc:sldMasterMk cId="1909247499" sldId="2147483688"/>
            <pc:sldLayoutMk cId="3822777509" sldId="2147483699"/>
          </pc:sldLayoutMkLst>
        </pc:sldLayoutChg>
      </pc:sldMasterChg>
      <pc:sldMasterChg chg="new del mod addSldLayout delSldLayout">
        <pc:chgData name="유빈 박" userId="633d3ea9e95b8259" providerId="LiveId" clId="{FA8CB8CB-C27D-4CF1-86EE-20BAD596D36A}" dt="2024-05-12T18:05:29.105" v="1023" actId="6938"/>
        <pc:sldMasterMkLst>
          <pc:docMk/>
          <pc:sldMasterMk cId="2774886022" sldId="2147483691"/>
        </pc:sldMasterMkLst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3688311363" sldId="2147483692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1377953535" sldId="2147483693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1870241448" sldId="2147483694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2833567224" sldId="2147483695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2196749568" sldId="2147483696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805494126" sldId="2147483697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1144277366" sldId="2147483698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4035034972" sldId="2147483699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3254540700" sldId="2147483700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3241431024" sldId="2147483701"/>
          </pc:sldLayoutMkLst>
        </pc:sldLayoutChg>
        <pc:sldLayoutChg chg="new del replId">
          <pc:chgData name="유빈 박" userId="633d3ea9e95b8259" providerId="LiveId" clId="{FA8CB8CB-C27D-4CF1-86EE-20BAD596D36A}" dt="2024-05-12T18:05:29.105" v="1023" actId="6938"/>
          <pc:sldLayoutMkLst>
            <pc:docMk/>
            <pc:sldMasterMk cId="2774886022" sldId="2147483691"/>
            <pc:sldLayoutMk cId="3965231770" sldId="214748370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2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135e01c9e51_0_4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135e01c9e51_0_4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D9C3D9-407F-438C-434D-93C4CE9AF10B}"/>
              </a:ext>
            </a:extLst>
          </p:cNvPr>
          <p:cNvGrpSpPr/>
          <p:nvPr userDrawn="1"/>
        </p:nvGrpSpPr>
        <p:grpSpPr>
          <a:xfrm>
            <a:off x="1391863" y="141321"/>
            <a:ext cx="5792512" cy="336063"/>
            <a:chOff x="1391863" y="141321"/>
            <a:chExt cx="5792512" cy="336063"/>
          </a:xfrm>
        </p:grpSpPr>
        <p:sp>
          <p:nvSpPr>
            <p:cNvPr id="67" name="Google Shape;586;p15">
              <a:extLst>
                <a:ext uri="{FF2B5EF4-FFF2-40B4-BE49-F238E27FC236}">
                  <a16:creationId xmlns:a16="http://schemas.microsoft.com/office/drawing/2014/main" id="{0144AC0D-40AC-0BB9-027A-D9B352C5E456}"/>
                </a:ext>
              </a:extLst>
            </p:cNvPr>
            <p:cNvSpPr/>
            <p:nvPr userDrawn="1"/>
          </p:nvSpPr>
          <p:spPr>
            <a:xfrm>
              <a:off x="1393025" y="141321"/>
              <a:ext cx="1086000" cy="3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7;p15">
              <a:extLst>
                <a:ext uri="{FF2B5EF4-FFF2-40B4-BE49-F238E27FC236}">
                  <a16:creationId xmlns:a16="http://schemas.microsoft.com/office/drawing/2014/main" id="{E372D23B-CF03-3035-AA78-F84316F3CA60}"/>
                </a:ext>
              </a:extLst>
            </p:cNvPr>
            <p:cNvSpPr/>
            <p:nvPr userDrawn="1"/>
          </p:nvSpPr>
          <p:spPr>
            <a:xfrm>
              <a:off x="256982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588;p15">
              <a:extLst>
                <a:ext uri="{FF2B5EF4-FFF2-40B4-BE49-F238E27FC236}">
                  <a16:creationId xmlns:a16="http://schemas.microsoft.com/office/drawing/2014/main" id="{5067E3DB-0812-2435-D8C1-8AFDE053E08E}"/>
                </a:ext>
              </a:extLst>
            </p:cNvPr>
            <p:cNvSpPr/>
            <p:nvPr userDrawn="1"/>
          </p:nvSpPr>
          <p:spPr>
            <a:xfrm>
              <a:off x="3745713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89;p15">
              <a:extLst>
                <a:ext uri="{FF2B5EF4-FFF2-40B4-BE49-F238E27FC236}">
                  <a16:creationId xmlns:a16="http://schemas.microsoft.com/office/drawing/2014/main" id="{8AAB53CB-8114-8EB8-E3B4-E08044EB2B8C}"/>
                </a:ext>
              </a:extLst>
            </p:cNvPr>
            <p:cNvSpPr/>
            <p:nvPr userDrawn="1"/>
          </p:nvSpPr>
          <p:spPr>
            <a:xfrm>
              <a:off x="4922050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0;p15">
              <a:extLst>
                <a:ext uri="{FF2B5EF4-FFF2-40B4-BE49-F238E27FC236}">
                  <a16:creationId xmlns:a16="http://schemas.microsoft.com/office/drawing/2014/main" id="{9394DBB5-3609-9A4B-04D2-AD08266DFE5F}"/>
                </a:ext>
              </a:extLst>
            </p:cNvPr>
            <p:cNvSpPr/>
            <p:nvPr userDrawn="1"/>
          </p:nvSpPr>
          <p:spPr>
            <a:xfrm>
              <a:off x="609837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01CD505-3FFE-1140-BF73-F00754AD69EB}"/>
                </a:ext>
              </a:extLst>
            </p:cNvPr>
            <p:cNvGrpSpPr/>
            <p:nvPr userDrawn="1"/>
          </p:nvGrpSpPr>
          <p:grpSpPr>
            <a:xfrm>
              <a:off x="1391863" y="141384"/>
              <a:ext cx="5791350" cy="336000"/>
              <a:chOff x="1391863" y="141384"/>
              <a:chExt cx="5791350" cy="336000"/>
            </a:xfrm>
          </p:grpSpPr>
          <p:sp>
            <p:nvSpPr>
              <p:cNvPr id="73" name="Google Shape;9;p2">
                <a:extLst>
                  <a:ext uri="{FF2B5EF4-FFF2-40B4-BE49-F238E27FC236}">
                    <a16:creationId xmlns:a16="http://schemas.microsoft.com/office/drawing/2014/main" id="{60AC385E-CCF1-FC68-EB39-E01FA67B43F1}"/>
                  </a:ext>
                </a:extLst>
              </p:cNvPr>
              <p:cNvSpPr/>
              <p:nvPr userDrawn="1"/>
            </p:nvSpPr>
            <p:spPr>
              <a:xfrm>
                <a:off x="13918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Intro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74" name="Google Shape;10;p2">
                <a:extLst>
                  <a:ext uri="{FF2B5EF4-FFF2-40B4-BE49-F238E27FC236}">
                    <a16:creationId xmlns:a16="http://schemas.microsoft.com/office/drawing/2014/main" id="{570C0729-118C-9D03-2E72-52C8672FCDF1}"/>
                  </a:ext>
                </a:extLst>
              </p:cNvPr>
              <p:cNvSpPr/>
              <p:nvPr userDrawn="1"/>
            </p:nvSpPr>
            <p:spPr>
              <a:xfrm>
                <a:off x="25686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클래스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75" name="Google Shape;11;p2">
                <a:extLst>
                  <a:ext uri="{FF2B5EF4-FFF2-40B4-BE49-F238E27FC236}">
                    <a16:creationId xmlns:a16="http://schemas.microsoft.com/office/drawing/2014/main" id="{F04241A1-8826-25CE-7798-665DCF91A669}"/>
                  </a:ext>
                </a:extLst>
              </p:cNvPr>
              <p:cNvSpPr/>
              <p:nvPr userDrawn="1"/>
            </p:nvSpPr>
            <p:spPr>
              <a:xfrm>
                <a:off x="3744551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모듈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76" name="Google Shape;12;p2">
                <a:extLst>
                  <a:ext uri="{FF2B5EF4-FFF2-40B4-BE49-F238E27FC236}">
                    <a16:creationId xmlns:a16="http://schemas.microsoft.com/office/drawing/2014/main" id="{543ADF66-4605-25F1-9E8F-21ECEF231EE9}"/>
                  </a:ext>
                </a:extLst>
              </p:cNvPr>
              <p:cNvSpPr/>
              <p:nvPr userDrawn="1"/>
            </p:nvSpPr>
            <p:spPr>
              <a:xfrm>
                <a:off x="4920888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패키지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77" name="Google Shape;13;p2">
                <a:extLst>
                  <a:ext uri="{FF2B5EF4-FFF2-40B4-BE49-F238E27FC236}">
                    <a16:creationId xmlns:a16="http://schemas.microsoft.com/office/drawing/2014/main" id="{E1D97ACD-8C57-F284-F95B-2D988EAAACE0}"/>
                  </a:ext>
                </a:extLst>
              </p:cNvPr>
              <p:cNvSpPr/>
              <p:nvPr userDrawn="1"/>
            </p:nvSpPr>
            <p:spPr>
              <a:xfrm>
                <a:off x="609721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예외처리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</p:grpSp>
      <p:sp>
        <p:nvSpPr>
          <p:cNvPr id="14" name="Google Shape;14;p2"/>
          <p:cNvSpPr/>
          <p:nvPr/>
        </p:nvSpPr>
        <p:spPr>
          <a:xfrm rot="5400000">
            <a:off x="2523250" y="-1458675"/>
            <a:ext cx="4218900" cy="8061000"/>
          </a:xfrm>
          <a:prstGeom prst="round2SameRect">
            <a:avLst>
              <a:gd name="adj1" fmla="val 20043"/>
              <a:gd name="adj2" fmla="val 4169"/>
            </a:avLst>
          </a:prstGeom>
          <a:solidFill>
            <a:schemeClr val="accent2"/>
          </a:solidFill>
          <a:ln>
            <a:noFill/>
          </a:ln>
          <a:effectLst>
            <a:outerShdw dist="47625" dir="2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2448325" y="-1473800"/>
            <a:ext cx="4218900" cy="8091000"/>
          </a:xfrm>
          <a:prstGeom prst="round2SameRect">
            <a:avLst>
              <a:gd name="adj1" fmla="val 20043"/>
              <a:gd name="adj2" fmla="val 4169"/>
            </a:avLst>
          </a:prstGeom>
          <a:solidFill>
            <a:schemeClr val="dk2"/>
          </a:solidFill>
          <a:ln>
            <a:noFill/>
          </a:ln>
          <a:effectLst>
            <a:outerShdw dist="47625" dir="33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242425" y="985550"/>
            <a:ext cx="6217800" cy="25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4100">
                <a:solidFill>
                  <a:schemeClr val="accent2"/>
                </a:solidFill>
                <a:latin typeface="+mj-ea"/>
                <a:ea typeface="+mj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242425" y="4066700"/>
            <a:ext cx="5244300" cy="2778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2" name="Google Shape;1622;p41">
            <a:extLst>
              <a:ext uri="{FF2B5EF4-FFF2-40B4-BE49-F238E27FC236}">
                <a16:creationId xmlns:a16="http://schemas.microsoft.com/office/drawing/2014/main" id="{E130EB80-6185-01B6-DDC0-97EB8BD30B20}"/>
              </a:ext>
            </a:extLst>
          </p:cNvPr>
          <p:cNvCxnSpPr/>
          <p:nvPr userDrawn="1"/>
        </p:nvCxnSpPr>
        <p:spPr>
          <a:xfrm>
            <a:off x="935730" y="3735229"/>
            <a:ext cx="6020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624;p41">
            <a:extLst>
              <a:ext uri="{FF2B5EF4-FFF2-40B4-BE49-F238E27FC236}">
                <a16:creationId xmlns:a16="http://schemas.microsoft.com/office/drawing/2014/main" id="{13022856-3A87-B437-5A05-1D584DEFF2D9}"/>
              </a:ext>
            </a:extLst>
          </p:cNvPr>
          <p:cNvSpPr/>
          <p:nvPr userDrawn="1"/>
        </p:nvSpPr>
        <p:spPr>
          <a:xfrm>
            <a:off x="1242425" y="4007750"/>
            <a:ext cx="5702100" cy="39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21;p41">
            <a:extLst>
              <a:ext uri="{FF2B5EF4-FFF2-40B4-BE49-F238E27FC236}">
                <a16:creationId xmlns:a16="http://schemas.microsoft.com/office/drawing/2014/main" id="{9E39B85E-7ADC-E0CE-C938-0771A50EE739}"/>
              </a:ext>
            </a:extLst>
          </p:cNvPr>
          <p:cNvSpPr/>
          <p:nvPr userDrawn="1"/>
        </p:nvSpPr>
        <p:spPr>
          <a:xfrm rot="16200000">
            <a:off x="6941825" y="784710"/>
            <a:ext cx="129660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6;p2">
            <a:extLst>
              <a:ext uri="{FF2B5EF4-FFF2-40B4-BE49-F238E27FC236}">
                <a16:creationId xmlns:a16="http://schemas.microsoft.com/office/drawing/2014/main" id="{DF11B510-9369-04C3-9D7A-4A59D6B4D4D0}"/>
              </a:ext>
            </a:extLst>
          </p:cNvPr>
          <p:cNvGrpSpPr/>
          <p:nvPr userDrawn="1"/>
        </p:nvGrpSpPr>
        <p:grpSpPr>
          <a:xfrm>
            <a:off x="457046" y="862471"/>
            <a:ext cx="478684" cy="3418736"/>
            <a:chOff x="604488" y="924325"/>
            <a:chExt cx="461337" cy="3294850"/>
          </a:xfrm>
        </p:grpSpPr>
        <p:sp>
          <p:nvSpPr>
            <p:cNvPr id="38" name="Google Shape;17;p2">
              <a:extLst>
                <a:ext uri="{FF2B5EF4-FFF2-40B4-BE49-F238E27FC236}">
                  <a16:creationId xmlns:a16="http://schemas.microsoft.com/office/drawing/2014/main" id="{EEA4B1B8-1F0B-E891-564F-39AD480608B6}"/>
                </a:ext>
              </a:extLst>
            </p:cNvPr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18;p2">
              <a:extLst>
                <a:ext uri="{FF2B5EF4-FFF2-40B4-BE49-F238E27FC236}">
                  <a16:creationId xmlns:a16="http://schemas.microsoft.com/office/drawing/2014/main" id="{37BE1041-EFFD-544E-6F81-A186112AA99F}"/>
                </a:ext>
              </a:extLst>
            </p:cNvPr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40" name="Google Shape;19;p2">
              <a:extLst>
                <a:ext uri="{FF2B5EF4-FFF2-40B4-BE49-F238E27FC236}">
                  <a16:creationId xmlns:a16="http://schemas.microsoft.com/office/drawing/2014/main" id="{690D43E6-4D3F-D8BA-D29A-0C31E9B525AB}"/>
                </a:ext>
              </a:extLst>
            </p:cNvPr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" name="Google Shape;20;p2">
              <a:extLst>
                <a:ext uri="{FF2B5EF4-FFF2-40B4-BE49-F238E27FC236}">
                  <a16:creationId xmlns:a16="http://schemas.microsoft.com/office/drawing/2014/main" id="{B050C77C-0778-B64F-8E96-9BE91BDAEC23}"/>
                </a:ext>
              </a:extLst>
            </p:cNvPr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42" name="Google Shape;21;p2">
              <a:extLst>
                <a:ext uri="{FF2B5EF4-FFF2-40B4-BE49-F238E27FC236}">
                  <a16:creationId xmlns:a16="http://schemas.microsoft.com/office/drawing/2014/main" id="{66F60F1D-BCC6-5235-8040-09E835874A02}"/>
                </a:ext>
              </a:extLst>
            </p:cNvPr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" name="Google Shape;22;p2">
              <a:extLst>
                <a:ext uri="{FF2B5EF4-FFF2-40B4-BE49-F238E27FC236}">
                  <a16:creationId xmlns:a16="http://schemas.microsoft.com/office/drawing/2014/main" id="{E30CE3AF-FD9D-714D-C488-BA56A99AF168}"/>
                </a:ext>
              </a:extLst>
            </p:cNvPr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44" name="Google Shape;23;p2">
              <a:extLst>
                <a:ext uri="{FF2B5EF4-FFF2-40B4-BE49-F238E27FC236}">
                  <a16:creationId xmlns:a16="http://schemas.microsoft.com/office/drawing/2014/main" id="{E8063C77-9B55-40A3-857F-4E3FE0A958DF}"/>
                </a:ext>
              </a:extLst>
            </p:cNvPr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24;p2">
              <a:extLst>
                <a:ext uri="{FF2B5EF4-FFF2-40B4-BE49-F238E27FC236}">
                  <a16:creationId xmlns:a16="http://schemas.microsoft.com/office/drawing/2014/main" id="{DB3524F3-55C0-7B71-F8FC-735AB7E33A95}"/>
                </a:ext>
              </a:extLst>
            </p:cNvPr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46" name="Google Shape;25;p2">
              <a:extLst>
                <a:ext uri="{FF2B5EF4-FFF2-40B4-BE49-F238E27FC236}">
                  <a16:creationId xmlns:a16="http://schemas.microsoft.com/office/drawing/2014/main" id="{0D886F47-1037-3733-CE6D-9C03B6A5A09D}"/>
                </a:ext>
              </a:extLst>
            </p:cNvPr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26;p2">
              <a:extLst>
                <a:ext uri="{FF2B5EF4-FFF2-40B4-BE49-F238E27FC236}">
                  <a16:creationId xmlns:a16="http://schemas.microsoft.com/office/drawing/2014/main" id="{AECBC9D7-F690-A658-728E-784FBCC58925}"/>
                </a:ext>
              </a:extLst>
            </p:cNvPr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48" name="Google Shape;27;p2">
              <a:extLst>
                <a:ext uri="{FF2B5EF4-FFF2-40B4-BE49-F238E27FC236}">
                  <a16:creationId xmlns:a16="http://schemas.microsoft.com/office/drawing/2014/main" id="{C19252EC-44B0-E960-DE5D-1A6E7347BB28}"/>
                </a:ext>
              </a:extLst>
            </p:cNvPr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28;p2">
              <a:extLst>
                <a:ext uri="{FF2B5EF4-FFF2-40B4-BE49-F238E27FC236}">
                  <a16:creationId xmlns:a16="http://schemas.microsoft.com/office/drawing/2014/main" id="{F770005B-3129-E2AC-40DF-F984203E1176}"/>
                </a:ext>
              </a:extLst>
            </p:cNvPr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50" name="Google Shape;29;p2">
              <a:extLst>
                <a:ext uri="{FF2B5EF4-FFF2-40B4-BE49-F238E27FC236}">
                  <a16:creationId xmlns:a16="http://schemas.microsoft.com/office/drawing/2014/main" id="{8388AB39-7A4F-9F24-FB38-9578C2AA0450}"/>
                </a:ext>
              </a:extLst>
            </p:cNvPr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30;p2">
              <a:extLst>
                <a:ext uri="{FF2B5EF4-FFF2-40B4-BE49-F238E27FC236}">
                  <a16:creationId xmlns:a16="http://schemas.microsoft.com/office/drawing/2014/main" id="{62786EC9-E213-0367-442C-1BF1D5543A45}"/>
                </a:ext>
              </a:extLst>
            </p:cNvPr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52" name="Google Shape;31;p2">
              <a:extLst>
                <a:ext uri="{FF2B5EF4-FFF2-40B4-BE49-F238E27FC236}">
                  <a16:creationId xmlns:a16="http://schemas.microsoft.com/office/drawing/2014/main" id="{9CEA57F4-E5D7-2361-D3E2-43644A02B94B}"/>
                </a:ext>
              </a:extLst>
            </p:cNvPr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32;p2">
              <a:extLst>
                <a:ext uri="{FF2B5EF4-FFF2-40B4-BE49-F238E27FC236}">
                  <a16:creationId xmlns:a16="http://schemas.microsoft.com/office/drawing/2014/main" id="{08D83DBB-C55C-FE11-E522-3E79ADBE4D69}"/>
                </a:ext>
              </a:extLst>
            </p:cNvPr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tag2"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C0A050-F85D-0811-7433-81C14CE5385D}"/>
              </a:ext>
            </a:extLst>
          </p:cNvPr>
          <p:cNvGrpSpPr/>
          <p:nvPr userDrawn="1"/>
        </p:nvGrpSpPr>
        <p:grpSpPr>
          <a:xfrm>
            <a:off x="1391863" y="141321"/>
            <a:ext cx="5792512" cy="336063"/>
            <a:chOff x="1391863" y="141321"/>
            <a:chExt cx="5792512" cy="336063"/>
          </a:xfrm>
        </p:grpSpPr>
        <p:sp>
          <p:nvSpPr>
            <p:cNvPr id="44" name="Google Shape;586;p15">
              <a:extLst>
                <a:ext uri="{FF2B5EF4-FFF2-40B4-BE49-F238E27FC236}">
                  <a16:creationId xmlns:a16="http://schemas.microsoft.com/office/drawing/2014/main" id="{03687543-9ABD-4085-393B-785FD9103BA6}"/>
                </a:ext>
              </a:extLst>
            </p:cNvPr>
            <p:cNvSpPr/>
            <p:nvPr userDrawn="1"/>
          </p:nvSpPr>
          <p:spPr>
            <a:xfrm>
              <a:off x="139302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7;p15">
              <a:extLst>
                <a:ext uri="{FF2B5EF4-FFF2-40B4-BE49-F238E27FC236}">
                  <a16:creationId xmlns:a16="http://schemas.microsoft.com/office/drawing/2014/main" id="{2D154EFC-5BB9-7C9D-026F-3A2AD0E3D265}"/>
                </a:ext>
              </a:extLst>
            </p:cNvPr>
            <p:cNvSpPr/>
            <p:nvPr userDrawn="1"/>
          </p:nvSpPr>
          <p:spPr>
            <a:xfrm>
              <a:off x="2569825" y="141321"/>
              <a:ext cx="1086000" cy="3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88;p15">
              <a:extLst>
                <a:ext uri="{FF2B5EF4-FFF2-40B4-BE49-F238E27FC236}">
                  <a16:creationId xmlns:a16="http://schemas.microsoft.com/office/drawing/2014/main" id="{D0CA126C-ED19-B4E7-43AB-0739FBD382F0}"/>
                </a:ext>
              </a:extLst>
            </p:cNvPr>
            <p:cNvSpPr/>
            <p:nvPr userDrawn="1"/>
          </p:nvSpPr>
          <p:spPr>
            <a:xfrm>
              <a:off x="3745713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9;p15">
              <a:extLst>
                <a:ext uri="{FF2B5EF4-FFF2-40B4-BE49-F238E27FC236}">
                  <a16:creationId xmlns:a16="http://schemas.microsoft.com/office/drawing/2014/main" id="{17A3A2E2-8A4B-D38D-D6D2-FC7063215C5D}"/>
                </a:ext>
              </a:extLst>
            </p:cNvPr>
            <p:cNvSpPr/>
            <p:nvPr userDrawn="1"/>
          </p:nvSpPr>
          <p:spPr>
            <a:xfrm>
              <a:off x="4922050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0;p15">
              <a:extLst>
                <a:ext uri="{FF2B5EF4-FFF2-40B4-BE49-F238E27FC236}">
                  <a16:creationId xmlns:a16="http://schemas.microsoft.com/office/drawing/2014/main" id="{391A8E0C-F6D4-F415-3AC6-72F06C44AF79}"/>
                </a:ext>
              </a:extLst>
            </p:cNvPr>
            <p:cNvSpPr/>
            <p:nvPr userDrawn="1"/>
          </p:nvSpPr>
          <p:spPr>
            <a:xfrm>
              <a:off x="609837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EE03063-7B28-DC7E-F425-3679D31A9426}"/>
                </a:ext>
              </a:extLst>
            </p:cNvPr>
            <p:cNvGrpSpPr/>
            <p:nvPr userDrawn="1"/>
          </p:nvGrpSpPr>
          <p:grpSpPr>
            <a:xfrm>
              <a:off x="1391863" y="141384"/>
              <a:ext cx="5791350" cy="336000"/>
              <a:chOff x="1391863" y="141384"/>
              <a:chExt cx="5791350" cy="336000"/>
            </a:xfrm>
          </p:grpSpPr>
          <p:sp>
            <p:nvSpPr>
              <p:cNvPr id="50" name="Google Shape;9;p2">
                <a:extLst>
                  <a:ext uri="{FF2B5EF4-FFF2-40B4-BE49-F238E27FC236}">
                    <a16:creationId xmlns:a16="http://schemas.microsoft.com/office/drawing/2014/main" id="{4E19BFB9-BC8C-BB14-D7F1-C6CB604CCD73}"/>
                  </a:ext>
                </a:extLst>
              </p:cNvPr>
              <p:cNvSpPr/>
              <p:nvPr userDrawn="1"/>
            </p:nvSpPr>
            <p:spPr>
              <a:xfrm>
                <a:off x="13918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Intro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1" name="Google Shape;10;p2">
                <a:extLst>
                  <a:ext uri="{FF2B5EF4-FFF2-40B4-BE49-F238E27FC236}">
                    <a16:creationId xmlns:a16="http://schemas.microsoft.com/office/drawing/2014/main" id="{35A5FD7E-736A-FCC2-853B-E6056E88312F}"/>
                  </a:ext>
                </a:extLst>
              </p:cNvPr>
              <p:cNvSpPr/>
              <p:nvPr userDrawn="1"/>
            </p:nvSpPr>
            <p:spPr>
              <a:xfrm>
                <a:off x="25686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클래스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2" name="Google Shape;11;p2">
                <a:extLst>
                  <a:ext uri="{FF2B5EF4-FFF2-40B4-BE49-F238E27FC236}">
                    <a16:creationId xmlns:a16="http://schemas.microsoft.com/office/drawing/2014/main" id="{96082782-A219-5ED5-FACF-E157947B91AE}"/>
                  </a:ext>
                </a:extLst>
              </p:cNvPr>
              <p:cNvSpPr/>
              <p:nvPr userDrawn="1"/>
            </p:nvSpPr>
            <p:spPr>
              <a:xfrm>
                <a:off x="3744551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모듈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3" name="Google Shape;12;p2">
                <a:extLst>
                  <a:ext uri="{FF2B5EF4-FFF2-40B4-BE49-F238E27FC236}">
                    <a16:creationId xmlns:a16="http://schemas.microsoft.com/office/drawing/2014/main" id="{74AFF415-EB9E-6DDC-B330-E2977A1F6D69}"/>
                  </a:ext>
                </a:extLst>
              </p:cNvPr>
              <p:cNvSpPr/>
              <p:nvPr userDrawn="1"/>
            </p:nvSpPr>
            <p:spPr>
              <a:xfrm>
                <a:off x="4920888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패키지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4" name="Google Shape;13;p2">
                <a:extLst>
                  <a:ext uri="{FF2B5EF4-FFF2-40B4-BE49-F238E27FC236}">
                    <a16:creationId xmlns:a16="http://schemas.microsoft.com/office/drawing/2014/main" id="{ED6A63A9-0C18-68E5-5F61-A6A04DA84218}"/>
                  </a:ext>
                </a:extLst>
              </p:cNvPr>
              <p:cNvSpPr/>
              <p:nvPr userDrawn="1"/>
            </p:nvSpPr>
            <p:spPr>
              <a:xfrm>
                <a:off x="609721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예외처리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</p:grpSp>
      <p:grpSp>
        <p:nvGrpSpPr>
          <p:cNvPr id="55" name="Google Shape;41;p3">
            <a:extLst>
              <a:ext uri="{FF2B5EF4-FFF2-40B4-BE49-F238E27FC236}">
                <a16:creationId xmlns:a16="http://schemas.microsoft.com/office/drawing/2014/main" id="{A0F89167-7C18-F9DC-EC90-AFBBC54FD58C}"/>
              </a:ext>
            </a:extLst>
          </p:cNvPr>
          <p:cNvGrpSpPr/>
          <p:nvPr userDrawn="1"/>
        </p:nvGrpSpPr>
        <p:grpSpPr>
          <a:xfrm>
            <a:off x="457046" y="462250"/>
            <a:ext cx="8206154" cy="4219025"/>
            <a:chOff x="457046" y="462250"/>
            <a:chExt cx="8206154" cy="4219025"/>
          </a:xfrm>
        </p:grpSpPr>
        <p:grpSp>
          <p:nvGrpSpPr>
            <p:cNvPr id="56" name="Google Shape;42;p3">
              <a:extLst>
                <a:ext uri="{FF2B5EF4-FFF2-40B4-BE49-F238E27FC236}">
                  <a16:creationId xmlns:a16="http://schemas.microsoft.com/office/drawing/2014/main" id="{B04585A3-C3D9-7C97-BCB6-0927538DBEE6}"/>
                </a:ext>
              </a:extLst>
            </p:cNvPr>
            <p:cNvGrpSpPr/>
            <p:nvPr/>
          </p:nvGrpSpPr>
          <p:grpSpPr>
            <a:xfrm>
              <a:off x="457046" y="462250"/>
              <a:ext cx="8206154" cy="4219025"/>
              <a:chOff x="457046" y="462250"/>
              <a:chExt cx="8206154" cy="4219025"/>
            </a:xfrm>
          </p:grpSpPr>
          <p:sp>
            <p:nvSpPr>
              <p:cNvPr id="1548" name="Google Shape;43;p3">
                <a:extLst>
                  <a:ext uri="{FF2B5EF4-FFF2-40B4-BE49-F238E27FC236}">
                    <a16:creationId xmlns:a16="http://schemas.microsoft.com/office/drawing/2014/main" id="{4D1A9F17-A94F-B108-C226-760BD6AC1B4D}"/>
                  </a:ext>
                </a:extLst>
              </p:cNvPr>
              <p:cNvSpPr/>
              <p:nvPr/>
            </p:nvSpPr>
            <p:spPr>
              <a:xfrm rot="5400000">
                <a:off x="2523250" y="-1458675"/>
                <a:ext cx="4218900" cy="806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47625" dir="2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44;p3">
                <a:extLst>
                  <a:ext uri="{FF2B5EF4-FFF2-40B4-BE49-F238E27FC236}">
                    <a16:creationId xmlns:a16="http://schemas.microsoft.com/office/drawing/2014/main" id="{8ED6526D-F7F3-5858-BF5E-D7BBB34F1B00}"/>
                  </a:ext>
                </a:extLst>
              </p:cNvPr>
              <p:cNvSpPr/>
              <p:nvPr/>
            </p:nvSpPr>
            <p:spPr>
              <a:xfrm rot="5400000">
                <a:off x="2448325" y="-1473800"/>
                <a:ext cx="4218900" cy="809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dist="47625" dir="33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45;p3">
                <a:extLst>
                  <a:ext uri="{FF2B5EF4-FFF2-40B4-BE49-F238E27FC236}">
                    <a16:creationId xmlns:a16="http://schemas.microsoft.com/office/drawing/2014/main" id="{91DB8C4B-8C58-8F68-C1D7-C6520510E45C}"/>
                  </a:ext>
                </a:extLst>
              </p:cNvPr>
              <p:cNvSpPr/>
              <p:nvPr/>
            </p:nvSpPr>
            <p:spPr>
              <a:xfrm rot="5400000">
                <a:off x="2619665" y="-1310769"/>
                <a:ext cx="3908400" cy="7765500"/>
              </a:xfrm>
              <a:prstGeom prst="round2SameRect">
                <a:avLst>
                  <a:gd name="adj1" fmla="val 21895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1" name="Google Shape;46;p3">
                <a:extLst>
                  <a:ext uri="{FF2B5EF4-FFF2-40B4-BE49-F238E27FC236}">
                    <a16:creationId xmlns:a16="http://schemas.microsoft.com/office/drawing/2014/main" id="{8A9E91A0-C888-38E8-66CF-F69C64F3587F}"/>
                  </a:ext>
                </a:extLst>
              </p:cNvPr>
              <p:cNvGrpSpPr/>
              <p:nvPr/>
            </p:nvGrpSpPr>
            <p:grpSpPr>
              <a:xfrm>
                <a:off x="457046" y="862471"/>
                <a:ext cx="478684" cy="3418736"/>
                <a:chOff x="604488" y="924325"/>
                <a:chExt cx="461337" cy="3294850"/>
              </a:xfrm>
            </p:grpSpPr>
            <p:sp>
              <p:nvSpPr>
                <p:cNvPr id="1552" name="Google Shape;47;p3">
                  <a:extLst>
                    <a:ext uri="{FF2B5EF4-FFF2-40B4-BE49-F238E27FC236}">
                      <a16:creationId xmlns:a16="http://schemas.microsoft.com/office/drawing/2014/main" id="{8890D5DB-520A-B53C-181B-6064A174F0F5}"/>
                    </a:ext>
                  </a:extLst>
                </p:cNvPr>
                <p:cNvSpPr/>
                <p:nvPr/>
              </p:nvSpPr>
              <p:spPr>
                <a:xfrm>
                  <a:off x="910425" y="92432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3" name="Google Shape;48;p3">
                  <a:extLst>
                    <a:ext uri="{FF2B5EF4-FFF2-40B4-BE49-F238E27FC236}">
                      <a16:creationId xmlns:a16="http://schemas.microsoft.com/office/drawing/2014/main" id="{64CB091E-8B89-421B-B0C5-EBB36ECCDE77}"/>
                    </a:ext>
                  </a:extLst>
                </p:cNvPr>
                <p:cNvCxnSpPr/>
                <p:nvPr/>
              </p:nvCxnSpPr>
              <p:spPr>
                <a:xfrm>
                  <a:off x="604488" y="100202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4" name="Google Shape;49;p3">
                  <a:extLst>
                    <a:ext uri="{FF2B5EF4-FFF2-40B4-BE49-F238E27FC236}">
                      <a16:creationId xmlns:a16="http://schemas.microsoft.com/office/drawing/2014/main" id="{34689CC9-4446-B1C2-5E19-283394B3624D}"/>
                    </a:ext>
                  </a:extLst>
                </p:cNvPr>
                <p:cNvSpPr/>
                <p:nvPr/>
              </p:nvSpPr>
              <p:spPr>
                <a:xfrm>
                  <a:off x="910425" y="1372818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5" name="Google Shape;50;p3">
                  <a:extLst>
                    <a:ext uri="{FF2B5EF4-FFF2-40B4-BE49-F238E27FC236}">
                      <a16:creationId xmlns:a16="http://schemas.microsoft.com/office/drawing/2014/main" id="{BA882A55-C41F-9AB9-6616-D49CF348E7D6}"/>
                    </a:ext>
                  </a:extLst>
                </p:cNvPr>
                <p:cNvCxnSpPr/>
                <p:nvPr/>
              </p:nvCxnSpPr>
              <p:spPr>
                <a:xfrm>
                  <a:off x="604488" y="1450518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6" name="Google Shape;51;p3">
                  <a:extLst>
                    <a:ext uri="{FF2B5EF4-FFF2-40B4-BE49-F238E27FC236}">
                      <a16:creationId xmlns:a16="http://schemas.microsoft.com/office/drawing/2014/main" id="{8431A2D3-A927-F1F6-93B6-9CEACF5EC9A3}"/>
                    </a:ext>
                  </a:extLst>
                </p:cNvPr>
                <p:cNvSpPr/>
                <p:nvPr/>
              </p:nvSpPr>
              <p:spPr>
                <a:xfrm>
                  <a:off x="910425" y="1821311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7" name="Google Shape;52;p3">
                  <a:extLst>
                    <a:ext uri="{FF2B5EF4-FFF2-40B4-BE49-F238E27FC236}">
                      <a16:creationId xmlns:a16="http://schemas.microsoft.com/office/drawing/2014/main" id="{86AA6437-49DE-296D-C191-9A074EB59637}"/>
                    </a:ext>
                  </a:extLst>
                </p:cNvPr>
                <p:cNvCxnSpPr/>
                <p:nvPr/>
              </p:nvCxnSpPr>
              <p:spPr>
                <a:xfrm>
                  <a:off x="604488" y="1899011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8" name="Google Shape;53;p3">
                  <a:extLst>
                    <a:ext uri="{FF2B5EF4-FFF2-40B4-BE49-F238E27FC236}">
                      <a16:creationId xmlns:a16="http://schemas.microsoft.com/office/drawing/2014/main" id="{12132D8E-F8A5-5B40-D8BB-78380D49CCCA}"/>
                    </a:ext>
                  </a:extLst>
                </p:cNvPr>
                <p:cNvSpPr/>
                <p:nvPr/>
              </p:nvSpPr>
              <p:spPr>
                <a:xfrm>
                  <a:off x="910425" y="2269804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9" name="Google Shape;54;p3">
                  <a:extLst>
                    <a:ext uri="{FF2B5EF4-FFF2-40B4-BE49-F238E27FC236}">
                      <a16:creationId xmlns:a16="http://schemas.microsoft.com/office/drawing/2014/main" id="{127643C7-4E6B-E0DE-ECCA-3E7678E51251}"/>
                    </a:ext>
                  </a:extLst>
                </p:cNvPr>
                <p:cNvCxnSpPr/>
                <p:nvPr/>
              </p:nvCxnSpPr>
              <p:spPr>
                <a:xfrm>
                  <a:off x="604488" y="2347504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0" name="Google Shape;55;p3">
                  <a:extLst>
                    <a:ext uri="{FF2B5EF4-FFF2-40B4-BE49-F238E27FC236}">
                      <a16:creationId xmlns:a16="http://schemas.microsoft.com/office/drawing/2014/main" id="{2C7125E3-A559-33E3-941B-C131D5630B40}"/>
                    </a:ext>
                  </a:extLst>
                </p:cNvPr>
                <p:cNvSpPr/>
                <p:nvPr/>
              </p:nvSpPr>
              <p:spPr>
                <a:xfrm>
                  <a:off x="910425" y="2718296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1" name="Google Shape;56;p3">
                  <a:extLst>
                    <a:ext uri="{FF2B5EF4-FFF2-40B4-BE49-F238E27FC236}">
                      <a16:creationId xmlns:a16="http://schemas.microsoft.com/office/drawing/2014/main" id="{F8FA5117-D3D4-257C-ECFE-E59BFED38D7B}"/>
                    </a:ext>
                  </a:extLst>
                </p:cNvPr>
                <p:cNvCxnSpPr/>
                <p:nvPr/>
              </p:nvCxnSpPr>
              <p:spPr>
                <a:xfrm>
                  <a:off x="604488" y="2795996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2" name="Google Shape;57;p3">
                  <a:extLst>
                    <a:ext uri="{FF2B5EF4-FFF2-40B4-BE49-F238E27FC236}">
                      <a16:creationId xmlns:a16="http://schemas.microsoft.com/office/drawing/2014/main" id="{0952BA4B-46EC-F342-0339-D6B7415F4617}"/>
                    </a:ext>
                  </a:extLst>
                </p:cNvPr>
                <p:cNvSpPr/>
                <p:nvPr/>
              </p:nvSpPr>
              <p:spPr>
                <a:xfrm>
                  <a:off x="910425" y="3166789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3" name="Google Shape;58;p3">
                  <a:extLst>
                    <a:ext uri="{FF2B5EF4-FFF2-40B4-BE49-F238E27FC236}">
                      <a16:creationId xmlns:a16="http://schemas.microsoft.com/office/drawing/2014/main" id="{2AA9B4BC-A7B1-FA92-BF13-105FBBDD7AF1}"/>
                    </a:ext>
                  </a:extLst>
                </p:cNvPr>
                <p:cNvCxnSpPr/>
                <p:nvPr/>
              </p:nvCxnSpPr>
              <p:spPr>
                <a:xfrm>
                  <a:off x="604488" y="3244489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4" name="Google Shape;59;p3">
                  <a:extLst>
                    <a:ext uri="{FF2B5EF4-FFF2-40B4-BE49-F238E27FC236}">
                      <a16:creationId xmlns:a16="http://schemas.microsoft.com/office/drawing/2014/main" id="{4207609F-BF4F-28E9-AB8F-00619BC654D3}"/>
                    </a:ext>
                  </a:extLst>
                </p:cNvPr>
                <p:cNvSpPr/>
                <p:nvPr/>
              </p:nvSpPr>
              <p:spPr>
                <a:xfrm>
                  <a:off x="910425" y="3615282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5" name="Google Shape;60;p3">
                  <a:extLst>
                    <a:ext uri="{FF2B5EF4-FFF2-40B4-BE49-F238E27FC236}">
                      <a16:creationId xmlns:a16="http://schemas.microsoft.com/office/drawing/2014/main" id="{D6451558-5C4C-63C9-15EC-585F240E9F1D}"/>
                    </a:ext>
                  </a:extLst>
                </p:cNvPr>
                <p:cNvCxnSpPr/>
                <p:nvPr/>
              </p:nvCxnSpPr>
              <p:spPr>
                <a:xfrm>
                  <a:off x="604488" y="3692982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6" name="Google Shape;61;p3">
                  <a:extLst>
                    <a:ext uri="{FF2B5EF4-FFF2-40B4-BE49-F238E27FC236}">
                      <a16:creationId xmlns:a16="http://schemas.microsoft.com/office/drawing/2014/main" id="{98E4FFCC-D359-177B-0026-50F815F45B9B}"/>
                    </a:ext>
                  </a:extLst>
                </p:cNvPr>
                <p:cNvSpPr/>
                <p:nvPr/>
              </p:nvSpPr>
              <p:spPr>
                <a:xfrm>
                  <a:off x="910425" y="406377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88" name="Google Shape;62;p3">
                  <a:extLst>
                    <a:ext uri="{FF2B5EF4-FFF2-40B4-BE49-F238E27FC236}">
                      <a16:creationId xmlns:a16="http://schemas.microsoft.com/office/drawing/2014/main" id="{87DF1CDB-7F87-71C1-CBB8-DD4C48201C41}"/>
                    </a:ext>
                  </a:extLst>
                </p:cNvPr>
                <p:cNvCxnSpPr/>
                <p:nvPr/>
              </p:nvCxnSpPr>
              <p:spPr>
                <a:xfrm>
                  <a:off x="604488" y="414147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57" name="Google Shape;63;p3">
              <a:extLst>
                <a:ext uri="{FF2B5EF4-FFF2-40B4-BE49-F238E27FC236}">
                  <a16:creationId xmlns:a16="http://schemas.microsoft.com/office/drawing/2014/main" id="{498D484E-0A5D-8D62-C3E0-BF2CE6A5DDCF}"/>
                </a:ext>
              </a:extLst>
            </p:cNvPr>
            <p:cNvGrpSpPr/>
            <p:nvPr/>
          </p:nvGrpSpPr>
          <p:grpSpPr>
            <a:xfrm>
              <a:off x="1210604" y="1351676"/>
              <a:ext cx="6704064" cy="2802776"/>
              <a:chOff x="1218700" y="1487020"/>
              <a:chExt cx="6180000" cy="2701211"/>
            </a:xfrm>
          </p:grpSpPr>
          <p:cxnSp>
            <p:nvCxnSpPr>
              <p:cNvPr id="58" name="Google Shape;64;p3">
                <a:extLst>
                  <a:ext uri="{FF2B5EF4-FFF2-40B4-BE49-F238E27FC236}">
                    <a16:creationId xmlns:a16="http://schemas.microsoft.com/office/drawing/2014/main" id="{B7E36301-B8B2-FB3D-F5E2-753D24AB9B56}"/>
                  </a:ext>
                </a:extLst>
              </p:cNvPr>
              <p:cNvCxnSpPr/>
              <p:nvPr/>
            </p:nvCxnSpPr>
            <p:spPr>
              <a:xfrm>
                <a:off x="1218700" y="148702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65;p3">
                <a:extLst>
                  <a:ext uri="{FF2B5EF4-FFF2-40B4-BE49-F238E27FC236}">
                    <a16:creationId xmlns:a16="http://schemas.microsoft.com/office/drawing/2014/main" id="{24852A85-81AB-0557-7223-9FBE23A01ABD}"/>
                  </a:ext>
                </a:extLst>
              </p:cNvPr>
              <p:cNvCxnSpPr/>
              <p:nvPr/>
            </p:nvCxnSpPr>
            <p:spPr>
              <a:xfrm>
                <a:off x="1218700" y="164591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6;p3">
                <a:extLst>
                  <a:ext uri="{FF2B5EF4-FFF2-40B4-BE49-F238E27FC236}">
                    <a16:creationId xmlns:a16="http://schemas.microsoft.com/office/drawing/2014/main" id="{EDE94B41-24A9-A12A-ACDD-84C8825D6B8A}"/>
                  </a:ext>
                </a:extLst>
              </p:cNvPr>
              <p:cNvCxnSpPr/>
              <p:nvPr/>
            </p:nvCxnSpPr>
            <p:spPr>
              <a:xfrm>
                <a:off x="1218700" y="180480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7;p3">
                <a:extLst>
                  <a:ext uri="{FF2B5EF4-FFF2-40B4-BE49-F238E27FC236}">
                    <a16:creationId xmlns:a16="http://schemas.microsoft.com/office/drawing/2014/main" id="{E278712B-0AE8-2B0A-5541-DD9FF5323C45}"/>
                  </a:ext>
                </a:extLst>
              </p:cNvPr>
              <p:cNvCxnSpPr/>
              <p:nvPr/>
            </p:nvCxnSpPr>
            <p:spPr>
              <a:xfrm>
                <a:off x="1218700" y="196370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8;p3">
                <a:extLst>
                  <a:ext uri="{FF2B5EF4-FFF2-40B4-BE49-F238E27FC236}">
                    <a16:creationId xmlns:a16="http://schemas.microsoft.com/office/drawing/2014/main" id="{DBD296E3-048C-E725-CB13-DEB0100C3E0D}"/>
                  </a:ext>
                </a:extLst>
              </p:cNvPr>
              <p:cNvCxnSpPr/>
              <p:nvPr/>
            </p:nvCxnSpPr>
            <p:spPr>
              <a:xfrm>
                <a:off x="1218700" y="212259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9;p3">
                <a:extLst>
                  <a:ext uri="{FF2B5EF4-FFF2-40B4-BE49-F238E27FC236}">
                    <a16:creationId xmlns:a16="http://schemas.microsoft.com/office/drawing/2014/main" id="{2C2D971B-E994-A233-1AFD-61D4D6392266}"/>
                  </a:ext>
                </a:extLst>
              </p:cNvPr>
              <p:cNvCxnSpPr/>
              <p:nvPr/>
            </p:nvCxnSpPr>
            <p:spPr>
              <a:xfrm>
                <a:off x="1218700" y="228149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70;p3">
                <a:extLst>
                  <a:ext uri="{FF2B5EF4-FFF2-40B4-BE49-F238E27FC236}">
                    <a16:creationId xmlns:a16="http://schemas.microsoft.com/office/drawing/2014/main" id="{ED8CE0C8-0328-98E2-DD36-0EB7242C522E}"/>
                  </a:ext>
                </a:extLst>
              </p:cNvPr>
              <p:cNvCxnSpPr/>
              <p:nvPr/>
            </p:nvCxnSpPr>
            <p:spPr>
              <a:xfrm>
                <a:off x="1218700" y="244038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71;p3">
                <a:extLst>
                  <a:ext uri="{FF2B5EF4-FFF2-40B4-BE49-F238E27FC236}">
                    <a16:creationId xmlns:a16="http://schemas.microsoft.com/office/drawing/2014/main" id="{159F0341-47B4-D242-C29A-E1A0A27919C6}"/>
                  </a:ext>
                </a:extLst>
              </p:cNvPr>
              <p:cNvCxnSpPr/>
              <p:nvPr/>
            </p:nvCxnSpPr>
            <p:spPr>
              <a:xfrm>
                <a:off x="1218700" y="259928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72;p3">
                <a:extLst>
                  <a:ext uri="{FF2B5EF4-FFF2-40B4-BE49-F238E27FC236}">
                    <a16:creationId xmlns:a16="http://schemas.microsoft.com/office/drawing/2014/main" id="{1D3E2D58-25A7-291F-32CE-B72DD606AA9D}"/>
                  </a:ext>
                </a:extLst>
              </p:cNvPr>
              <p:cNvCxnSpPr/>
              <p:nvPr/>
            </p:nvCxnSpPr>
            <p:spPr>
              <a:xfrm>
                <a:off x="1218700" y="275817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73;p3">
                <a:extLst>
                  <a:ext uri="{FF2B5EF4-FFF2-40B4-BE49-F238E27FC236}">
                    <a16:creationId xmlns:a16="http://schemas.microsoft.com/office/drawing/2014/main" id="{D3CA47C7-19D0-DF9B-C8BB-69C1BA1B6FEB}"/>
                  </a:ext>
                </a:extLst>
              </p:cNvPr>
              <p:cNvCxnSpPr/>
              <p:nvPr/>
            </p:nvCxnSpPr>
            <p:spPr>
              <a:xfrm>
                <a:off x="1218700" y="291707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74;p3">
                <a:extLst>
                  <a:ext uri="{FF2B5EF4-FFF2-40B4-BE49-F238E27FC236}">
                    <a16:creationId xmlns:a16="http://schemas.microsoft.com/office/drawing/2014/main" id="{217F6121-B982-8FD6-2730-9393995403D7}"/>
                  </a:ext>
                </a:extLst>
              </p:cNvPr>
              <p:cNvCxnSpPr/>
              <p:nvPr/>
            </p:nvCxnSpPr>
            <p:spPr>
              <a:xfrm>
                <a:off x="1218700" y="307596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75;p3">
                <a:extLst>
                  <a:ext uri="{FF2B5EF4-FFF2-40B4-BE49-F238E27FC236}">
                    <a16:creationId xmlns:a16="http://schemas.microsoft.com/office/drawing/2014/main" id="{ED011F7F-5A9D-2593-C69D-64FD4193A2B7}"/>
                  </a:ext>
                </a:extLst>
              </p:cNvPr>
              <p:cNvCxnSpPr/>
              <p:nvPr/>
            </p:nvCxnSpPr>
            <p:spPr>
              <a:xfrm>
                <a:off x="1218700" y="323486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76;p3">
                <a:extLst>
                  <a:ext uri="{FF2B5EF4-FFF2-40B4-BE49-F238E27FC236}">
                    <a16:creationId xmlns:a16="http://schemas.microsoft.com/office/drawing/2014/main" id="{1C760989-0F03-51A2-9AAA-C23244E57BD9}"/>
                  </a:ext>
                </a:extLst>
              </p:cNvPr>
              <p:cNvCxnSpPr/>
              <p:nvPr/>
            </p:nvCxnSpPr>
            <p:spPr>
              <a:xfrm>
                <a:off x="1218700" y="339375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77;p3">
                <a:extLst>
                  <a:ext uri="{FF2B5EF4-FFF2-40B4-BE49-F238E27FC236}">
                    <a16:creationId xmlns:a16="http://schemas.microsoft.com/office/drawing/2014/main" id="{2FF513ED-BF5C-5BBA-BD69-98F32DF7893D}"/>
                  </a:ext>
                </a:extLst>
              </p:cNvPr>
              <p:cNvCxnSpPr/>
              <p:nvPr/>
            </p:nvCxnSpPr>
            <p:spPr>
              <a:xfrm>
                <a:off x="1218700" y="355265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78;p3">
                <a:extLst>
                  <a:ext uri="{FF2B5EF4-FFF2-40B4-BE49-F238E27FC236}">
                    <a16:creationId xmlns:a16="http://schemas.microsoft.com/office/drawing/2014/main" id="{956E97AD-00C9-ADF0-2347-1DB3A6689A03}"/>
                  </a:ext>
                </a:extLst>
              </p:cNvPr>
              <p:cNvCxnSpPr/>
              <p:nvPr/>
            </p:nvCxnSpPr>
            <p:spPr>
              <a:xfrm>
                <a:off x="1218700" y="371154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79;p3">
                <a:extLst>
                  <a:ext uri="{FF2B5EF4-FFF2-40B4-BE49-F238E27FC236}">
                    <a16:creationId xmlns:a16="http://schemas.microsoft.com/office/drawing/2014/main" id="{3DE8B7FB-BF3E-DC21-6277-9AA4B661D8BB}"/>
                  </a:ext>
                </a:extLst>
              </p:cNvPr>
              <p:cNvCxnSpPr/>
              <p:nvPr/>
            </p:nvCxnSpPr>
            <p:spPr>
              <a:xfrm>
                <a:off x="1218700" y="387044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80;p3">
                <a:extLst>
                  <a:ext uri="{FF2B5EF4-FFF2-40B4-BE49-F238E27FC236}">
                    <a16:creationId xmlns:a16="http://schemas.microsoft.com/office/drawing/2014/main" id="{CA9FB0E8-80C8-DD3D-ECCF-D4CD6CB52528}"/>
                  </a:ext>
                </a:extLst>
              </p:cNvPr>
              <p:cNvCxnSpPr/>
              <p:nvPr/>
            </p:nvCxnSpPr>
            <p:spPr>
              <a:xfrm>
                <a:off x="1218700" y="402933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81;p3">
                <a:extLst>
                  <a:ext uri="{FF2B5EF4-FFF2-40B4-BE49-F238E27FC236}">
                    <a16:creationId xmlns:a16="http://schemas.microsoft.com/office/drawing/2014/main" id="{038418E9-4C0C-3AF4-464A-99AD2EDA8A3A}"/>
                  </a:ext>
                </a:extLst>
              </p:cNvPr>
              <p:cNvCxnSpPr/>
              <p:nvPr/>
            </p:nvCxnSpPr>
            <p:spPr>
              <a:xfrm>
                <a:off x="1218700" y="418823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398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tag3"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C0A050-F85D-0811-7433-81C14CE5385D}"/>
              </a:ext>
            </a:extLst>
          </p:cNvPr>
          <p:cNvGrpSpPr/>
          <p:nvPr userDrawn="1"/>
        </p:nvGrpSpPr>
        <p:grpSpPr>
          <a:xfrm>
            <a:off x="1391863" y="141321"/>
            <a:ext cx="5792512" cy="336063"/>
            <a:chOff x="1391863" y="141321"/>
            <a:chExt cx="5792512" cy="336063"/>
          </a:xfrm>
        </p:grpSpPr>
        <p:sp>
          <p:nvSpPr>
            <p:cNvPr id="44" name="Google Shape;586;p15">
              <a:extLst>
                <a:ext uri="{FF2B5EF4-FFF2-40B4-BE49-F238E27FC236}">
                  <a16:creationId xmlns:a16="http://schemas.microsoft.com/office/drawing/2014/main" id="{03687543-9ABD-4085-393B-785FD9103BA6}"/>
                </a:ext>
              </a:extLst>
            </p:cNvPr>
            <p:cNvSpPr/>
            <p:nvPr userDrawn="1"/>
          </p:nvSpPr>
          <p:spPr>
            <a:xfrm>
              <a:off x="139302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7;p15">
              <a:extLst>
                <a:ext uri="{FF2B5EF4-FFF2-40B4-BE49-F238E27FC236}">
                  <a16:creationId xmlns:a16="http://schemas.microsoft.com/office/drawing/2014/main" id="{2D154EFC-5BB9-7C9D-026F-3A2AD0E3D265}"/>
                </a:ext>
              </a:extLst>
            </p:cNvPr>
            <p:cNvSpPr/>
            <p:nvPr userDrawn="1"/>
          </p:nvSpPr>
          <p:spPr>
            <a:xfrm>
              <a:off x="2569825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88;p15">
              <a:extLst>
                <a:ext uri="{FF2B5EF4-FFF2-40B4-BE49-F238E27FC236}">
                  <a16:creationId xmlns:a16="http://schemas.microsoft.com/office/drawing/2014/main" id="{D0CA126C-ED19-B4E7-43AB-0739FBD382F0}"/>
                </a:ext>
              </a:extLst>
            </p:cNvPr>
            <p:cNvSpPr/>
            <p:nvPr userDrawn="1"/>
          </p:nvSpPr>
          <p:spPr>
            <a:xfrm>
              <a:off x="3745713" y="141321"/>
              <a:ext cx="1086000" cy="3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589;p15">
              <a:extLst>
                <a:ext uri="{FF2B5EF4-FFF2-40B4-BE49-F238E27FC236}">
                  <a16:creationId xmlns:a16="http://schemas.microsoft.com/office/drawing/2014/main" id="{17A3A2E2-8A4B-D38D-D6D2-FC7063215C5D}"/>
                </a:ext>
              </a:extLst>
            </p:cNvPr>
            <p:cNvSpPr/>
            <p:nvPr userDrawn="1"/>
          </p:nvSpPr>
          <p:spPr>
            <a:xfrm>
              <a:off x="4922050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0;p15">
              <a:extLst>
                <a:ext uri="{FF2B5EF4-FFF2-40B4-BE49-F238E27FC236}">
                  <a16:creationId xmlns:a16="http://schemas.microsoft.com/office/drawing/2014/main" id="{391A8E0C-F6D4-F415-3AC6-72F06C44AF79}"/>
                </a:ext>
              </a:extLst>
            </p:cNvPr>
            <p:cNvSpPr/>
            <p:nvPr userDrawn="1"/>
          </p:nvSpPr>
          <p:spPr>
            <a:xfrm>
              <a:off x="609837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EE03063-7B28-DC7E-F425-3679D31A9426}"/>
                </a:ext>
              </a:extLst>
            </p:cNvPr>
            <p:cNvGrpSpPr/>
            <p:nvPr userDrawn="1"/>
          </p:nvGrpSpPr>
          <p:grpSpPr>
            <a:xfrm>
              <a:off x="1391863" y="141384"/>
              <a:ext cx="5791350" cy="336000"/>
              <a:chOff x="1391863" y="141384"/>
              <a:chExt cx="5791350" cy="336000"/>
            </a:xfrm>
          </p:grpSpPr>
          <p:sp>
            <p:nvSpPr>
              <p:cNvPr id="50" name="Google Shape;9;p2">
                <a:extLst>
                  <a:ext uri="{FF2B5EF4-FFF2-40B4-BE49-F238E27FC236}">
                    <a16:creationId xmlns:a16="http://schemas.microsoft.com/office/drawing/2014/main" id="{4E19BFB9-BC8C-BB14-D7F1-C6CB604CCD73}"/>
                  </a:ext>
                </a:extLst>
              </p:cNvPr>
              <p:cNvSpPr/>
              <p:nvPr userDrawn="1"/>
            </p:nvSpPr>
            <p:spPr>
              <a:xfrm>
                <a:off x="13918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Intro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1" name="Google Shape;10;p2">
                <a:extLst>
                  <a:ext uri="{FF2B5EF4-FFF2-40B4-BE49-F238E27FC236}">
                    <a16:creationId xmlns:a16="http://schemas.microsoft.com/office/drawing/2014/main" id="{35A5FD7E-736A-FCC2-853B-E6056E88312F}"/>
                  </a:ext>
                </a:extLst>
              </p:cNvPr>
              <p:cNvSpPr/>
              <p:nvPr userDrawn="1"/>
            </p:nvSpPr>
            <p:spPr>
              <a:xfrm>
                <a:off x="25686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클래스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2" name="Google Shape;11;p2">
                <a:extLst>
                  <a:ext uri="{FF2B5EF4-FFF2-40B4-BE49-F238E27FC236}">
                    <a16:creationId xmlns:a16="http://schemas.microsoft.com/office/drawing/2014/main" id="{96082782-A219-5ED5-FACF-E157947B91AE}"/>
                  </a:ext>
                </a:extLst>
              </p:cNvPr>
              <p:cNvSpPr/>
              <p:nvPr userDrawn="1"/>
            </p:nvSpPr>
            <p:spPr>
              <a:xfrm>
                <a:off x="3744551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모듈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3" name="Google Shape;12;p2">
                <a:extLst>
                  <a:ext uri="{FF2B5EF4-FFF2-40B4-BE49-F238E27FC236}">
                    <a16:creationId xmlns:a16="http://schemas.microsoft.com/office/drawing/2014/main" id="{74AFF415-EB9E-6DDC-B330-E2977A1F6D69}"/>
                  </a:ext>
                </a:extLst>
              </p:cNvPr>
              <p:cNvSpPr/>
              <p:nvPr userDrawn="1"/>
            </p:nvSpPr>
            <p:spPr>
              <a:xfrm>
                <a:off x="4920888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패키지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4" name="Google Shape;13;p2">
                <a:extLst>
                  <a:ext uri="{FF2B5EF4-FFF2-40B4-BE49-F238E27FC236}">
                    <a16:creationId xmlns:a16="http://schemas.microsoft.com/office/drawing/2014/main" id="{ED6A63A9-0C18-68E5-5F61-A6A04DA84218}"/>
                  </a:ext>
                </a:extLst>
              </p:cNvPr>
              <p:cNvSpPr/>
              <p:nvPr userDrawn="1"/>
            </p:nvSpPr>
            <p:spPr>
              <a:xfrm>
                <a:off x="609721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예외처리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</p:grpSp>
      <p:grpSp>
        <p:nvGrpSpPr>
          <p:cNvPr id="55" name="Google Shape;41;p3">
            <a:extLst>
              <a:ext uri="{FF2B5EF4-FFF2-40B4-BE49-F238E27FC236}">
                <a16:creationId xmlns:a16="http://schemas.microsoft.com/office/drawing/2014/main" id="{A0F89167-7C18-F9DC-EC90-AFBBC54FD58C}"/>
              </a:ext>
            </a:extLst>
          </p:cNvPr>
          <p:cNvGrpSpPr/>
          <p:nvPr userDrawn="1"/>
        </p:nvGrpSpPr>
        <p:grpSpPr>
          <a:xfrm>
            <a:off x="457046" y="462250"/>
            <a:ext cx="8206154" cy="4219025"/>
            <a:chOff x="457046" y="462250"/>
            <a:chExt cx="8206154" cy="4219025"/>
          </a:xfrm>
        </p:grpSpPr>
        <p:grpSp>
          <p:nvGrpSpPr>
            <p:cNvPr id="56" name="Google Shape;42;p3">
              <a:extLst>
                <a:ext uri="{FF2B5EF4-FFF2-40B4-BE49-F238E27FC236}">
                  <a16:creationId xmlns:a16="http://schemas.microsoft.com/office/drawing/2014/main" id="{B04585A3-C3D9-7C97-BCB6-0927538DBEE6}"/>
                </a:ext>
              </a:extLst>
            </p:cNvPr>
            <p:cNvGrpSpPr/>
            <p:nvPr/>
          </p:nvGrpSpPr>
          <p:grpSpPr>
            <a:xfrm>
              <a:off x="457046" y="462250"/>
              <a:ext cx="8206154" cy="4219025"/>
              <a:chOff x="457046" y="462250"/>
              <a:chExt cx="8206154" cy="4219025"/>
            </a:xfrm>
          </p:grpSpPr>
          <p:sp>
            <p:nvSpPr>
              <p:cNvPr id="1548" name="Google Shape;43;p3">
                <a:extLst>
                  <a:ext uri="{FF2B5EF4-FFF2-40B4-BE49-F238E27FC236}">
                    <a16:creationId xmlns:a16="http://schemas.microsoft.com/office/drawing/2014/main" id="{4D1A9F17-A94F-B108-C226-760BD6AC1B4D}"/>
                  </a:ext>
                </a:extLst>
              </p:cNvPr>
              <p:cNvSpPr/>
              <p:nvPr/>
            </p:nvSpPr>
            <p:spPr>
              <a:xfrm rot="5400000">
                <a:off x="2523250" y="-1458675"/>
                <a:ext cx="4218900" cy="806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47625" dir="2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44;p3">
                <a:extLst>
                  <a:ext uri="{FF2B5EF4-FFF2-40B4-BE49-F238E27FC236}">
                    <a16:creationId xmlns:a16="http://schemas.microsoft.com/office/drawing/2014/main" id="{8ED6526D-F7F3-5858-BF5E-D7BBB34F1B00}"/>
                  </a:ext>
                </a:extLst>
              </p:cNvPr>
              <p:cNvSpPr/>
              <p:nvPr/>
            </p:nvSpPr>
            <p:spPr>
              <a:xfrm rot="5400000">
                <a:off x="2448325" y="-1473800"/>
                <a:ext cx="4218900" cy="809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dist="47625" dir="33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45;p3">
                <a:extLst>
                  <a:ext uri="{FF2B5EF4-FFF2-40B4-BE49-F238E27FC236}">
                    <a16:creationId xmlns:a16="http://schemas.microsoft.com/office/drawing/2014/main" id="{91DB8C4B-8C58-8F68-C1D7-C6520510E45C}"/>
                  </a:ext>
                </a:extLst>
              </p:cNvPr>
              <p:cNvSpPr/>
              <p:nvPr/>
            </p:nvSpPr>
            <p:spPr>
              <a:xfrm rot="5400000">
                <a:off x="2619665" y="-1310769"/>
                <a:ext cx="3908400" cy="7765500"/>
              </a:xfrm>
              <a:prstGeom prst="round2SameRect">
                <a:avLst>
                  <a:gd name="adj1" fmla="val 21895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1" name="Google Shape;46;p3">
                <a:extLst>
                  <a:ext uri="{FF2B5EF4-FFF2-40B4-BE49-F238E27FC236}">
                    <a16:creationId xmlns:a16="http://schemas.microsoft.com/office/drawing/2014/main" id="{8A9E91A0-C888-38E8-66CF-F69C64F3587F}"/>
                  </a:ext>
                </a:extLst>
              </p:cNvPr>
              <p:cNvGrpSpPr/>
              <p:nvPr/>
            </p:nvGrpSpPr>
            <p:grpSpPr>
              <a:xfrm>
                <a:off x="457046" y="862471"/>
                <a:ext cx="478684" cy="3418736"/>
                <a:chOff x="604488" y="924325"/>
                <a:chExt cx="461337" cy="3294850"/>
              </a:xfrm>
            </p:grpSpPr>
            <p:sp>
              <p:nvSpPr>
                <p:cNvPr id="1552" name="Google Shape;47;p3">
                  <a:extLst>
                    <a:ext uri="{FF2B5EF4-FFF2-40B4-BE49-F238E27FC236}">
                      <a16:creationId xmlns:a16="http://schemas.microsoft.com/office/drawing/2014/main" id="{8890D5DB-520A-B53C-181B-6064A174F0F5}"/>
                    </a:ext>
                  </a:extLst>
                </p:cNvPr>
                <p:cNvSpPr/>
                <p:nvPr/>
              </p:nvSpPr>
              <p:spPr>
                <a:xfrm>
                  <a:off x="910425" y="92432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3" name="Google Shape;48;p3">
                  <a:extLst>
                    <a:ext uri="{FF2B5EF4-FFF2-40B4-BE49-F238E27FC236}">
                      <a16:creationId xmlns:a16="http://schemas.microsoft.com/office/drawing/2014/main" id="{64CB091E-8B89-421B-B0C5-EBB36ECCDE77}"/>
                    </a:ext>
                  </a:extLst>
                </p:cNvPr>
                <p:cNvCxnSpPr/>
                <p:nvPr/>
              </p:nvCxnSpPr>
              <p:spPr>
                <a:xfrm>
                  <a:off x="604488" y="100202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4" name="Google Shape;49;p3">
                  <a:extLst>
                    <a:ext uri="{FF2B5EF4-FFF2-40B4-BE49-F238E27FC236}">
                      <a16:creationId xmlns:a16="http://schemas.microsoft.com/office/drawing/2014/main" id="{34689CC9-4446-B1C2-5E19-283394B3624D}"/>
                    </a:ext>
                  </a:extLst>
                </p:cNvPr>
                <p:cNvSpPr/>
                <p:nvPr/>
              </p:nvSpPr>
              <p:spPr>
                <a:xfrm>
                  <a:off x="910425" y="1372818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5" name="Google Shape;50;p3">
                  <a:extLst>
                    <a:ext uri="{FF2B5EF4-FFF2-40B4-BE49-F238E27FC236}">
                      <a16:creationId xmlns:a16="http://schemas.microsoft.com/office/drawing/2014/main" id="{BA882A55-C41F-9AB9-6616-D49CF348E7D6}"/>
                    </a:ext>
                  </a:extLst>
                </p:cNvPr>
                <p:cNvCxnSpPr/>
                <p:nvPr/>
              </p:nvCxnSpPr>
              <p:spPr>
                <a:xfrm>
                  <a:off x="604488" y="1450518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6" name="Google Shape;51;p3">
                  <a:extLst>
                    <a:ext uri="{FF2B5EF4-FFF2-40B4-BE49-F238E27FC236}">
                      <a16:creationId xmlns:a16="http://schemas.microsoft.com/office/drawing/2014/main" id="{8431A2D3-A927-F1F6-93B6-9CEACF5EC9A3}"/>
                    </a:ext>
                  </a:extLst>
                </p:cNvPr>
                <p:cNvSpPr/>
                <p:nvPr/>
              </p:nvSpPr>
              <p:spPr>
                <a:xfrm>
                  <a:off x="910425" y="1821311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7" name="Google Shape;52;p3">
                  <a:extLst>
                    <a:ext uri="{FF2B5EF4-FFF2-40B4-BE49-F238E27FC236}">
                      <a16:creationId xmlns:a16="http://schemas.microsoft.com/office/drawing/2014/main" id="{86AA6437-49DE-296D-C191-9A074EB59637}"/>
                    </a:ext>
                  </a:extLst>
                </p:cNvPr>
                <p:cNvCxnSpPr/>
                <p:nvPr/>
              </p:nvCxnSpPr>
              <p:spPr>
                <a:xfrm>
                  <a:off x="604488" y="1899011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8" name="Google Shape;53;p3">
                  <a:extLst>
                    <a:ext uri="{FF2B5EF4-FFF2-40B4-BE49-F238E27FC236}">
                      <a16:creationId xmlns:a16="http://schemas.microsoft.com/office/drawing/2014/main" id="{12132D8E-F8A5-5B40-D8BB-78380D49CCCA}"/>
                    </a:ext>
                  </a:extLst>
                </p:cNvPr>
                <p:cNvSpPr/>
                <p:nvPr/>
              </p:nvSpPr>
              <p:spPr>
                <a:xfrm>
                  <a:off x="910425" y="2269804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9" name="Google Shape;54;p3">
                  <a:extLst>
                    <a:ext uri="{FF2B5EF4-FFF2-40B4-BE49-F238E27FC236}">
                      <a16:creationId xmlns:a16="http://schemas.microsoft.com/office/drawing/2014/main" id="{127643C7-4E6B-E0DE-ECCA-3E7678E51251}"/>
                    </a:ext>
                  </a:extLst>
                </p:cNvPr>
                <p:cNvCxnSpPr/>
                <p:nvPr/>
              </p:nvCxnSpPr>
              <p:spPr>
                <a:xfrm>
                  <a:off x="604488" y="2347504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0" name="Google Shape;55;p3">
                  <a:extLst>
                    <a:ext uri="{FF2B5EF4-FFF2-40B4-BE49-F238E27FC236}">
                      <a16:creationId xmlns:a16="http://schemas.microsoft.com/office/drawing/2014/main" id="{2C7125E3-A559-33E3-941B-C131D5630B40}"/>
                    </a:ext>
                  </a:extLst>
                </p:cNvPr>
                <p:cNvSpPr/>
                <p:nvPr/>
              </p:nvSpPr>
              <p:spPr>
                <a:xfrm>
                  <a:off x="910425" y="2718296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1" name="Google Shape;56;p3">
                  <a:extLst>
                    <a:ext uri="{FF2B5EF4-FFF2-40B4-BE49-F238E27FC236}">
                      <a16:creationId xmlns:a16="http://schemas.microsoft.com/office/drawing/2014/main" id="{F8FA5117-D3D4-257C-ECFE-E59BFED38D7B}"/>
                    </a:ext>
                  </a:extLst>
                </p:cNvPr>
                <p:cNvCxnSpPr/>
                <p:nvPr/>
              </p:nvCxnSpPr>
              <p:spPr>
                <a:xfrm>
                  <a:off x="604488" y="2795996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2" name="Google Shape;57;p3">
                  <a:extLst>
                    <a:ext uri="{FF2B5EF4-FFF2-40B4-BE49-F238E27FC236}">
                      <a16:creationId xmlns:a16="http://schemas.microsoft.com/office/drawing/2014/main" id="{0952BA4B-46EC-F342-0339-D6B7415F4617}"/>
                    </a:ext>
                  </a:extLst>
                </p:cNvPr>
                <p:cNvSpPr/>
                <p:nvPr/>
              </p:nvSpPr>
              <p:spPr>
                <a:xfrm>
                  <a:off x="910425" y="3166789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3" name="Google Shape;58;p3">
                  <a:extLst>
                    <a:ext uri="{FF2B5EF4-FFF2-40B4-BE49-F238E27FC236}">
                      <a16:creationId xmlns:a16="http://schemas.microsoft.com/office/drawing/2014/main" id="{2AA9B4BC-A7B1-FA92-BF13-105FBBDD7AF1}"/>
                    </a:ext>
                  </a:extLst>
                </p:cNvPr>
                <p:cNvCxnSpPr/>
                <p:nvPr/>
              </p:nvCxnSpPr>
              <p:spPr>
                <a:xfrm>
                  <a:off x="604488" y="3244489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4" name="Google Shape;59;p3">
                  <a:extLst>
                    <a:ext uri="{FF2B5EF4-FFF2-40B4-BE49-F238E27FC236}">
                      <a16:creationId xmlns:a16="http://schemas.microsoft.com/office/drawing/2014/main" id="{4207609F-BF4F-28E9-AB8F-00619BC654D3}"/>
                    </a:ext>
                  </a:extLst>
                </p:cNvPr>
                <p:cNvSpPr/>
                <p:nvPr/>
              </p:nvSpPr>
              <p:spPr>
                <a:xfrm>
                  <a:off x="910425" y="3615282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5" name="Google Shape;60;p3">
                  <a:extLst>
                    <a:ext uri="{FF2B5EF4-FFF2-40B4-BE49-F238E27FC236}">
                      <a16:creationId xmlns:a16="http://schemas.microsoft.com/office/drawing/2014/main" id="{D6451558-5C4C-63C9-15EC-585F240E9F1D}"/>
                    </a:ext>
                  </a:extLst>
                </p:cNvPr>
                <p:cNvCxnSpPr/>
                <p:nvPr/>
              </p:nvCxnSpPr>
              <p:spPr>
                <a:xfrm>
                  <a:off x="604488" y="3692982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6" name="Google Shape;61;p3">
                  <a:extLst>
                    <a:ext uri="{FF2B5EF4-FFF2-40B4-BE49-F238E27FC236}">
                      <a16:creationId xmlns:a16="http://schemas.microsoft.com/office/drawing/2014/main" id="{98E4FFCC-D359-177B-0026-50F815F45B9B}"/>
                    </a:ext>
                  </a:extLst>
                </p:cNvPr>
                <p:cNvSpPr/>
                <p:nvPr/>
              </p:nvSpPr>
              <p:spPr>
                <a:xfrm>
                  <a:off x="910425" y="406377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88" name="Google Shape;62;p3">
                  <a:extLst>
                    <a:ext uri="{FF2B5EF4-FFF2-40B4-BE49-F238E27FC236}">
                      <a16:creationId xmlns:a16="http://schemas.microsoft.com/office/drawing/2014/main" id="{87DF1CDB-7F87-71C1-CBB8-DD4C48201C41}"/>
                    </a:ext>
                  </a:extLst>
                </p:cNvPr>
                <p:cNvCxnSpPr/>
                <p:nvPr/>
              </p:nvCxnSpPr>
              <p:spPr>
                <a:xfrm>
                  <a:off x="604488" y="414147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57" name="Google Shape;63;p3">
              <a:extLst>
                <a:ext uri="{FF2B5EF4-FFF2-40B4-BE49-F238E27FC236}">
                  <a16:creationId xmlns:a16="http://schemas.microsoft.com/office/drawing/2014/main" id="{498D484E-0A5D-8D62-C3E0-BF2CE6A5DDCF}"/>
                </a:ext>
              </a:extLst>
            </p:cNvPr>
            <p:cNvGrpSpPr/>
            <p:nvPr/>
          </p:nvGrpSpPr>
          <p:grpSpPr>
            <a:xfrm>
              <a:off x="1210604" y="1351676"/>
              <a:ext cx="6704064" cy="2802776"/>
              <a:chOff x="1218700" y="1487020"/>
              <a:chExt cx="6180000" cy="2701211"/>
            </a:xfrm>
          </p:grpSpPr>
          <p:cxnSp>
            <p:nvCxnSpPr>
              <p:cNvPr id="58" name="Google Shape;64;p3">
                <a:extLst>
                  <a:ext uri="{FF2B5EF4-FFF2-40B4-BE49-F238E27FC236}">
                    <a16:creationId xmlns:a16="http://schemas.microsoft.com/office/drawing/2014/main" id="{B7E36301-B8B2-FB3D-F5E2-753D24AB9B56}"/>
                  </a:ext>
                </a:extLst>
              </p:cNvPr>
              <p:cNvCxnSpPr/>
              <p:nvPr/>
            </p:nvCxnSpPr>
            <p:spPr>
              <a:xfrm>
                <a:off x="1218700" y="148702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65;p3">
                <a:extLst>
                  <a:ext uri="{FF2B5EF4-FFF2-40B4-BE49-F238E27FC236}">
                    <a16:creationId xmlns:a16="http://schemas.microsoft.com/office/drawing/2014/main" id="{24852A85-81AB-0557-7223-9FBE23A01ABD}"/>
                  </a:ext>
                </a:extLst>
              </p:cNvPr>
              <p:cNvCxnSpPr/>
              <p:nvPr/>
            </p:nvCxnSpPr>
            <p:spPr>
              <a:xfrm>
                <a:off x="1218700" y="164591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6;p3">
                <a:extLst>
                  <a:ext uri="{FF2B5EF4-FFF2-40B4-BE49-F238E27FC236}">
                    <a16:creationId xmlns:a16="http://schemas.microsoft.com/office/drawing/2014/main" id="{EDE94B41-24A9-A12A-ACDD-84C8825D6B8A}"/>
                  </a:ext>
                </a:extLst>
              </p:cNvPr>
              <p:cNvCxnSpPr/>
              <p:nvPr/>
            </p:nvCxnSpPr>
            <p:spPr>
              <a:xfrm>
                <a:off x="1218700" y="180480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7;p3">
                <a:extLst>
                  <a:ext uri="{FF2B5EF4-FFF2-40B4-BE49-F238E27FC236}">
                    <a16:creationId xmlns:a16="http://schemas.microsoft.com/office/drawing/2014/main" id="{E278712B-0AE8-2B0A-5541-DD9FF5323C45}"/>
                  </a:ext>
                </a:extLst>
              </p:cNvPr>
              <p:cNvCxnSpPr/>
              <p:nvPr/>
            </p:nvCxnSpPr>
            <p:spPr>
              <a:xfrm>
                <a:off x="1218700" y="196370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8;p3">
                <a:extLst>
                  <a:ext uri="{FF2B5EF4-FFF2-40B4-BE49-F238E27FC236}">
                    <a16:creationId xmlns:a16="http://schemas.microsoft.com/office/drawing/2014/main" id="{DBD296E3-048C-E725-CB13-DEB0100C3E0D}"/>
                  </a:ext>
                </a:extLst>
              </p:cNvPr>
              <p:cNvCxnSpPr/>
              <p:nvPr/>
            </p:nvCxnSpPr>
            <p:spPr>
              <a:xfrm>
                <a:off x="1218700" y="212259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9;p3">
                <a:extLst>
                  <a:ext uri="{FF2B5EF4-FFF2-40B4-BE49-F238E27FC236}">
                    <a16:creationId xmlns:a16="http://schemas.microsoft.com/office/drawing/2014/main" id="{2C2D971B-E994-A233-1AFD-61D4D6392266}"/>
                  </a:ext>
                </a:extLst>
              </p:cNvPr>
              <p:cNvCxnSpPr/>
              <p:nvPr/>
            </p:nvCxnSpPr>
            <p:spPr>
              <a:xfrm>
                <a:off x="1218700" y="228149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70;p3">
                <a:extLst>
                  <a:ext uri="{FF2B5EF4-FFF2-40B4-BE49-F238E27FC236}">
                    <a16:creationId xmlns:a16="http://schemas.microsoft.com/office/drawing/2014/main" id="{ED8CE0C8-0328-98E2-DD36-0EB7242C522E}"/>
                  </a:ext>
                </a:extLst>
              </p:cNvPr>
              <p:cNvCxnSpPr/>
              <p:nvPr/>
            </p:nvCxnSpPr>
            <p:spPr>
              <a:xfrm>
                <a:off x="1218700" y="244038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71;p3">
                <a:extLst>
                  <a:ext uri="{FF2B5EF4-FFF2-40B4-BE49-F238E27FC236}">
                    <a16:creationId xmlns:a16="http://schemas.microsoft.com/office/drawing/2014/main" id="{159F0341-47B4-D242-C29A-E1A0A27919C6}"/>
                  </a:ext>
                </a:extLst>
              </p:cNvPr>
              <p:cNvCxnSpPr/>
              <p:nvPr/>
            </p:nvCxnSpPr>
            <p:spPr>
              <a:xfrm>
                <a:off x="1218700" y="259928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72;p3">
                <a:extLst>
                  <a:ext uri="{FF2B5EF4-FFF2-40B4-BE49-F238E27FC236}">
                    <a16:creationId xmlns:a16="http://schemas.microsoft.com/office/drawing/2014/main" id="{1D3E2D58-25A7-291F-32CE-B72DD606AA9D}"/>
                  </a:ext>
                </a:extLst>
              </p:cNvPr>
              <p:cNvCxnSpPr/>
              <p:nvPr/>
            </p:nvCxnSpPr>
            <p:spPr>
              <a:xfrm>
                <a:off x="1218700" y="275817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73;p3">
                <a:extLst>
                  <a:ext uri="{FF2B5EF4-FFF2-40B4-BE49-F238E27FC236}">
                    <a16:creationId xmlns:a16="http://schemas.microsoft.com/office/drawing/2014/main" id="{D3CA47C7-19D0-DF9B-C8BB-69C1BA1B6FEB}"/>
                  </a:ext>
                </a:extLst>
              </p:cNvPr>
              <p:cNvCxnSpPr/>
              <p:nvPr/>
            </p:nvCxnSpPr>
            <p:spPr>
              <a:xfrm>
                <a:off x="1218700" y="291707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74;p3">
                <a:extLst>
                  <a:ext uri="{FF2B5EF4-FFF2-40B4-BE49-F238E27FC236}">
                    <a16:creationId xmlns:a16="http://schemas.microsoft.com/office/drawing/2014/main" id="{217F6121-B982-8FD6-2730-9393995403D7}"/>
                  </a:ext>
                </a:extLst>
              </p:cNvPr>
              <p:cNvCxnSpPr/>
              <p:nvPr/>
            </p:nvCxnSpPr>
            <p:spPr>
              <a:xfrm>
                <a:off x="1218700" y="307596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75;p3">
                <a:extLst>
                  <a:ext uri="{FF2B5EF4-FFF2-40B4-BE49-F238E27FC236}">
                    <a16:creationId xmlns:a16="http://schemas.microsoft.com/office/drawing/2014/main" id="{ED011F7F-5A9D-2593-C69D-64FD4193A2B7}"/>
                  </a:ext>
                </a:extLst>
              </p:cNvPr>
              <p:cNvCxnSpPr/>
              <p:nvPr/>
            </p:nvCxnSpPr>
            <p:spPr>
              <a:xfrm>
                <a:off x="1218700" y="323486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76;p3">
                <a:extLst>
                  <a:ext uri="{FF2B5EF4-FFF2-40B4-BE49-F238E27FC236}">
                    <a16:creationId xmlns:a16="http://schemas.microsoft.com/office/drawing/2014/main" id="{1C760989-0F03-51A2-9AAA-C23244E57BD9}"/>
                  </a:ext>
                </a:extLst>
              </p:cNvPr>
              <p:cNvCxnSpPr/>
              <p:nvPr/>
            </p:nvCxnSpPr>
            <p:spPr>
              <a:xfrm>
                <a:off x="1218700" y="339375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77;p3">
                <a:extLst>
                  <a:ext uri="{FF2B5EF4-FFF2-40B4-BE49-F238E27FC236}">
                    <a16:creationId xmlns:a16="http://schemas.microsoft.com/office/drawing/2014/main" id="{2FF513ED-BF5C-5BBA-BD69-98F32DF7893D}"/>
                  </a:ext>
                </a:extLst>
              </p:cNvPr>
              <p:cNvCxnSpPr/>
              <p:nvPr/>
            </p:nvCxnSpPr>
            <p:spPr>
              <a:xfrm>
                <a:off x="1218700" y="355265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78;p3">
                <a:extLst>
                  <a:ext uri="{FF2B5EF4-FFF2-40B4-BE49-F238E27FC236}">
                    <a16:creationId xmlns:a16="http://schemas.microsoft.com/office/drawing/2014/main" id="{956E97AD-00C9-ADF0-2347-1DB3A6689A03}"/>
                  </a:ext>
                </a:extLst>
              </p:cNvPr>
              <p:cNvCxnSpPr/>
              <p:nvPr/>
            </p:nvCxnSpPr>
            <p:spPr>
              <a:xfrm>
                <a:off x="1218700" y="371154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79;p3">
                <a:extLst>
                  <a:ext uri="{FF2B5EF4-FFF2-40B4-BE49-F238E27FC236}">
                    <a16:creationId xmlns:a16="http://schemas.microsoft.com/office/drawing/2014/main" id="{3DE8B7FB-BF3E-DC21-6277-9AA4B661D8BB}"/>
                  </a:ext>
                </a:extLst>
              </p:cNvPr>
              <p:cNvCxnSpPr/>
              <p:nvPr/>
            </p:nvCxnSpPr>
            <p:spPr>
              <a:xfrm>
                <a:off x="1218700" y="387044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80;p3">
                <a:extLst>
                  <a:ext uri="{FF2B5EF4-FFF2-40B4-BE49-F238E27FC236}">
                    <a16:creationId xmlns:a16="http://schemas.microsoft.com/office/drawing/2014/main" id="{CA9FB0E8-80C8-DD3D-ECCF-D4CD6CB52528}"/>
                  </a:ext>
                </a:extLst>
              </p:cNvPr>
              <p:cNvCxnSpPr/>
              <p:nvPr/>
            </p:nvCxnSpPr>
            <p:spPr>
              <a:xfrm>
                <a:off x="1218700" y="402933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81;p3">
                <a:extLst>
                  <a:ext uri="{FF2B5EF4-FFF2-40B4-BE49-F238E27FC236}">
                    <a16:creationId xmlns:a16="http://schemas.microsoft.com/office/drawing/2014/main" id="{038418E9-4C0C-3AF4-464A-99AD2EDA8A3A}"/>
                  </a:ext>
                </a:extLst>
              </p:cNvPr>
              <p:cNvCxnSpPr/>
              <p:nvPr/>
            </p:nvCxnSpPr>
            <p:spPr>
              <a:xfrm>
                <a:off x="1218700" y="418823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6327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tag4"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C0A050-F85D-0811-7433-81C14CE5385D}"/>
              </a:ext>
            </a:extLst>
          </p:cNvPr>
          <p:cNvGrpSpPr/>
          <p:nvPr userDrawn="1"/>
        </p:nvGrpSpPr>
        <p:grpSpPr>
          <a:xfrm>
            <a:off x="1391863" y="141321"/>
            <a:ext cx="5792512" cy="336063"/>
            <a:chOff x="1391863" y="141321"/>
            <a:chExt cx="5792512" cy="336063"/>
          </a:xfrm>
        </p:grpSpPr>
        <p:sp>
          <p:nvSpPr>
            <p:cNvPr id="44" name="Google Shape;586;p15">
              <a:extLst>
                <a:ext uri="{FF2B5EF4-FFF2-40B4-BE49-F238E27FC236}">
                  <a16:creationId xmlns:a16="http://schemas.microsoft.com/office/drawing/2014/main" id="{03687543-9ABD-4085-393B-785FD9103BA6}"/>
                </a:ext>
              </a:extLst>
            </p:cNvPr>
            <p:cNvSpPr/>
            <p:nvPr userDrawn="1"/>
          </p:nvSpPr>
          <p:spPr>
            <a:xfrm>
              <a:off x="139302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7;p15">
              <a:extLst>
                <a:ext uri="{FF2B5EF4-FFF2-40B4-BE49-F238E27FC236}">
                  <a16:creationId xmlns:a16="http://schemas.microsoft.com/office/drawing/2014/main" id="{2D154EFC-5BB9-7C9D-026F-3A2AD0E3D265}"/>
                </a:ext>
              </a:extLst>
            </p:cNvPr>
            <p:cNvSpPr/>
            <p:nvPr userDrawn="1"/>
          </p:nvSpPr>
          <p:spPr>
            <a:xfrm>
              <a:off x="2569825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88;p15">
              <a:extLst>
                <a:ext uri="{FF2B5EF4-FFF2-40B4-BE49-F238E27FC236}">
                  <a16:creationId xmlns:a16="http://schemas.microsoft.com/office/drawing/2014/main" id="{D0CA126C-ED19-B4E7-43AB-0739FBD382F0}"/>
                </a:ext>
              </a:extLst>
            </p:cNvPr>
            <p:cNvSpPr/>
            <p:nvPr userDrawn="1"/>
          </p:nvSpPr>
          <p:spPr>
            <a:xfrm>
              <a:off x="3745713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9;p15">
              <a:extLst>
                <a:ext uri="{FF2B5EF4-FFF2-40B4-BE49-F238E27FC236}">
                  <a16:creationId xmlns:a16="http://schemas.microsoft.com/office/drawing/2014/main" id="{17A3A2E2-8A4B-D38D-D6D2-FC7063215C5D}"/>
                </a:ext>
              </a:extLst>
            </p:cNvPr>
            <p:cNvSpPr/>
            <p:nvPr userDrawn="1"/>
          </p:nvSpPr>
          <p:spPr>
            <a:xfrm>
              <a:off x="4922050" y="141321"/>
              <a:ext cx="1086000" cy="3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590;p15">
              <a:extLst>
                <a:ext uri="{FF2B5EF4-FFF2-40B4-BE49-F238E27FC236}">
                  <a16:creationId xmlns:a16="http://schemas.microsoft.com/office/drawing/2014/main" id="{391A8E0C-F6D4-F415-3AC6-72F06C44AF79}"/>
                </a:ext>
              </a:extLst>
            </p:cNvPr>
            <p:cNvSpPr/>
            <p:nvPr userDrawn="1"/>
          </p:nvSpPr>
          <p:spPr>
            <a:xfrm>
              <a:off x="609837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EE03063-7B28-DC7E-F425-3679D31A9426}"/>
                </a:ext>
              </a:extLst>
            </p:cNvPr>
            <p:cNvGrpSpPr/>
            <p:nvPr userDrawn="1"/>
          </p:nvGrpSpPr>
          <p:grpSpPr>
            <a:xfrm>
              <a:off x="1391863" y="141384"/>
              <a:ext cx="5791350" cy="336000"/>
              <a:chOff x="1391863" y="141384"/>
              <a:chExt cx="5791350" cy="336000"/>
            </a:xfrm>
          </p:grpSpPr>
          <p:sp>
            <p:nvSpPr>
              <p:cNvPr id="50" name="Google Shape;9;p2">
                <a:extLst>
                  <a:ext uri="{FF2B5EF4-FFF2-40B4-BE49-F238E27FC236}">
                    <a16:creationId xmlns:a16="http://schemas.microsoft.com/office/drawing/2014/main" id="{4E19BFB9-BC8C-BB14-D7F1-C6CB604CCD73}"/>
                  </a:ext>
                </a:extLst>
              </p:cNvPr>
              <p:cNvSpPr/>
              <p:nvPr userDrawn="1"/>
            </p:nvSpPr>
            <p:spPr>
              <a:xfrm>
                <a:off x="13918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Intro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1" name="Google Shape;10;p2">
                <a:extLst>
                  <a:ext uri="{FF2B5EF4-FFF2-40B4-BE49-F238E27FC236}">
                    <a16:creationId xmlns:a16="http://schemas.microsoft.com/office/drawing/2014/main" id="{35A5FD7E-736A-FCC2-853B-E6056E88312F}"/>
                  </a:ext>
                </a:extLst>
              </p:cNvPr>
              <p:cNvSpPr/>
              <p:nvPr userDrawn="1"/>
            </p:nvSpPr>
            <p:spPr>
              <a:xfrm>
                <a:off x="25686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클래스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2" name="Google Shape;11;p2">
                <a:extLst>
                  <a:ext uri="{FF2B5EF4-FFF2-40B4-BE49-F238E27FC236}">
                    <a16:creationId xmlns:a16="http://schemas.microsoft.com/office/drawing/2014/main" id="{96082782-A219-5ED5-FACF-E157947B91AE}"/>
                  </a:ext>
                </a:extLst>
              </p:cNvPr>
              <p:cNvSpPr/>
              <p:nvPr userDrawn="1"/>
            </p:nvSpPr>
            <p:spPr>
              <a:xfrm>
                <a:off x="3744551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모듈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3" name="Google Shape;12;p2">
                <a:extLst>
                  <a:ext uri="{FF2B5EF4-FFF2-40B4-BE49-F238E27FC236}">
                    <a16:creationId xmlns:a16="http://schemas.microsoft.com/office/drawing/2014/main" id="{74AFF415-EB9E-6DDC-B330-E2977A1F6D69}"/>
                  </a:ext>
                </a:extLst>
              </p:cNvPr>
              <p:cNvSpPr/>
              <p:nvPr userDrawn="1"/>
            </p:nvSpPr>
            <p:spPr>
              <a:xfrm>
                <a:off x="4920888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패키지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4" name="Google Shape;13;p2">
                <a:extLst>
                  <a:ext uri="{FF2B5EF4-FFF2-40B4-BE49-F238E27FC236}">
                    <a16:creationId xmlns:a16="http://schemas.microsoft.com/office/drawing/2014/main" id="{ED6A63A9-0C18-68E5-5F61-A6A04DA84218}"/>
                  </a:ext>
                </a:extLst>
              </p:cNvPr>
              <p:cNvSpPr/>
              <p:nvPr userDrawn="1"/>
            </p:nvSpPr>
            <p:spPr>
              <a:xfrm>
                <a:off x="609721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예외처리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</p:grpSp>
      <p:grpSp>
        <p:nvGrpSpPr>
          <p:cNvPr id="55" name="Google Shape;41;p3">
            <a:extLst>
              <a:ext uri="{FF2B5EF4-FFF2-40B4-BE49-F238E27FC236}">
                <a16:creationId xmlns:a16="http://schemas.microsoft.com/office/drawing/2014/main" id="{A0F89167-7C18-F9DC-EC90-AFBBC54FD58C}"/>
              </a:ext>
            </a:extLst>
          </p:cNvPr>
          <p:cNvGrpSpPr/>
          <p:nvPr userDrawn="1"/>
        </p:nvGrpSpPr>
        <p:grpSpPr>
          <a:xfrm>
            <a:off x="457046" y="462250"/>
            <a:ext cx="8206154" cy="4219025"/>
            <a:chOff x="457046" y="462250"/>
            <a:chExt cx="8206154" cy="4219025"/>
          </a:xfrm>
        </p:grpSpPr>
        <p:grpSp>
          <p:nvGrpSpPr>
            <p:cNvPr id="56" name="Google Shape;42;p3">
              <a:extLst>
                <a:ext uri="{FF2B5EF4-FFF2-40B4-BE49-F238E27FC236}">
                  <a16:creationId xmlns:a16="http://schemas.microsoft.com/office/drawing/2014/main" id="{B04585A3-C3D9-7C97-BCB6-0927538DBEE6}"/>
                </a:ext>
              </a:extLst>
            </p:cNvPr>
            <p:cNvGrpSpPr/>
            <p:nvPr/>
          </p:nvGrpSpPr>
          <p:grpSpPr>
            <a:xfrm>
              <a:off x="457046" y="462250"/>
              <a:ext cx="8206154" cy="4219025"/>
              <a:chOff x="457046" y="462250"/>
              <a:chExt cx="8206154" cy="4219025"/>
            </a:xfrm>
          </p:grpSpPr>
          <p:sp>
            <p:nvSpPr>
              <p:cNvPr id="1548" name="Google Shape;43;p3">
                <a:extLst>
                  <a:ext uri="{FF2B5EF4-FFF2-40B4-BE49-F238E27FC236}">
                    <a16:creationId xmlns:a16="http://schemas.microsoft.com/office/drawing/2014/main" id="{4D1A9F17-A94F-B108-C226-760BD6AC1B4D}"/>
                  </a:ext>
                </a:extLst>
              </p:cNvPr>
              <p:cNvSpPr/>
              <p:nvPr/>
            </p:nvSpPr>
            <p:spPr>
              <a:xfrm rot="5400000">
                <a:off x="2523250" y="-1458675"/>
                <a:ext cx="4218900" cy="806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47625" dir="2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44;p3">
                <a:extLst>
                  <a:ext uri="{FF2B5EF4-FFF2-40B4-BE49-F238E27FC236}">
                    <a16:creationId xmlns:a16="http://schemas.microsoft.com/office/drawing/2014/main" id="{8ED6526D-F7F3-5858-BF5E-D7BBB34F1B00}"/>
                  </a:ext>
                </a:extLst>
              </p:cNvPr>
              <p:cNvSpPr/>
              <p:nvPr/>
            </p:nvSpPr>
            <p:spPr>
              <a:xfrm rot="5400000">
                <a:off x="2448325" y="-1473800"/>
                <a:ext cx="4218900" cy="809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dist="47625" dir="33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45;p3">
                <a:extLst>
                  <a:ext uri="{FF2B5EF4-FFF2-40B4-BE49-F238E27FC236}">
                    <a16:creationId xmlns:a16="http://schemas.microsoft.com/office/drawing/2014/main" id="{91DB8C4B-8C58-8F68-C1D7-C6520510E45C}"/>
                  </a:ext>
                </a:extLst>
              </p:cNvPr>
              <p:cNvSpPr/>
              <p:nvPr/>
            </p:nvSpPr>
            <p:spPr>
              <a:xfrm rot="5400000">
                <a:off x="2619665" y="-1310769"/>
                <a:ext cx="3908400" cy="7765500"/>
              </a:xfrm>
              <a:prstGeom prst="round2SameRect">
                <a:avLst>
                  <a:gd name="adj1" fmla="val 21895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1" name="Google Shape;46;p3">
                <a:extLst>
                  <a:ext uri="{FF2B5EF4-FFF2-40B4-BE49-F238E27FC236}">
                    <a16:creationId xmlns:a16="http://schemas.microsoft.com/office/drawing/2014/main" id="{8A9E91A0-C888-38E8-66CF-F69C64F3587F}"/>
                  </a:ext>
                </a:extLst>
              </p:cNvPr>
              <p:cNvGrpSpPr/>
              <p:nvPr/>
            </p:nvGrpSpPr>
            <p:grpSpPr>
              <a:xfrm>
                <a:off x="457046" y="862471"/>
                <a:ext cx="478684" cy="3418736"/>
                <a:chOff x="604488" y="924325"/>
                <a:chExt cx="461337" cy="3294850"/>
              </a:xfrm>
            </p:grpSpPr>
            <p:sp>
              <p:nvSpPr>
                <p:cNvPr id="1552" name="Google Shape;47;p3">
                  <a:extLst>
                    <a:ext uri="{FF2B5EF4-FFF2-40B4-BE49-F238E27FC236}">
                      <a16:creationId xmlns:a16="http://schemas.microsoft.com/office/drawing/2014/main" id="{8890D5DB-520A-B53C-181B-6064A174F0F5}"/>
                    </a:ext>
                  </a:extLst>
                </p:cNvPr>
                <p:cNvSpPr/>
                <p:nvPr/>
              </p:nvSpPr>
              <p:spPr>
                <a:xfrm>
                  <a:off x="910425" y="92432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3" name="Google Shape;48;p3">
                  <a:extLst>
                    <a:ext uri="{FF2B5EF4-FFF2-40B4-BE49-F238E27FC236}">
                      <a16:creationId xmlns:a16="http://schemas.microsoft.com/office/drawing/2014/main" id="{64CB091E-8B89-421B-B0C5-EBB36ECCDE77}"/>
                    </a:ext>
                  </a:extLst>
                </p:cNvPr>
                <p:cNvCxnSpPr/>
                <p:nvPr/>
              </p:nvCxnSpPr>
              <p:spPr>
                <a:xfrm>
                  <a:off x="604488" y="100202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4" name="Google Shape;49;p3">
                  <a:extLst>
                    <a:ext uri="{FF2B5EF4-FFF2-40B4-BE49-F238E27FC236}">
                      <a16:creationId xmlns:a16="http://schemas.microsoft.com/office/drawing/2014/main" id="{34689CC9-4446-B1C2-5E19-283394B3624D}"/>
                    </a:ext>
                  </a:extLst>
                </p:cNvPr>
                <p:cNvSpPr/>
                <p:nvPr/>
              </p:nvSpPr>
              <p:spPr>
                <a:xfrm>
                  <a:off x="910425" y="1372818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5" name="Google Shape;50;p3">
                  <a:extLst>
                    <a:ext uri="{FF2B5EF4-FFF2-40B4-BE49-F238E27FC236}">
                      <a16:creationId xmlns:a16="http://schemas.microsoft.com/office/drawing/2014/main" id="{BA882A55-C41F-9AB9-6616-D49CF348E7D6}"/>
                    </a:ext>
                  </a:extLst>
                </p:cNvPr>
                <p:cNvCxnSpPr/>
                <p:nvPr/>
              </p:nvCxnSpPr>
              <p:spPr>
                <a:xfrm>
                  <a:off x="604488" y="1450518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6" name="Google Shape;51;p3">
                  <a:extLst>
                    <a:ext uri="{FF2B5EF4-FFF2-40B4-BE49-F238E27FC236}">
                      <a16:creationId xmlns:a16="http://schemas.microsoft.com/office/drawing/2014/main" id="{8431A2D3-A927-F1F6-93B6-9CEACF5EC9A3}"/>
                    </a:ext>
                  </a:extLst>
                </p:cNvPr>
                <p:cNvSpPr/>
                <p:nvPr/>
              </p:nvSpPr>
              <p:spPr>
                <a:xfrm>
                  <a:off x="910425" y="1821311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7" name="Google Shape;52;p3">
                  <a:extLst>
                    <a:ext uri="{FF2B5EF4-FFF2-40B4-BE49-F238E27FC236}">
                      <a16:creationId xmlns:a16="http://schemas.microsoft.com/office/drawing/2014/main" id="{86AA6437-49DE-296D-C191-9A074EB59637}"/>
                    </a:ext>
                  </a:extLst>
                </p:cNvPr>
                <p:cNvCxnSpPr/>
                <p:nvPr/>
              </p:nvCxnSpPr>
              <p:spPr>
                <a:xfrm>
                  <a:off x="604488" y="1899011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8" name="Google Shape;53;p3">
                  <a:extLst>
                    <a:ext uri="{FF2B5EF4-FFF2-40B4-BE49-F238E27FC236}">
                      <a16:creationId xmlns:a16="http://schemas.microsoft.com/office/drawing/2014/main" id="{12132D8E-F8A5-5B40-D8BB-78380D49CCCA}"/>
                    </a:ext>
                  </a:extLst>
                </p:cNvPr>
                <p:cNvSpPr/>
                <p:nvPr/>
              </p:nvSpPr>
              <p:spPr>
                <a:xfrm>
                  <a:off x="910425" y="2269804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9" name="Google Shape;54;p3">
                  <a:extLst>
                    <a:ext uri="{FF2B5EF4-FFF2-40B4-BE49-F238E27FC236}">
                      <a16:creationId xmlns:a16="http://schemas.microsoft.com/office/drawing/2014/main" id="{127643C7-4E6B-E0DE-ECCA-3E7678E51251}"/>
                    </a:ext>
                  </a:extLst>
                </p:cNvPr>
                <p:cNvCxnSpPr/>
                <p:nvPr/>
              </p:nvCxnSpPr>
              <p:spPr>
                <a:xfrm>
                  <a:off x="604488" y="2347504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0" name="Google Shape;55;p3">
                  <a:extLst>
                    <a:ext uri="{FF2B5EF4-FFF2-40B4-BE49-F238E27FC236}">
                      <a16:creationId xmlns:a16="http://schemas.microsoft.com/office/drawing/2014/main" id="{2C7125E3-A559-33E3-941B-C131D5630B40}"/>
                    </a:ext>
                  </a:extLst>
                </p:cNvPr>
                <p:cNvSpPr/>
                <p:nvPr/>
              </p:nvSpPr>
              <p:spPr>
                <a:xfrm>
                  <a:off x="910425" y="2718296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1" name="Google Shape;56;p3">
                  <a:extLst>
                    <a:ext uri="{FF2B5EF4-FFF2-40B4-BE49-F238E27FC236}">
                      <a16:creationId xmlns:a16="http://schemas.microsoft.com/office/drawing/2014/main" id="{F8FA5117-D3D4-257C-ECFE-E59BFED38D7B}"/>
                    </a:ext>
                  </a:extLst>
                </p:cNvPr>
                <p:cNvCxnSpPr/>
                <p:nvPr/>
              </p:nvCxnSpPr>
              <p:spPr>
                <a:xfrm>
                  <a:off x="604488" y="2795996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2" name="Google Shape;57;p3">
                  <a:extLst>
                    <a:ext uri="{FF2B5EF4-FFF2-40B4-BE49-F238E27FC236}">
                      <a16:creationId xmlns:a16="http://schemas.microsoft.com/office/drawing/2014/main" id="{0952BA4B-46EC-F342-0339-D6B7415F4617}"/>
                    </a:ext>
                  </a:extLst>
                </p:cNvPr>
                <p:cNvSpPr/>
                <p:nvPr/>
              </p:nvSpPr>
              <p:spPr>
                <a:xfrm>
                  <a:off x="910425" y="3166789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3" name="Google Shape;58;p3">
                  <a:extLst>
                    <a:ext uri="{FF2B5EF4-FFF2-40B4-BE49-F238E27FC236}">
                      <a16:creationId xmlns:a16="http://schemas.microsoft.com/office/drawing/2014/main" id="{2AA9B4BC-A7B1-FA92-BF13-105FBBDD7AF1}"/>
                    </a:ext>
                  </a:extLst>
                </p:cNvPr>
                <p:cNvCxnSpPr/>
                <p:nvPr/>
              </p:nvCxnSpPr>
              <p:spPr>
                <a:xfrm>
                  <a:off x="604488" y="3244489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4" name="Google Shape;59;p3">
                  <a:extLst>
                    <a:ext uri="{FF2B5EF4-FFF2-40B4-BE49-F238E27FC236}">
                      <a16:creationId xmlns:a16="http://schemas.microsoft.com/office/drawing/2014/main" id="{4207609F-BF4F-28E9-AB8F-00619BC654D3}"/>
                    </a:ext>
                  </a:extLst>
                </p:cNvPr>
                <p:cNvSpPr/>
                <p:nvPr/>
              </p:nvSpPr>
              <p:spPr>
                <a:xfrm>
                  <a:off x="910425" y="3615282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5" name="Google Shape;60;p3">
                  <a:extLst>
                    <a:ext uri="{FF2B5EF4-FFF2-40B4-BE49-F238E27FC236}">
                      <a16:creationId xmlns:a16="http://schemas.microsoft.com/office/drawing/2014/main" id="{D6451558-5C4C-63C9-15EC-585F240E9F1D}"/>
                    </a:ext>
                  </a:extLst>
                </p:cNvPr>
                <p:cNvCxnSpPr/>
                <p:nvPr/>
              </p:nvCxnSpPr>
              <p:spPr>
                <a:xfrm>
                  <a:off x="604488" y="3692982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6" name="Google Shape;61;p3">
                  <a:extLst>
                    <a:ext uri="{FF2B5EF4-FFF2-40B4-BE49-F238E27FC236}">
                      <a16:creationId xmlns:a16="http://schemas.microsoft.com/office/drawing/2014/main" id="{98E4FFCC-D359-177B-0026-50F815F45B9B}"/>
                    </a:ext>
                  </a:extLst>
                </p:cNvPr>
                <p:cNvSpPr/>
                <p:nvPr/>
              </p:nvSpPr>
              <p:spPr>
                <a:xfrm>
                  <a:off x="910425" y="406377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88" name="Google Shape;62;p3">
                  <a:extLst>
                    <a:ext uri="{FF2B5EF4-FFF2-40B4-BE49-F238E27FC236}">
                      <a16:creationId xmlns:a16="http://schemas.microsoft.com/office/drawing/2014/main" id="{87DF1CDB-7F87-71C1-CBB8-DD4C48201C41}"/>
                    </a:ext>
                  </a:extLst>
                </p:cNvPr>
                <p:cNvCxnSpPr/>
                <p:nvPr/>
              </p:nvCxnSpPr>
              <p:spPr>
                <a:xfrm>
                  <a:off x="604488" y="414147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57" name="Google Shape;63;p3">
              <a:extLst>
                <a:ext uri="{FF2B5EF4-FFF2-40B4-BE49-F238E27FC236}">
                  <a16:creationId xmlns:a16="http://schemas.microsoft.com/office/drawing/2014/main" id="{498D484E-0A5D-8D62-C3E0-BF2CE6A5DDCF}"/>
                </a:ext>
              </a:extLst>
            </p:cNvPr>
            <p:cNvGrpSpPr/>
            <p:nvPr/>
          </p:nvGrpSpPr>
          <p:grpSpPr>
            <a:xfrm>
              <a:off x="1210604" y="1351676"/>
              <a:ext cx="6704064" cy="2802776"/>
              <a:chOff x="1218700" y="1487020"/>
              <a:chExt cx="6180000" cy="2701211"/>
            </a:xfrm>
          </p:grpSpPr>
          <p:cxnSp>
            <p:nvCxnSpPr>
              <p:cNvPr id="58" name="Google Shape;64;p3">
                <a:extLst>
                  <a:ext uri="{FF2B5EF4-FFF2-40B4-BE49-F238E27FC236}">
                    <a16:creationId xmlns:a16="http://schemas.microsoft.com/office/drawing/2014/main" id="{B7E36301-B8B2-FB3D-F5E2-753D24AB9B56}"/>
                  </a:ext>
                </a:extLst>
              </p:cNvPr>
              <p:cNvCxnSpPr/>
              <p:nvPr/>
            </p:nvCxnSpPr>
            <p:spPr>
              <a:xfrm>
                <a:off x="1218700" y="148702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65;p3">
                <a:extLst>
                  <a:ext uri="{FF2B5EF4-FFF2-40B4-BE49-F238E27FC236}">
                    <a16:creationId xmlns:a16="http://schemas.microsoft.com/office/drawing/2014/main" id="{24852A85-81AB-0557-7223-9FBE23A01ABD}"/>
                  </a:ext>
                </a:extLst>
              </p:cNvPr>
              <p:cNvCxnSpPr/>
              <p:nvPr/>
            </p:nvCxnSpPr>
            <p:spPr>
              <a:xfrm>
                <a:off x="1218700" y="164591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6;p3">
                <a:extLst>
                  <a:ext uri="{FF2B5EF4-FFF2-40B4-BE49-F238E27FC236}">
                    <a16:creationId xmlns:a16="http://schemas.microsoft.com/office/drawing/2014/main" id="{EDE94B41-24A9-A12A-ACDD-84C8825D6B8A}"/>
                  </a:ext>
                </a:extLst>
              </p:cNvPr>
              <p:cNvCxnSpPr/>
              <p:nvPr/>
            </p:nvCxnSpPr>
            <p:spPr>
              <a:xfrm>
                <a:off x="1218700" y="180480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7;p3">
                <a:extLst>
                  <a:ext uri="{FF2B5EF4-FFF2-40B4-BE49-F238E27FC236}">
                    <a16:creationId xmlns:a16="http://schemas.microsoft.com/office/drawing/2014/main" id="{E278712B-0AE8-2B0A-5541-DD9FF5323C45}"/>
                  </a:ext>
                </a:extLst>
              </p:cNvPr>
              <p:cNvCxnSpPr/>
              <p:nvPr/>
            </p:nvCxnSpPr>
            <p:spPr>
              <a:xfrm>
                <a:off x="1218700" y="196370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8;p3">
                <a:extLst>
                  <a:ext uri="{FF2B5EF4-FFF2-40B4-BE49-F238E27FC236}">
                    <a16:creationId xmlns:a16="http://schemas.microsoft.com/office/drawing/2014/main" id="{DBD296E3-048C-E725-CB13-DEB0100C3E0D}"/>
                  </a:ext>
                </a:extLst>
              </p:cNvPr>
              <p:cNvCxnSpPr/>
              <p:nvPr/>
            </p:nvCxnSpPr>
            <p:spPr>
              <a:xfrm>
                <a:off x="1218700" y="212259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9;p3">
                <a:extLst>
                  <a:ext uri="{FF2B5EF4-FFF2-40B4-BE49-F238E27FC236}">
                    <a16:creationId xmlns:a16="http://schemas.microsoft.com/office/drawing/2014/main" id="{2C2D971B-E994-A233-1AFD-61D4D6392266}"/>
                  </a:ext>
                </a:extLst>
              </p:cNvPr>
              <p:cNvCxnSpPr/>
              <p:nvPr/>
            </p:nvCxnSpPr>
            <p:spPr>
              <a:xfrm>
                <a:off x="1218700" y="228149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70;p3">
                <a:extLst>
                  <a:ext uri="{FF2B5EF4-FFF2-40B4-BE49-F238E27FC236}">
                    <a16:creationId xmlns:a16="http://schemas.microsoft.com/office/drawing/2014/main" id="{ED8CE0C8-0328-98E2-DD36-0EB7242C522E}"/>
                  </a:ext>
                </a:extLst>
              </p:cNvPr>
              <p:cNvCxnSpPr/>
              <p:nvPr/>
            </p:nvCxnSpPr>
            <p:spPr>
              <a:xfrm>
                <a:off x="1218700" y="244038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71;p3">
                <a:extLst>
                  <a:ext uri="{FF2B5EF4-FFF2-40B4-BE49-F238E27FC236}">
                    <a16:creationId xmlns:a16="http://schemas.microsoft.com/office/drawing/2014/main" id="{159F0341-47B4-D242-C29A-E1A0A27919C6}"/>
                  </a:ext>
                </a:extLst>
              </p:cNvPr>
              <p:cNvCxnSpPr/>
              <p:nvPr/>
            </p:nvCxnSpPr>
            <p:spPr>
              <a:xfrm>
                <a:off x="1218700" y="259928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72;p3">
                <a:extLst>
                  <a:ext uri="{FF2B5EF4-FFF2-40B4-BE49-F238E27FC236}">
                    <a16:creationId xmlns:a16="http://schemas.microsoft.com/office/drawing/2014/main" id="{1D3E2D58-25A7-291F-32CE-B72DD606AA9D}"/>
                  </a:ext>
                </a:extLst>
              </p:cNvPr>
              <p:cNvCxnSpPr/>
              <p:nvPr/>
            </p:nvCxnSpPr>
            <p:spPr>
              <a:xfrm>
                <a:off x="1218700" y="275817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73;p3">
                <a:extLst>
                  <a:ext uri="{FF2B5EF4-FFF2-40B4-BE49-F238E27FC236}">
                    <a16:creationId xmlns:a16="http://schemas.microsoft.com/office/drawing/2014/main" id="{D3CA47C7-19D0-DF9B-C8BB-69C1BA1B6FEB}"/>
                  </a:ext>
                </a:extLst>
              </p:cNvPr>
              <p:cNvCxnSpPr/>
              <p:nvPr/>
            </p:nvCxnSpPr>
            <p:spPr>
              <a:xfrm>
                <a:off x="1218700" y="291707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74;p3">
                <a:extLst>
                  <a:ext uri="{FF2B5EF4-FFF2-40B4-BE49-F238E27FC236}">
                    <a16:creationId xmlns:a16="http://schemas.microsoft.com/office/drawing/2014/main" id="{217F6121-B982-8FD6-2730-9393995403D7}"/>
                  </a:ext>
                </a:extLst>
              </p:cNvPr>
              <p:cNvCxnSpPr/>
              <p:nvPr/>
            </p:nvCxnSpPr>
            <p:spPr>
              <a:xfrm>
                <a:off x="1218700" y="307596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75;p3">
                <a:extLst>
                  <a:ext uri="{FF2B5EF4-FFF2-40B4-BE49-F238E27FC236}">
                    <a16:creationId xmlns:a16="http://schemas.microsoft.com/office/drawing/2014/main" id="{ED011F7F-5A9D-2593-C69D-64FD4193A2B7}"/>
                  </a:ext>
                </a:extLst>
              </p:cNvPr>
              <p:cNvCxnSpPr/>
              <p:nvPr/>
            </p:nvCxnSpPr>
            <p:spPr>
              <a:xfrm>
                <a:off x="1218700" y="323486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76;p3">
                <a:extLst>
                  <a:ext uri="{FF2B5EF4-FFF2-40B4-BE49-F238E27FC236}">
                    <a16:creationId xmlns:a16="http://schemas.microsoft.com/office/drawing/2014/main" id="{1C760989-0F03-51A2-9AAA-C23244E57BD9}"/>
                  </a:ext>
                </a:extLst>
              </p:cNvPr>
              <p:cNvCxnSpPr/>
              <p:nvPr/>
            </p:nvCxnSpPr>
            <p:spPr>
              <a:xfrm>
                <a:off x="1218700" y="339375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77;p3">
                <a:extLst>
                  <a:ext uri="{FF2B5EF4-FFF2-40B4-BE49-F238E27FC236}">
                    <a16:creationId xmlns:a16="http://schemas.microsoft.com/office/drawing/2014/main" id="{2FF513ED-BF5C-5BBA-BD69-98F32DF7893D}"/>
                  </a:ext>
                </a:extLst>
              </p:cNvPr>
              <p:cNvCxnSpPr/>
              <p:nvPr/>
            </p:nvCxnSpPr>
            <p:spPr>
              <a:xfrm>
                <a:off x="1218700" y="355265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78;p3">
                <a:extLst>
                  <a:ext uri="{FF2B5EF4-FFF2-40B4-BE49-F238E27FC236}">
                    <a16:creationId xmlns:a16="http://schemas.microsoft.com/office/drawing/2014/main" id="{956E97AD-00C9-ADF0-2347-1DB3A6689A03}"/>
                  </a:ext>
                </a:extLst>
              </p:cNvPr>
              <p:cNvCxnSpPr/>
              <p:nvPr/>
            </p:nvCxnSpPr>
            <p:spPr>
              <a:xfrm>
                <a:off x="1218700" y="371154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79;p3">
                <a:extLst>
                  <a:ext uri="{FF2B5EF4-FFF2-40B4-BE49-F238E27FC236}">
                    <a16:creationId xmlns:a16="http://schemas.microsoft.com/office/drawing/2014/main" id="{3DE8B7FB-BF3E-DC21-6277-9AA4B661D8BB}"/>
                  </a:ext>
                </a:extLst>
              </p:cNvPr>
              <p:cNvCxnSpPr/>
              <p:nvPr/>
            </p:nvCxnSpPr>
            <p:spPr>
              <a:xfrm>
                <a:off x="1218700" y="387044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80;p3">
                <a:extLst>
                  <a:ext uri="{FF2B5EF4-FFF2-40B4-BE49-F238E27FC236}">
                    <a16:creationId xmlns:a16="http://schemas.microsoft.com/office/drawing/2014/main" id="{CA9FB0E8-80C8-DD3D-ECCF-D4CD6CB52528}"/>
                  </a:ext>
                </a:extLst>
              </p:cNvPr>
              <p:cNvCxnSpPr/>
              <p:nvPr/>
            </p:nvCxnSpPr>
            <p:spPr>
              <a:xfrm>
                <a:off x="1218700" y="402933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81;p3">
                <a:extLst>
                  <a:ext uri="{FF2B5EF4-FFF2-40B4-BE49-F238E27FC236}">
                    <a16:creationId xmlns:a16="http://schemas.microsoft.com/office/drawing/2014/main" id="{038418E9-4C0C-3AF4-464A-99AD2EDA8A3A}"/>
                  </a:ext>
                </a:extLst>
              </p:cNvPr>
              <p:cNvCxnSpPr/>
              <p:nvPr/>
            </p:nvCxnSpPr>
            <p:spPr>
              <a:xfrm>
                <a:off x="1218700" y="418823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1350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tag5"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00C0A050-F85D-0811-7433-81C14CE5385D}"/>
              </a:ext>
            </a:extLst>
          </p:cNvPr>
          <p:cNvGrpSpPr/>
          <p:nvPr userDrawn="1"/>
        </p:nvGrpSpPr>
        <p:grpSpPr>
          <a:xfrm>
            <a:off x="1391863" y="141321"/>
            <a:ext cx="5792512" cy="336063"/>
            <a:chOff x="1391863" y="141321"/>
            <a:chExt cx="5792512" cy="336063"/>
          </a:xfrm>
        </p:grpSpPr>
        <p:sp>
          <p:nvSpPr>
            <p:cNvPr id="44" name="Google Shape;586;p15">
              <a:extLst>
                <a:ext uri="{FF2B5EF4-FFF2-40B4-BE49-F238E27FC236}">
                  <a16:creationId xmlns:a16="http://schemas.microsoft.com/office/drawing/2014/main" id="{03687543-9ABD-4085-393B-785FD9103BA6}"/>
                </a:ext>
              </a:extLst>
            </p:cNvPr>
            <p:cNvSpPr/>
            <p:nvPr userDrawn="1"/>
          </p:nvSpPr>
          <p:spPr>
            <a:xfrm>
              <a:off x="1393025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7;p15">
              <a:extLst>
                <a:ext uri="{FF2B5EF4-FFF2-40B4-BE49-F238E27FC236}">
                  <a16:creationId xmlns:a16="http://schemas.microsoft.com/office/drawing/2014/main" id="{2D154EFC-5BB9-7C9D-026F-3A2AD0E3D265}"/>
                </a:ext>
              </a:extLst>
            </p:cNvPr>
            <p:cNvSpPr/>
            <p:nvPr userDrawn="1"/>
          </p:nvSpPr>
          <p:spPr>
            <a:xfrm>
              <a:off x="2569825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88;p15">
              <a:extLst>
                <a:ext uri="{FF2B5EF4-FFF2-40B4-BE49-F238E27FC236}">
                  <a16:creationId xmlns:a16="http://schemas.microsoft.com/office/drawing/2014/main" id="{D0CA126C-ED19-B4E7-43AB-0739FBD382F0}"/>
                </a:ext>
              </a:extLst>
            </p:cNvPr>
            <p:cNvSpPr/>
            <p:nvPr userDrawn="1"/>
          </p:nvSpPr>
          <p:spPr>
            <a:xfrm>
              <a:off x="3745713" y="141321"/>
              <a:ext cx="1086000" cy="336000"/>
            </a:xfrm>
            <a:prstGeom prst="rect">
              <a:avLst/>
            </a:prstGeom>
            <a:solidFill>
              <a:srgbClr val="D6D2C4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9;p15">
              <a:extLst>
                <a:ext uri="{FF2B5EF4-FFF2-40B4-BE49-F238E27FC236}">
                  <a16:creationId xmlns:a16="http://schemas.microsoft.com/office/drawing/2014/main" id="{17A3A2E2-8A4B-D38D-D6D2-FC7063215C5D}"/>
                </a:ext>
              </a:extLst>
            </p:cNvPr>
            <p:cNvSpPr/>
            <p:nvPr userDrawn="1"/>
          </p:nvSpPr>
          <p:spPr>
            <a:xfrm>
              <a:off x="4922050" y="141321"/>
              <a:ext cx="1086000" cy="3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0;p15">
              <a:extLst>
                <a:ext uri="{FF2B5EF4-FFF2-40B4-BE49-F238E27FC236}">
                  <a16:creationId xmlns:a16="http://schemas.microsoft.com/office/drawing/2014/main" id="{391A8E0C-F6D4-F415-3AC6-72F06C44AF79}"/>
                </a:ext>
              </a:extLst>
            </p:cNvPr>
            <p:cNvSpPr/>
            <p:nvPr userDrawn="1"/>
          </p:nvSpPr>
          <p:spPr>
            <a:xfrm>
              <a:off x="6098375" y="141321"/>
              <a:ext cx="1086000" cy="3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dist="57150" dir="912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EE03063-7B28-DC7E-F425-3679D31A9426}"/>
                </a:ext>
              </a:extLst>
            </p:cNvPr>
            <p:cNvGrpSpPr/>
            <p:nvPr userDrawn="1"/>
          </p:nvGrpSpPr>
          <p:grpSpPr>
            <a:xfrm>
              <a:off x="1391863" y="141384"/>
              <a:ext cx="5791350" cy="336000"/>
              <a:chOff x="1391863" y="141384"/>
              <a:chExt cx="5791350" cy="336000"/>
            </a:xfrm>
          </p:grpSpPr>
          <p:sp>
            <p:nvSpPr>
              <p:cNvPr id="50" name="Google Shape;9;p2">
                <a:extLst>
                  <a:ext uri="{FF2B5EF4-FFF2-40B4-BE49-F238E27FC236}">
                    <a16:creationId xmlns:a16="http://schemas.microsoft.com/office/drawing/2014/main" id="{4E19BFB9-BC8C-BB14-D7F1-C6CB604CCD73}"/>
                  </a:ext>
                </a:extLst>
              </p:cNvPr>
              <p:cNvSpPr/>
              <p:nvPr userDrawn="1"/>
            </p:nvSpPr>
            <p:spPr>
              <a:xfrm>
                <a:off x="13918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Intro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1" name="Google Shape;10;p2">
                <a:extLst>
                  <a:ext uri="{FF2B5EF4-FFF2-40B4-BE49-F238E27FC236}">
                    <a16:creationId xmlns:a16="http://schemas.microsoft.com/office/drawing/2014/main" id="{35A5FD7E-736A-FCC2-853B-E6056E88312F}"/>
                  </a:ext>
                </a:extLst>
              </p:cNvPr>
              <p:cNvSpPr/>
              <p:nvPr userDrawn="1"/>
            </p:nvSpPr>
            <p:spPr>
              <a:xfrm>
                <a:off x="256866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클래스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2" name="Google Shape;11;p2">
                <a:extLst>
                  <a:ext uri="{FF2B5EF4-FFF2-40B4-BE49-F238E27FC236}">
                    <a16:creationId xmlns:a16="http://schemas.microsoft.com/office/drawing/2014/main" id="{96082782-A219-5ED5-FACF-E157947B91AE}"/>
                  </a:ext>
                </a:extLst>
              </p:cNvPr>
              <p:cNvSpPr/>
              <p:nvPr userDrawn="1"/>
            </p:nvSpPr>
            <p:spPr>
              <a:xfrm>
                <a:off x="3744551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모듈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3" name="Google Shape;12;p2">
                <a:extLst>
                  <a:ext uri="{FF2B5EF4-FFF2-40B4-BE49-F238E27FC236}">
                    <a16:creationId xmlns:a16="http://schemas.microsoft.com/office/drawing/2014/main" id="{74AFF415-EB9E-6DDC-B330-E2977A1F6D69}"/>
                  </a:ext>
                </a:extLst>
              </p:cNvPr>
              <p:cNvSpPr/>
              <p:nvPr userDrawn="1"/>
            </p:nvSpPr>
            <p:spPr>
              <a:xfrm>
                <a:off x="4920888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패키지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54" name="Google Shape;13;p2">
                <a:extLst>
                  <a:ext uri="{FF2B5EF4-FFF2-40B4-BE49-F238E27FC236}">
                    <a16:creationId xmlns:a16="http://schemas.microsoft.com/office/drawing/2014/main" id="{ED6A63A9-0C18-68E5-5F61-A6A04DA84218}"/>
                  </a:ext>
                </a:extLst>
              </p:cNvPr>
              <p:cNvSpPr/>
              <p:nvPr userDrawn="1"/>
            </p:nvSpPr>
            <p:spPr>
              <a:xfrm>
                <a:off x="6097213" y="141384"/>
                <a:ext cx="1086000" cy="336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예외처리</a:t>
                </a:r>
                <a:endParaRPr sz="1200" dirty="0">
                  <a:solidFill>
                    <a:schemeClr val="tx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</p:grpSp>
      <p:grpSp>
        <p:nvGrpSpPr>
          <p:cNvPr id="55" name="Google Shape;41;p3">
            <a:extLst>
              <a:ext uri="{FF2B5EF4-FFF2-40B4-BE49-F238E27FC236}">
                <a16:creationId xmlns:a16="http://schemas.microsoft.com/office/drawing/2014/main" id="{A0F89167-7C18-F9DC-EC90-AFBBC54FD58C}"/>
              </a:ext>
            </a:extLst>
          </p:cNvPr>
          <p:cNvGrpSpPr/>
          <p:nvPr userDrawn="1"/>
        </p:nvGrpSpPr>
        <p:grpSpPr>
          <a:xfrm>
            <a:off x="457046" y="462250"/>
            <a:ext cx="8206154" cy="4219025"/>
            <a:chOff x="457046" y="462250"/>
            <a:chExt cx="8206154" cy="4219025"/>
          </a:xfrm>
        </p:grpSpPr>
        <p:grpSp>
          <p:nvGrpSpPr>
            <p:cNvPr id="56" name="Google Shape;42;p3">
              <a:extLst>
                <a:ext uri="{FF2B5EF4-FFF2-40B4-BE49-F238E27FC236}">
                  <a16:creationId xmlns:a16="http://schemas.microsoft.com/office/drawing/2014/main" id="{B04585A3-C3D9-7C97-BCB6-0927538DBEE6}"/>
                </a:ext>
              </a:extLst>
            </p:cNvPr>
            <p:cNvGrpSpPr/>
            <p:nvPr/>
          </p:nvGrpSpPr>
          <p:grpSpPr>
            <a:xfrm>
              <a:off x="457046" y="462250"/>
              <a:ext cx="8206154" cy="4219025"/>
              <a:chOff x="457046" y="462250"/>
              <a:chExt cx="8206154" cy="4219025"/>
            </a:xfrm>
          </p:grpSpPr>
          <p:sp>
            <p:nvSpPr>
              <p:cNvPr id="1548" name="Google Shape;43;p3">
                <a:extLst>
                  <a:ext uri="{FF2B5EF4-FFF2-40B4-BE49-F238E27FC236}">
                    <a16:creationId xmlns:a16="http://schemas.microsoft.com/office/drawing/2014/main" id="{4D1A9F17-A94F-B108-C226-760BD6AC1B4D}"/>
                  </a:ext>
                </a:extLst>
              </p:cNvPr>
              <p:cNvSpPr/>
              <p:nvPr/>
            </p:nvSpPr>
            <p:spPr>
              <a:xfrm rot="5400000">
                <a:off x="2523250" y="-1458675"/>
                <a:ext cx="4218900" cy="806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47625" dir="2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44;p3">
                <a:extLst>
                  <a:ext uri="{FF2B5EF4-FFF2-40B4-BE49-F238E27FC236}">
                    <a16:creationId xmlns:a16="http://schemas.microsoft.com/office/drawing/2014/main" id="{8ED6526D-F7F3-5858-BF5E-D7BBB34F1B00}"/>
                  </a:ext>
                </a:extLst>
              </p:cNvPr>
              <p:cNvSpPr/>
              <p:nvPr/>
            </p:nvSpPr>
            <p:spPr>
              <a:xfrm rot="5400000">
                <a:off x="2448325" y="-1473800"/>
                <a:ext cx="4218900" cy="809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dist="47625" dir="33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45;p3">
                <a:extLst>
                  <a:ext uri="{FF2B5EF4-FFF2-40B4-BE49-F238E27FC236}">
                    <a16:creationId xmlns:a16="http://schemas.microsoft.com/office/drawing/2014/main" id="{91DB8C4B-8C58-8F68-C1D7-C6520510E45C}"/>
                  </a:ext>
                </a:extLst>
              </p:cNvPr>
              <p:cNvSpPr/>
              <p:nvPr/>
            </p:nvSpPr>
            <p:spPr>
              <a:xfrm rot="5400000">
                <a:off x="2619665" y="-1310769"/>
                <a:ext cx="3908400" cy="7765500"/>
              </a:xfrm>
              <a:prstGeom prst="round2SameRect">
                <a:avLst>
                  <a:gd name="adj1" fmla="val 21895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1" name="Google Shape;46;p3">
                <a:extLst>
                  <a:ext uri="{FF2B5EF4-FFF2-40B4-BE49-F238E27FC236}">
                    <a16:creationId xmlns:a16="http://schemas.microsoft.com/office/drawing/2014/main" id="{8A9E91A0-C888-38E8-66CF-F69C64F3587F}"/>
                  </a:ext>
                </a:extLst>
              </p:cNvPr>
              <p:cNvGrpSpPr/>
              <p:nvPr/>
            </p:nvGrpSpPr>
            <p:grpSpPr>
              <a:xfrm>
                <a:off x="457046" y="862471"/>
                <a:ext cx="478684" cy="3418736"/>
                <a:chOff x="604488" y="924325"/>
                <a:chExt cx="461337" cy="3294850"/>
              </a:xfrm>
            </p:grpSpPr>
            <p:sp>
              <p:nvSpPr>
                <p:cNvPr id="1552" name="Google Shape;47;p3">
                  <a:extLst>
                    <a:ext uri="{FF2B5EF4-FFF2-40B4-BE49-F238E27FC236}">
                      <a16:creationId xmlns:a16="http://schemas.microsoft.com/office/drawing/2014/main" id="{8890D5DB-520A-B53C-181B-6064A174F0F5}"/>
                    </a:ext>
                  </a:extLst>
                </p:cNvPr>
                <p:cNvSpPr/>
                <p:nvPr/>
              </p:nvSpPr>
              <p:spPr>
                <a:xfrm>
                  <a:off x="910425" y="92432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3" name="Google Shape;48;p3">
                  <a:extLst>
                    <a:ext uri="{FF2B5EF4-FFF2-40B4-BE49-F238E27FC236}">
                      <a16:creationId xmlns:a16="http://schemas.microsoft.com/office/drawing/2014/main" id="{64CB091E-8B89-421B-B0C5-EBB36ECCDE77}"/>
                    </a:ext>
                  </a:extLst>
                </p:cNvPr>
                <p:cNvCxnSpPr/>
                <p:nvPr/>
              </p:nvCxnSpPr>
              <p:spPr>
                <a:xfrm>
                  <a:off x="604488" y="100202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4" name="Google Shape;49;p3">
                  <a:extLst>
                    <a:ext uri="{FF2B5EF4-FFF2-40B4-BE49-F238E27FC236}">
                      <a16:creationId xmlns:a16="http://schemas.microsoft.com/office/drawing/2014/main" id="{34689CC9-4446-B1C2-5E19-283394B3624D}"/>
                    </a:ext>
                  </a:extLst>
                </p:cNvPr>
                <p:cNvSpPr/>
                <p:nvPr/>
              </p:nvSpPr>
              <p:spPr>
                <a:xfrm>
                  <a:off x="910425" y="1372818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5" name="Google Shape;50;p3">
                  <a:extLst>
                    <a:ext uri="{FF2B5EF4-FFF2-40B4-BE49-F238E27FC236}">
                      <a16:creationId xmlns:a16="http://schemas.microsoft.com/office/drawing/2014/main" id="{BA882A55-C41F-9AB9-6616-D49CF348E7D6}"/>
                    </a:ext>
                  </a:extLst>
                </p:cNvPr>
                <p:cNvCxnSpPr/>
                <p:nvPr/>
              </p:nvCxnSpPr>
              <p:spPr>
                <a:xfrm>
                  <a:off x="604488" y="1450518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6" name="Google Shape;51;p3">
                  <a:extLst>
                    <a:ext uri="{FF2B5EF4-FFF2-40B4-BE49-F238E27FC236}">
                      <a16:creationId xmlns:a16="http://schemas.microsoft.com/office/drawing/2014/main" id="{8431A2D3-A927-F1F6-93B6-9CEACF5EC9A3}"/>
                    </a:ext>
                  </a:extLst>
                </p:cNvPr>
                <p:cNvSpPr/>
                <p:nvPr/>
              </p:nvSpPr>
              <p:spPr>
                <a:xfrm>
                  <a:off x="910425" y="1821311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7" name="Google Shape;52;p3">
                  <a:extLst>
                    <a:ext uri="{FF2B5EF4-FFF2-40B4-BE49-F238E27FC236}">
                      <a16:creationId xmlns:a16="http://schemas.microsoft.com/office/drawing/2014/main" id="{86AA6437-49DE-296D-C191-9A074EB59637}"/>
                    </a:ext>
                  </a:extLst>
                </p:cNvPr>
                <p:cNvCxnSpPr/>
                <p:nvPr/>
              </p:nvCxnSpPr>
              <p:spPr>
                <a:xfrm>
                  <a:off x="604488" y="1899011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58" name="Google Shape;53;p3">
                  <a:extLst>
                    <a:ext uri="{FF2B5EF4-FFF2-40B4-BE49-F238E27FC236}">
                      <a16:creationId xmlns:a16="http://schemas.microsoft.com/office/drawing/2014/main" id="{12132D8E-F8A5-5B40-D8BB-78380D49CCCA}"/>
                    </a:ext>
                  </a:extLst>
                </p:cNvPr>
                <p:cNvSpPr/>
                <p:nvPr/>
              </p:nvSpPr>
              <p:spPr>
                <a:xfrm>
                  <a:off x="910425" y="2269804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59" name="Google Shape;54;p3">
                  <a:extLst>
                    <a:ext uri="{FF2B5EF4-FFF2-40B4-BE49-F238E27FC236}">
                      <a16:creationId xmlns:a16="http://schemas.microsoft.com/office/drawing/2014/main" id="{127643C7-4E6B-E0DE-ECCA-3E7678E51251}"/>
                    </a:ext>
                  </a:extLst>
                </p:cNvPr>
                <p:cNvCxnSpPr/>
                <p:nvPr/>
              </p:nvCxnSpPr>
              <p:spPr>
                <a:xfrm>
                  <a:off x="604488" y="2347504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0" name="Google Shape;55;p3">
                  <a:extLst>
                    <a:ext uri="{FF2B5EF4-FFF2-40B4-BE49-F238E27FC236}">
                      <a16:creationId xmlns:a16="http://schemas.microsoft.com/office/drawing/2014/main" id="{2C7125E3-A559-33E3-941B-C131D5630B40}"/>
                    </a:ext>
                  </a:extLst>
                </p:cNvPr>
                <p:cNvSpPr/>
                <p:nvPr/>
              </p:nvSpPr>
              <p:spPr>
                <a:xfrm>
                  <a:off x="910425" y="2718296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1" name="Google Shape;56;p3">
                  <a:extLst>
                    <a:ext uri="{FF2B5EF4-FFF2-40B4-BE49-F238E27FC236}">
                      <a16:creationId xmlns:a16="http://schemas.microsoft.com/office/drawing/2014/main" id="{F8FA5117-D3D4-257C-ECFE-E59BFED38D7B}"/>
                    </a:ext>
                  </a:extLst>
                </p:cNvPr>
                <p:cNvCxnSpPr/>
                <p:nvPr/>
              </p:nvCxnSpPr>
              <p:spPr>
                <a:xfrm>
                  <a:off x="604488" y="2795996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2" name="Google Shape;57;p3">
                  <a:extLst>
                    <a:ext uri="{FF2B5EF4-FFF2-40B4-BE49-F238E27FC236}">
                      <a16:creationId xmlns:a16="http://schemas.microsoft.com/office/drawing/2014/main" id="{0952BA4B-46EC-F342-0339-D6B7415F4617}"/>
                    </a:ext>
                  </a:extLst>
                </p:cNvPr>
                <p:cNvSpPr/>
                <p:nvPr/>
              </p:nvSpPr>
              <p:spPr>
                <a:xfrm>
                  <a:off x="910425" y="3166789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3" name="Google Shape;58;p3">
                  <a:extLst>
                    <a:ext uri="{FF2B5EF4-FFF2-40B4-BE49-F238E27FC236}">
                      <a16:creationId xmlns:a16="http://schemas.microsoft.com/office/drawing/2014/main" id="{2AA9B4BC-A7B1-FA92-BF13-105FBBDD7AF1}"/>
                    </a:ext>
                  </a:extLst>
                </p:cNvPr>
                <p:cNvCxnSpPr/>
                <p:nvPr/>
              </p:nvCxnSpPr>
              <p:spPr>
                <a:xfrm>
                  <a:off x="604488" y="3244489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4" name="Google Shape;59;p3">
                  <a:extLst>
                    <a:ext uri="{FF2B5EF4-FFF2-40B4-BE49-F238E27FC236}">
                      <a16:creationId xmlns:a16="http://schemas.microsoft.com/office/drawing/2014/main" id="{4207609F-BF4F-28E9-AB8F-00619BC654D3}"/>
                    </a:ext>
                  </a:extLst>
                </p:cNvPr>
                <p:cNvSpPr/>
                <p:nvPr/>
              </p:nvSpPr>
              <p:spPr>
                <a:xfrm>
                  <a:off x="910425" y="3615282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65" name="Google Shape;60;p3">
                  <a:extLst>
                    <a:ext uri="{FF2B5EF4-FFF2-40B4-BE49-F238E27FC236}">
                      <a16:creationId xmlns:a16="http://schemas.microsoft.com/office/drawing/2014/main" id="{D6451558-5C4C-63C9-15EC-585F240E9F1D}"/>
                    </a:ext>
                  </a:extLst>
                </p:cNvPr>
                <p:cNvCxnSpPr/>
                <p:nvPr/>
              </p:nvCxnSpPr>
              <p:spPr>
                <a:xfrm>
                  <a:off x="604488" y="3692982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1566" name="Google Shape;61;p3">
                  <a:extLst>
                    <a:ext uri="{FF2B5EF4-FFF2-40B4-BE49-F238E27FC236}">
                      <a16:creationId xmlns:a16="http://schemas.microsoft.com/office/drawing/2014/main" id="{98E4FFCC-D359-177B-0026-50F815F45B9B}"/>
                    </a:ext>
                  </a:extLst>
                </p:cNvPr>
                <p:cNvSpPr/>
                <p:nvPr/>
              </p:nvSpPr>
              <p:spPr>
                <a:xfrm>
                  <a:off x="910425" y="406377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88" name="Google Shape;62;p3">
                  <a:extLst>
                    <a:ext uri="{FF2B5EF4-FFF2-40B4-BE49-F238E27FC236}">
                      <a16:creationId xmlns:a16="http://schemas.microsoft.com/office/drawing/2014/main" id="{87DF1CDB-7F87-71C1-CBB8-DD4C48201C41}"/>
                    </a:ext>
                  </a:extLst>
                </p:cNvPr>
                <p:cNvCxnSpPr/>
                <p:nvPr/>
              </p:nvCxnSpPr>
              <p:spPr>
                <a:xfrm>
                  <a:off x="604488" y="414147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57" name="Google Shape;63;p3">
              <a:extLst>
                <a:ext uri="{FF2B5EF4-FFF2-40B4-BE49-F238E27FC236}">
                  <a16:creationId xmlns:a16="http://schemas.microsoft.com/office/drawing/2014/main" id="{498D484E-0A5D-8D62-C3E0-BF2CE6A5DDCF}"/>
                </a:ext>
              </a:extLst>
            </p:cNvPr>
            <p:cNvGrpSpPr/>
            <p:nvPr/>
          </p:nvGrpSpPr>
          <p:grpSpPr>
            <a:xfrm>
              <a:off x="1210604" y="1351676"/>
              <a:ext cx="6704064" cy="2802776"/>
              <a:chOff x="1218700" y="1487020"/>
              <a:chExt cx="6180000" cy="2701211"/>
            </a:xfrm>
          </p:grpSpPr>
          <p:cxnSp>
            <p:nvCxnSpPr>
              <p:cNvPr id="58" name="Google Shape;64;p3">
                <a:extLst>
                  <a:ext uri="{FF2B5EF4-FFF2-40B4-BE49-F238E27FC236}">
                    <a16:creationId xmlns:a16="http://schemas.microsoft.com/office/drawing/2014/main" id="{B7E36301-B8B2-FB3D-F5E2-753D24AB9B56}"/>
                  </a:ext>
                </a:extLst>
              </p:cNvPr>
              <p:cNvCxnSpPr/>
              <p:nvPr/>
            </p:nvCxnSpPr>
            <p:spPr>
              <a:xfrm>
                <a:off x="1218700" y="148702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65;p3">
                <a:extLst>
                  <a:ext uri="{FF2B5EF4-FFF2-40B4-BE49-F238E27FC236}">
                    <a16:creationId xmlns:a16="http://schemas.microsoft.com/office/drawing/2014/main" id="{24852A85-81AB-0557-7223-9FBE23A01ABD}"/>
                  </a:ext>
                </a:extLst>
              </p:cNvPr>
              <p:cNvCxnSpPr/>
              <p:nvPr/>
            </p:nvCxnSpPr>
            <p:spPr>
              <a:xfrm>
                <a:off x="1218700" y="164591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6;p3">
                <a:extLst>
                  <a:ext uri="{FF2B5EF4-FFF2-40B4-BE49-F238E27FC236}">
                    <a16:creationId xmlns:a16="http://schemas.microsoft.com/office/drawing/2014/main" id="{EDE94B41-24A9-A12A-ACDD-84C8825D6B8A}"/>
                  </a:ext>
                </a:extLst>
              </p:cNvPr>
              <p:cNvCxnSpPr/>
              <p:nvPr/>
            </p:nvCxnSpPr>
            <p:spPr>
              <a:xfrm>
                <a:off x="1218700" y="180480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7;p3">
                <a:extLst>
                  <a:ext uri="{FF2B5EF4-FFF2-40B4-BE49-F238E27FC236}">
                    <a16:creationId xmlns:a16="http://schemas.microsoft.com/office/drawing/2014/main" id="{E278712B-0AE8-2B0A-5541-DD9FF5323C45}"/>
                  </a:ext>
                </a:extLst>
              </p:cNvPr>
              <p:cNvCxnSpPr/>
              <p:nvPr/>
            </p:nvCxnSpPr>
            <p:spPr>
              <a:xfrm>
                <a:off x="1218700" y="196370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8;p3">
                <a:extLst>
                  <a:ext uri="{FF2B5EF4-FFF2-40B4-BE49-F238E27FC236}">
                    <a16:creationId xmlns:a16="http://schemas.microsoft.com/office/drawing/2014/main" id="{DBD296E3-048C-E725-CB13-DEB0100C3E0D}"/>
                  </a:ext>
                </a:extLst>
              </p:cNvPr>
              <p:cNvCxnSpPr/>
              <p:nvPr/>
            </p:nvCxnSpPr>
            <p:spPr>
              <a:xfrm>
                <a:off x="1218700" y="212259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9;p3">
                <a:extLst>
                  <a:ext uri="{FF2B5EF4-FFF2-40B4-BE49-F238E27FC236}">
                    <a16:creationId xmlns:a16="http://schemas.microsoft.com/office/drawing/2014/main" id="{2C2D971B-E994-A233-1AFD-61D4D6392266}"/>
                  </a:ext>
                </a:extLst>
              </p:cNvPr>
              <p:cNvCxnSpPr/>
              <p:nvPr/>
            </p:nvCxnSpPr>
            <p:spPr>
              <a:xfrm>
                <a:off x="1218700" y="228149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6" name="Google Shape;70;p3">
                <a:extLst>
                  <a:ext uri="{FF2B5EF4-FFF2-40B4-BE49-F238E27FC236}">
                    <a16:creationId xmlns:a16="http://schemas.microsoft.com/office/drawing/2014/main" id="{ED8CE0C8-0328-98E2-DD36-0EB7242C522E}"/>
                  </a:ext>
                </a:extLst>
              </p:cNvPr>
              <p:cNvCxnSpPr/>
              <p:nvPr/>
            </p:nvCxnSpPr>
            <p:spPr>
              <a:xfrm>
                <a:off x="1218700" y="244038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7" name="Google Shape;71;p3">
                <a:extLst>
                  <a:ext uri="{FF2B5EF4-FFF2-40B4-BE49-F238E27FC236}">
                    <a16:creationId xmlns:a16="http://schemas.microsoft.com/office/drawing/2014/main" id="{159F0341-47B4-D242-C29A-E1A0A27919C6}"/>
                  </a:ext>
                </a:extLst>
              </p:cNvPr>
              <p:cNvCxnSpPr/>
              <p:nvPr/>
            </p:nvCxnSpPr>
            <p:spPr>
              <a:xfrm>
                <a:off x="1218700" y="259928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8" name="Google Shape;72;p3">
                <a:extLst>
                  <a:ext uri="{FF2B5EF4-FFF2-40B4-BE49-F238E27FC236}">
                    <a16:creationId xmlns:a16="http://schemas.microsoft.com/office/drawing/2014/main" id="{1D3E2D58-25A7-291F-32CE-B72DD606AA9D}"/>
                  </a:ext>
                </a:extLst>
              </p:cNvPr>
              <p:cNvCxnSpPr/>
              <p:nvPr/>
            </p:nvCxnSpPr>
            <p:spPr>
              <a:xfrm>
                <a:off x="1218700" y="275817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73;p3">
                <a:extLst>
                  <a:ext uri="{FF2B5EF4-FFF2-40B4-BE49-F238E27FC236}">
                    <a16:creationId xmlns:a16="http://schemas.microsoft.com/office/drawing/2014/main" id="{D3CA47C7-19D0-DF9B-C8BB-69C1BA1B6FEB}"/>
                  </a:ext>
                </a:extLst>
              </p:cNvPr>
              <p:cNvCxnSpPr/>
              <p:nvPr/>
            </p:nvCxnSpPr>
            <p:spPr>
              <a:xfrm>
                <a:off x="1218700" y="291707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0" name="Google Shape;74;p3">
                <a:extLst>
                  <a:ext uri="{FF2B5EF4-FFF2-40B4-BE49-F238E27FC236}">
                    <a16:creationId xmlns:a16="http://schemas.microsoft.com/office/drawing/2014/main" id="{217F6121-B982-8FD6-2730-9393995403D7}"/>
                  </a:ext>
                </a:extLst>
              </p:cNvPr>
              <p:cNvCxnSpPr/>
              <p:nvPr/>
            </p:nvCxnSpPr>
            <p:spPr>
              <a:xfrm>
                <a:off x="1218700" y="307596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1" name="Google Shape;75;p3">
                <a:extLst>
                  <a:ext uri="{FF2B5EF4-FFF2-40B4-BE49-F238E27FC236}">
                    <a16:creationId xmlns:a16="http://schemas.microsoft.com/office/drawing/2014/main" id="{ED011F7F-5A9D-2593-C69D-64FD4193A2B7}"/>
                  </a:ext>
                </a:extLst>
              </p:cNvPr>
              <p:cNvCxnSpPr/>
              <p:nvPr/>
            </p:nvCxnSpPr>
            <p:spPr>
              <a:xfrm>
                <a:off x="1218700" y="323486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2" name="Google Shape;76;p3">
                <a:extLst>
                  <a:ext uri="{FF2B5EF4-FFF2-40B4-BE49-F238E27FC236}">
                    <a16:creationId xmlns:a16="http://schemas.microsoft.com/office/drawing/2014/main" id="{1C760989-0F03-51A2-9AAA-C23244E57BD9}"/>
                  </a:ext>
                </a:extLst>
              </p:cNvPr>
              <p:cNvCxnSpPr/>
              <p:nvPr/>
            </p:nvCxnSpPr>
            <p:spPr>
              <a:xfrm>
                <a:off x="1218700" y="339375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3" name="Google Shape;77;p3">
                <a:extLst>
                  <a:ext uri="{FF2B5EF4-FFF2-40B4-BE49-F238E27FC236}">
                    <a16:creationId xmlns:a16="http://schemas.microsoft.com/office/drawing/2014/main" id="{2FF513ED-BF5C-5BBA-BD69-98F32DF7893D}"/>
                  </a:ext>
                </a:extLst>
              </p:cNvPr>
              <p:cNvCxnSpPr/>
              <p:nvPr/>
            </p:nvCxnSpPr>
            <p:spPr>
              <a:xfrm>
                <a:off x="1218700" y="355265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4" name="Google Shape;78;p3">
                <a:extLst>
                  <a:ext uri="{FF2B5EF4-FFF2-40B4-BE49-F238E27FC236}">
                    <a16:creationId xmlns:a16="http://schemas.microsoft.com/office/drawing/2014/main" id="{956E97AD-00C9-ADF0-2347-1DB3A6689A03}"/>
                  </a:ext>
                </a:extLst>
              </p:cNvPr>
              <p:cNvCxnSpPr/>
              <p:nvPr/>
            </p:nvCxnSpPr>
            <p:spPr>
              <a:xfrm>
                <a:off x="1218700" y="371154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5" name="Google Shape;79;p3">
                <a:extLst>
                  <a:ext uri="{FF2B5EF4-FFF2-40B4-BE49-F238E27FC236}">
                    <a16:creationId xmlns:a16="http://schemas.microsoft.com/office/drawing/2014/main" id="{3DE8B7FB-BF3E-DC21-6277-9AA4B661D8BB}"/>
                  </a:ext>
                </a:extLst>
              </p:cNvPr>
              <p:cNvCxnSpPr/>
              <p:nvPr/>
            </p:nvCxnSpPr>
            <p:spPr>
              <a:xfrm>
                <a:off x="1218700" y="387044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6" name="Google Shape;80;p3">
                <a:extLst>
                  <a:ext uri="{FF2B5EF4-FFF2-40B4-BE49-F238E27FC236}">
                    <a16:creationId xmlns:a16="http://schemas.microsoft.com/office/drawing/2014/main" id="{CA9FB0E8-80C8-DD3D-ECCF-D4CD6CB52528}"/>
                  </a:ext>
                </a:extLst>
              </p:cNvPr>
              <p:cNvCxnSpPr/>
              <p:nvPr/>
            </p:nvCxnSpPr>
            <p:spPr>
              <a:xfrm>
                <a:off x="1218700" y="402933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7" name="Google Shape;81;p3">
                <a:extLst>
                  <a:ext uri="{FF2B5EF4-FFF2-40B4-BE49-F238E27FC236}">
                    <a16:creationId xmlns:a16="http://schemas.microsoft.com/office/drawing/2014/main" id="{038418E9-4C0C-3AF4-464A-99AD2EDA8A3A}"/>
                  </a:ext>
                </a:extLst>
              </p:cNvPr>
              <p:cNvCxnSpPr/>
              <p:nvPr/>
            </p:nvCxnSpPr>
            <p:spPr>
              <a:xfrm>
                <a:off x="1218700" y="418823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449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2B7E-FC31-017D-CC2D-0F11B459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grpSp>
        <p:nvGrpSpPr>
          <p:cNvPr id="3" name="Google Shape;41;p3">
            <a:extLst>
              <a:ext uri="{FF2B5EF4-FFF2-40B4-BE49-F238E27FC236}">
                <a16:creationId xmlns:a16="http://schemas.microsoft.com/office/drawing/2014/main" id="{8021C969-784E-BF53-71CE-780514B530C6}"/>
              </a:ext>
            </a:extLst>
          </p:cNvPr>
          <p:cNvGrpSpPr/>
          <p:nvPr userDrawn="1"/>
        </p:nvGrpSpPr>
        <p:grpSpPr>
          <a:xfrm>
            <a:off x="457046" y="462250"/>
            <a:ext cx="8206154" cy="4219025"/>
            <a:chOff x="457046" y="462250"/>
            <a:chExt cx="8206154" cy="4219025"/>
          </a:xfrm>
        </p:grpSpPr>
        <p:grpSp>
          <p:nvGrpSpPr>
            <p:cNvPr id="4" name="Google Shape;42;p3">
              <a:extLst>
                <a:ext uri="{FF2B5EF4-FFF2-40B4-BE49-F238E27FC236}">
                  <a16:creationId xmlns:a16="http://schemas.microsoft.com/office/drawing/2014/main" id="{24F9264E-A972-6593-20CD-0A240D83EE6C}"/>
                </a:ext>
              </a:extLst>
            </p:cNvPr>
            <p:cNvGrpSpPr/>
            <p:nvPr/>
          </p:nvGrpSpPr>
          <p:grpSpPr>
            <a:xfrm>
              <a:off x="457046" y="462250"/>
              <a:ext cx="8206154" cy="4219025"/>
              <a:chOff x="457046" y="462250"/>
              <a:chExt cx="8206154" cy="4219025"/>
            </a:xfrm>
          </p:grpSpPr>
          <p:sp>
            <p:nvSpPr>
              <p:cNvPr id="24" name="Google Shape;43;p3">
                <a:extLst>
                  <a:ext uri="{FF2B5EF4-FFF2-40B4-BE49-F238E27FC236}">
                    <a16:creationId xmlns:a16="http://schemas.microsoft.com/office/drawing/2014/main" id="{ED976CEB-5B78-7BE5-CEC9-46A971794740}"/>
                  </a:ext>
                </a:extLst>
              </p:cNvPr>
              <p:cNvSpPr/>
              <p:nvPr/>
            </p:nvSpPr>
            <p:spPr>
              <a:xfrm rot="5400000">
                <a:off x="2523250" y="-1458675"/>
                <a:ext cx="4218900" cy="806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47625" dir="2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4;p3">
                <a:extLst>
                  <a:ext uri="{FF2B5EF4-FFF2-40B4-BE49-F238E27FC236}">
                    <a16:creationId xmlns:a16="http://schemas.microsoft.com/office/drawing/2014/main" id="{54944D84-0524-AC7C-879B-E1ACB12201C4}"/>
                  </a:ext>
                </a:extLst>
              </p:cNvPr>
              <p:cNvSpPr/>
              <p:nvPr/>
            </p:nvSpPr>
            <p:spPr>
              <a:xfrm rot="5400000">
                <a:off x="2448325" y="-1473800"/>
                <a:ext cx="4218900" cy="8091000"/>
              </a:xfrm>
              <a:prstGeom prst="round2SameRect">
                <a:avLst>
                  <a:gd name="adj1" fmla="val 20043"/>
                  <a:gd name="adj2" fmla="val 4169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dist="47625" dir="33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;p3">
                <a:extLst>
                  <a:ext uri="{FF2B5EF4-FFF2-40B4-BE49-F238E27FC236}">
                    <a16:creationId xmlns:a16="http://schemas.microsoft.com/office/drawing/2014/main" id="{234FE79A-C778-07FD-83A6-F2C8451F0157}"/>
                  </a:ext>
                </a:extLst>
              </p:cNvPr>
              <p:cNvSpPr/>
              <p:nvPr/>
            </p:nvSpPr>
            <p:spPr>
              <a:xfrm rot="5400000">
                <a:off x="2619665" y="-1310769"/>
                <a:ext cx="3908400" cy="7765500"/>
              </a:xfrm>
              <a:prstGeom prst="round2SameRect">
                <a:avLst>
                  <a:gd name="adj1" fmla="val 21895"/>
                  <a:gd name="adj2" fmla="val 416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46;p3">
                <a:extLst>
                  <a:ext uri="{FF2B5EF4-FFF2-40B4-BE49-F238E27FC236}">
                    <a16:creationId xmlns:a16="http://schemas.microsoft.com/office/drawing/2014/main" id="{EB771391-9153-7ADB-8CC9-519B9AA1629F}"/>
                  </a:ext>
                </a:extLst>
              </p:cNvPr>
              <p:cNvGrpSpPr/>
              <p:nvPr/>
            </p:nvGrpSpPr>
            <p:grpSpPr>
              <a:xfrm>
                <a:off x="457046" y="862471"/>
                <a:ext cx="478684" cy="3418736"/>
                <a:chOff x="604488" y="924325"/>
                <a:chExt cx="461337" cy="3294850"/>
              </a:xfrm>
            </p:grpSpPr>
            <p:sp>
              <p:nvSpPr>
                <p:cNvPr id="28" name="Google Shape;47;p3">
                  <a:extLst>
                    <a:ext uri="{FF2B5EF4-FFF2-40B4-BE49-F238E27FC236}">
                      <a16:creationId xmlns:a16="http://schemas.microsoft.com/office/drawing/2014/main" id="{768EDAC8-F5C5-2B65-3104-05CA28433766}"/>
                    </a:ext>
                  </a:extLst>
                </p:cNvPr>
                <p:cNvSpPr/>
                <p:nvPr/>
              </p:nvSpPr>
              <p:spPr>
                <a:xfrm>
                  <a:off x="910425" y="92432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9" name="Google Shape;48;p3">
                  <a:extLst>
                    <a:ext uri="{FF2B5EF4-FFF2-40B4-BE49-F238E27FC236}">
                      <a16:creationId xmlns:a16="http://schemas.microsoft.com/office/drawing/2014/main" id="{8A8689C2-0126-C8FB-F4A8-04B9A19C3EF1}"/>
                    </a:ext>
                  </a:extLst>
                </p:cNvPr>
                <p:cNvCxnSpPr/>
                <p:nvPr/>
              </p:nvCxnSpPr>
              <p:spPr>
                <a:xfrm>
                  <a:off x="604488" y="100202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30" name="Google Shape;49;p3">
                  <a:extLst>
                    <a:ext uri="{FF2B5EF4-FFF2-40B4-BE49-F238E27FC236}">
                      <a16:creationId xmlns:a16="http://schemas.microsoft.com/office/drawing/2014/main" id="{941A0A6F-A6A0-4789-A1E3-34BAF99F747D}"/>
                    </a:ext>
                  </a:extLst>
                </p:cNvPr>
                <p:cNvSpPr/>
                <p:nvPr/>
              </p:nvSpPr>
              <p:spPr>
                <a:xfrm>
                  <a:off x="910425" y="1372818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" name="Google Shape;50;p3">
                  <a:extLst>
                    <a:ext uri="{FF2B5EF4-FFF2-40B4-BE49-F238E27FC236}">
                      <a16:creationId xmlns:a16="http://schemas.microsoft.com/office/drawing/2014/main" id="{C3BCE7C7-EF41-9B07-314C-FA0F767EDB0F}"/>
                    </a:ext>
                  </a:extLst>
                </p:cNvPr>
                <p:cNvCxnSpPr/>
                <p:nvPr/>
              </p:nvCxnSpPr>
              <p:spPr>
                <a:xfrm>
                  <a:off x="604488" y="1450518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32" name="Google Shape;51;p3">
                  <a:extLst>
                    <a:ext uri="{FF2B5EF4-FFF2-40B4-BE49-F238E27FC236}">
                      <a16:creationId xmlns:a16="http://schemas.microsoft.com/office/drawing/2014/main" id="{4B12142D-BF25-07F3-4EFE-6CFFE393D124}"/>
                    </a:ext>
                  </a:extLst>
                </p:cNvPr>
                <p:cNvSpPr/>
                <p:nvPr/>
              </p:nvSpPr>
              <p:spPr>
                <a:xfrm>
                  <a:off x="910425" y="1821311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" name="Google Shape;52;p3">
                  <a:extLst>
                    <a:ext uri="{FF2B5EF4-FFF2-40B4-BE49-F238E27FC236}">
                      <a16:creationId xmlns:a16="http://schemas.microsoft.com/office/drawing/2014/main" id="{702BECF1-5C2F-6B2E-8383-7B68CB6BBA30}"/>
                    </a:ext>
                  </a:extLst>
                </p:cNvPr>
                <p:cNvCxnSpPr/>
                <p:nvPr/>
              </p:nvCxnSpPr>
              <p:spPr>
                <a:xfrm>
                  <a:off x="604488" y="1899011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34" name="Google Shape;53;p3">
                  <a:extLst>
                    <a:ext uri="{FF2B5EF4-FFF2-40B4-BE49-F238E27FC236}">
                      <a16:creationId xmlns:a16="http://schemas.microsoft.com/office/drawing/2014/main" id="{BAE17E10-F949-6010-BD5B-D59912789271}"/>
                    </a:ext>
                  </a:extLst>
                </p:cNvPr>
                <p:cNvSpPr/>
                <p:nvPr/>
              </p:nvSpPr>
              <p:spPr>
                <a:xfrm>
                  <a:off x="910425" y="2269804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5" name="Google Shape;54;p3">
                  <a:extLst>
                    <a:ext uri="{FF2B5EF4-FFF2-40B4-BE49-F238E27FC236}">
                      <a16:creationId xmlns:a16="http://schemas.microsoft.com/office/drawing/2014/main" id="{F79B8CB6-4C04-B402-B48D-758E40F05F43}"/>
                    </a:ext>
                  </a:extLst>
                </p:cNvPr>
                <p:cNvCxnSpPr/>
                <p:nvPr/>
              </p:nvCxnSpPr>
              <p:spPr>
                <a:xfrm>
                  <a:off x="604488" y="2347504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36" name="Google Shape;55;p3">
                  <a:extLst>
                    <a:ext uri="{FF2B5EF4-FFF2-40B4-BE49-F238E27FC236}">
                      <a16:creationId xmlns:a16="http://schemas.microsoft.com/office/drawing/2014/main" id="{C046E160-6572-FC4D-C0C8-0D73B26E10B8}"/>
                    </a:ext>
                  </a:extLst>
                </p:cNvPr>
                <p:cNvSpPr/>
                <p:nvPr/>
              </p:nvSpPr>
              <p:spPr>
                <a:xfrm>
                  <a:off x="910425" y="2718296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" name="Google Shape;56;p3">
                  <a:extLst>
                    <a:ext uri="{FF2B5EF4-FFF2-40B4-BE49-F238E27FC236}">
                      <a16:creationId xmlns:a16="http://schemas.microsoft.com/office/drawing/2014/main" id="{CC9FD4A7-CCD9-600E-A594-61F8DCFC5773}"/>
                    </a:ext>
                  </a:extLst>
                </p:cNvPr>
                <p:cNvCxnSpPr/>
                <p:nvPr/>
              </p:nvCxnSpPr>
              <p:spPr>
                <a:xfrm>
                  <a:off x="604488" y="2795996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38" name="Google Shape;57;p3">
                  <a:extLst>
                    <a:ext uri="{FF2B5EF4-FFF2-40B4-BE49-F238E27FC236}">
                      <a16:creationId xmlns:a16="http://schemas.microsoft.com/office/drawing/2014/main" id="{467C1C6B-86FE-AE8F-BFB9-111A62F9AE5F}"/>
                    </a:ext>
                  </a:extLst>
                </p:cNvPr>
                <p:cNvSpPr/>
                <p:nvPr/>
              </p:nvSpPr>
              <p:spPr>
                <a:xfrm>
                  <a:off x="910425" y="3166789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" name="Google Shape;58;p3">
                  <a:extLst>
                    <a:ext uri="{FF2B5EF4-FFF2-40B4-BE49-F238E27FC236}">
                      <a16:creationId xmlns:a16="http://schemas.microsoft.com/office/drawing/2014/main" id="{13B0870C-28ED-E582-8005-CA04B19F442A}"/>
                    </a:ext>
                  </a:extLst>
                </p:cNvPr>
                <p:cNvCxnSpPr/>
                <p:nvPr/>
              </p:nvCxnSpPr>
              <p:spPr>
                <a:xfrm>
                  <a:off x="604488" y="3244489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40" name="Google Shape;59;p3">
                  <a:extLst>
                    <a:ext uri="{FF2B5EF4-FFF2-40B4-BE49-F238E27FC236}">
                      <a16:creationId xmlns:a16="http://schemas.microsoft.com/office/drawing/2014/main" id="{3765B465-4FF1-7EF5-2491-37C4E6A4A0D8}"/>
                    </a:ext>
                  </a:extLst>
                </p:cNvPr>
                <p:cNvSpPr/>
                <p:nvPr/>
              </p:nvSpPr>
              <p:spPr>
                <a:xfrm>
                  <a:off x="910425" y="3615282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1" name="Google Shape;60;p3">
                  <a:extLst>
                    <a:ext uri="{FF2B5EF4-FFF2-40B4-BE49-F238E27FC236}">
                      <a16:creationId xmlns:a16="http://schemas.microsoft.com/office/drawing/2014/main" id="{9EC45127-0CE3-009D-4056-BD44BC1230B2}"/>
                    </a:ext>
                  </a:extLst>
                </p:cNvPr>
                <p:cNvCxnSpPr/>
                <p:nvPr/>
              </p:nvCxnSpPr>
              <p:spPr>
                <a:xfrm>
                  <a:off x="604488" y="3692982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  <p:sp>
              <p:nvSpPr>
                <p:cNvPr id="42" name="Google Shape;61;p3">
                  <a:extLst>
                    <a:ext uri="{FF2B5EF4-FFF2-40B4-BE49-F238E27FC236}">
                      <a16:creationId xmlns:a16="http://schemas.microsoft.com/office/drawing/2014/main" id="{2612AF52-D41C-966B-D81A-0AA9CC167AA6}"/>
                    </a:ext>
                  </a:extLst>
                </p:cNvPr>
                <p:cNvSpPr/>
                <p:nvPr/>
              </p:nvSpPr>
              <p:spPr>
                <a:xfrm>
                  <a:off x="910425" y="4063775"/>
                  <a:ext cx="155400" cy="155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" name="Google Shape;62;p3">
                  <a:extLst>
                    <a:ext uri="{FF2B5EF4-FFF2-40B4-BE49-F238E27FC236}">
                      <a16:creationId xmlns:a16="http://schemas.microsoft.com/office/drawing/2014/main" id="{BBC8FED5-642A-91C1-0CB8-57318AE9D2F5}"/>
                    </a:ext>
                  </a:extLst>
                </p:cNvPr>
                <p:cNvCxnSpPr/>
                <p:nvPr/>
              </p:nvCxnSpPr>
              <p:spPr>
                <a:xfrm>
                  <a:off x="604488" y="4141475"/>
                  <a:ext cx="379500" cy="0"/>
                </a:xfrm>
                <a:prstGeom prst="straightConnector1">
                  <a:avLst/>
                </a:prstGeom>
                <a:noFill/>
                <a:ln w="38100" cap="rnd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8575" dir="4800000" algn="bl" rotWithShape="0">
                    <a:schemeClr val="dk1">
                      <a:alpha val="50000"/>
                    </a:schemeClr>
                  </a:outerShdw>
                </a:effectLst>
              </p:spPr>
            </p:cxnSp>
          </p:grpSp>
        </p:grpSp>
        <p:grpSp>
          <p:nvGrpSpPr>
            <p:cNvPr id="5" name="Google Shape;63;p3">
              <a:extLst>
                <a:ext uri="{FF2B5EF4-FFF2-40B4-BE49-F238E27FC236}">
                  <a16:creationId xmlns:a16="http://schemas.microsoft.com/office/drawing/2014/main" id="{636A552F-D71F-85E5-30FA-1B2CBF98DFE9}"/>
                </a:ext>
              </a:extLst>
            </p:cNvPr>
            <p:cNvGrpSpPr/>
            <p:nvPr/>
          </p:nvGrpSpPr>
          <p:grpSpPr>
            <a:xfrm>
              <a:off x="1210604" y="1351676"/>
              <a:ext cx="6704064" cy="2802776"/>
              <a:chOff x="1218700" y="1487020"/>
              <a:chExt cx="6180000" cy="2701211"/>
            </a:xfrm>
          </p:grpSpPr>
          <p:cxnSp>
            <p:nvCxnSpPr>
              <p:cNvPr id="6" name="Google Shape;64;p3">
                <a:extLst>
                  <a:ext uri="{FF2B5EF4-FFF2-40B4-BE49-F238E27FC236}">
                    <a16:creationId xmlns:a16="http://schemas.microsoft.com/office/drawing/2014/main" id="{51BE5FB4-9FD2-CE9A-38F5-67D36C9B910B}"/>
                  </a:ext>
                </a:extLst>
              </p:cNvPr>
              <p:cNvCxnSpPr/>
              <p:nvPr/>
            </p:nvCxnSpPr>
            <p:spPr>
              <a:xfrm>
                <a:off x="1218700" y="148702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" name="Google Shape;65;p3">
                <a:extLst>
                  <a:ext uri="{FF2B5EF4-FFF2-40B4-BE49-F238E27FC236}">
                    <a16:creationId xmlns:a16="http://schemas.microsoft.com/office/drawing/2014/main" id="{51DFC633-C1C0-9AD7-44A4-11695153CE5F}"/>
                  </a:ext>
                </a:extLst>
              </p:cNvPr>
              <p:cNvCxnSpPr/>
              <p:nvPr/>
            </p:nvCxnSpPr>
            <p:spPr>
              <a:xfrm>
                <a:off x="1218700" y="164591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66;p3">
                <a:extLst>
                  <a:ext uri="{FF2B5EF4-FFF2-40B4-BE49-F238E27FC236}">
                    <a16:creationId xmlns:a16="http://schemas.microsoft.com/office/drawing/2014/main" id="{234FD54A-6900-FC8A-B4E0-2923753E5637}"/>
                  </a:ext>
                </a:extLst>
              </p:cNvPr>
              <p:cNvCxnSpPr/>
              <p:nvPr/>
            </p:nvCxnSpPr>
            <p:spPr>
              <a:xfrm>
                <a:off x="1218700" y="180480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67;p3">
                <a:extLst>
                  <a:ext uri="{FF2B5EF4-FFF2-40B4-BE49-F238E27FC236}">
                    <a16:creationId xmlns:a16="http://schemas.microsoft.com/office/drawing/2014/main" id="{028032B3-DDA8-3B2D-FC25-4A71978FCDDC}"/>
                  </a:ext>
                </a:extLst>
              </p:cNvPr>
              <p:cNvCxnSpPr/>
              <p:nvPr/>
            </p:nvCxnSpPr>
            <p:spPr>
              <a:xfrm>
                <a:off x="1218700" y="1963704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Google Shape;68;p3">
                <a:extLst>
                  <a:ext uri="{FF2B5EF4-FFF2-40B4-BE49-F238E27FC236}">
                    <a16:creationId xmlns:a16="http://schemas.microsoft.com/office/drawing/2014/main" id="{EBF1FCEE-A28D-625C-D78A-E4E5E48A818E}"/>
                  </a:ext>
                </a:extLst>
              </p:cNvPr>
              <p:cNvCxnSpPr/>
              <p:nvPr/>
            </p:nvCxnSpPr>
            <p:spPr>
              <a:xfrm>
                <a:off x="1218700" y="2122599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69;p3">
                <a:extLst>
                  <a:ext uri="{FF2B5EF4-FFF2-40B4-BE49-F238E27FC236}">
                    <a16:creationId xmlns:a16="http://schemas.microsoft.com/office/drawing/2014/main" id="{5D8B23EA-BCA2-4FDA-703D-A8DFCE1352AE}"/>
                  </a:ext>
                </a:extLst>
              </p:cNvPr>
              <p:cNvCxnSpPr/>
              <p:nvPr/>
            </p:nvCxnSpPr>
            <p:spPr>
              <a:xfrm>
                <a:off x="1218700" y="228149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70;p3">
                <a:extLst>
                  <a:ext uri="{FF2B5EF4-FFF2-40B4-BE49-F238E27FC236}">
                    <a16:creationId xmlns:a16="http://schemas.microsoft.com/office/drawing/2014/main" id="{5CE126E0-460C-276F-5BC8-C74D7B131E88}"/>
                  </a:ext>
                </a:extLst>
              </p:cNvPr>
              <p:cNvCxnSpPr/>
              <p:nvPr/>
            </p:nvCxnSpPr>
            <p:spPr>
              <a:xfrm>
                <a:off x="1218700" y="244038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71;p3">
                <a:extLst>
                  <a:ext uri="{FF2B5EF4-FFF2-40B4-BE49-F238E27FC236}">
                    <a16:creationId xmlns:a16="http://schemas.microsoft.com/office/drawing/2014/main" id="{751F912C-E696-9427-85E6-573ECC941B54}"/>
                  </a:ext>
                </a:extLst>
              </p:cNvPr>
              <p:cNvCxnSpPr/>
              <p:nvPr/>
            </p:nvCxnSpPr>
            <p:spPr>
              <a:xfrm>
                <a:off x="1218700" y="2599283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72;p3">
                <a:extLst>
                  <a:ext uri="{FF2B5EF4-FFF2-40B4-BE49-F238E27FC236}">
                    <a16:creationId xmlns:a16="http://schemas.microsoft.com/office/drawing/2014/main" id="{7D0E43E1-F8F8-F5F9-1854-4BB3C8972751}"/>
                  </a:ext>
                </a:extLst>
              </p:cNvPr>
              <p:cNvCxnSpPr/>
              <p:nvPr/>
            </p:nvCxnSpPr>
            <p:spPr>
              <a:xfrm>
                <a:off x="1218700" y="2758178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73;p3">
                <a:extLst>
                  <a:ext uri="{FF2B5EF4-FFF2-40B4-BE49-F238E27FC236}">
                    <a16:creationId xmlns:a16="http://schemas.microsoft.com/office/drawing/2014/main" id="{1257876E-C584-CBF0-75E3-7798F9DE5D50}"/>
                  </a:ext>
                </a:extLst>
              </p:cNvPr>
              <p:cNvCxnSpPr/>
              <p:nvPr/>
            </p:nvCxnSpPr>
            <p:spPr>
              <a:xfrm>
                <a:off x="1218700" y="291707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74;p3">
                <a:extLst>
                  <a:ext uri="{FF2B5EF4-FFF2-40B4-BE49-F238E27FC236}">
                    <a16:creationId xmlns:a16="http://schemas.microsoft.com/office/drawing/2014/main" id="{E371D52B-C321-088C-98D7-C3BE9104297F}"/>
                  </a:ext>
                </a:extLst>
              </p:cNvPr>
              <p:cNvCxnSpPr/>
              <p:nvPr/>
            </p:nvCxnSpPr>
            <p:spPr>
              <a:xfrm>
                <a:off x="1218700" y="307596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75;p3">
                <a:extLst>
                  <a:ext uri="{FF2B5EF4-FFF2-40B4-BE49-F238E27FC236}">
                    <a16:creationId xmlns:a16="http://schemas.microsoft.com/office/drawing/2014/main" id="{43BD8BF4-7637-7838-DC47-DBE88472823A}"/>
                  </a:ext>
                </a:extLst>
              </p:cNvPr>
              <p:cNvCxnSpPr/>
              <p:nvPr/>
            </p:nvCxnSpPr>
            <p:spPr>
              <a:xfrm>
                <a:off x="1218700" y="3234862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76;p3">
                <a:extLst>
                  <a:ext uri="{FF2B5EF4-FFF2-40B4-BE49-F238E27FC236}">
                    <a16:creationId xmlns:a16="http://schemas.microsoft.com/office/drawing/2014/main" id="{2A741719-E15F-0FA7-B6B1-D30567C4D9ED}"/>
                  </a:ext>
                </a:extLst>
              </p:cNvPr>
              <p:cNvCxnSpPr/>
              <p:nvPr/>
            </p:nvCxnSpPr>
            <p:spPr>
              <a:xfrm>
                <a:off x="1218700" y="3393757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77;p3">
                <a:extLst>
                  <a:ext uri="{FF2B5EF4-FFF2-40B4-BE49-F238E27FC236}">
                    <a16:creationId xmlns:a16="http://schemas.microsoft.com/office/drawing/2014/main" id="{0B447AC7-ED9C-4E5B-3A58-8C363918E324}"/>
                  </a:ext>
                </a:extLst>
              </p:cNvPr>
              <p:cNvCxnSpPr/>
              <p:nvPr/>
            </p:nvCxnSpPr>
            <p:spPr>
              <a:xfrm>
                <a:off x="1218700" y="355265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78;p3">
                <a:extLst>
                  <a:ext uri="{FF2B5EF4-FFF2-40B4-BE49-F238E27FC236}">
                    <a16:creationId xmlns:a16="http://schemas.microsoft.com/office/drawing/2014/main" id="{94A4CC14-281A-105D-96B8-2FB7C2C918ED}"/>
                  </a:ext>
                </a:extLst>
              </p:cNvPr>
              <p:cNvCxnSpPr/>
              <p:nvPr/>
            </p:nvCxnSpPr>
            <p:spPr>
              <a:xfrm>
                <a:off x="1218700" y="371154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79;p3">
                <a:extLst>
                  <a:ext uri="{FF2B5EF4-FFF2-40B4-BE49-F238E27FC236}">
                    <a16:creationId xmlns:a16="http://schemas.microsoft.com/office/drawing/2014/main" id="{C851BCB0-4057-9D34-E42A-7809FCB1795D}"/>
                  </a:ext>
                </a:extLst>
              </p:cNvPr>
              <p:cNvCxnSpPr/>
              <p:nvPr/>
            </p:nvCxnSpPr>
            <p:spPr>
              <a:xfrm>
                <a:off x="1218700" y="3870441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80;p3">
                <a:extLst>
                  <a:ext uri="{FF2B5EF4-FFF2-40B4-BE49-F238E27FC236}">
                    <a16:creationId xmlns:a16="http://schemas.microsoft.com/office/drawing/2014/main" id="{7B64B4BF-DA24-7E2B-73BB-F8EFAFD6A3C6}"/>
                  </a:ext>
                </a:extLst>
              </p:cNvPr>
              <p:cNvCxnSpPr/>
              <p:nvPr/>
            </p:nvCxnSpPr>
            <p:spPr>
              <a:xfrm>
                <a:off x="1218700" y="4029336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81;p3">
                <a:extLst>
                  <a:ext uri="{FF2B5EF4-FFF2-40B4-BE49-F238E27FC236}">
                    <a16:creationId xmlns:a16="http://schemas.microsoft.com/office/drawing/2014/main" id="{F65645B5-5963-BECD-E169-87DC44DF6ABB}"/>
                  </a:ext>
                </a:extLst>
              </p:cNvPr>
              <p:cNvCxnSpPr/>
              <p:nvPr/>
            </p:nvCxnSpPr>
            <p:spPr>
              <a:xfrm>
                <a:off x="1218700" y="4188230"/>
                <a:ext cx="6180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634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TITLE_1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35"/>
          <p:cNvSpPr/>
          <p:nvPr/>
        </p:nvSpPr>
        <p:spPr>
          <a:xfrm>
            <a:off x="1393025" y="141321"/>
            <a:ext cx="1086000" cy="33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57150" dir="912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35"/>
          <p:cNvSpPr/>
          <p:nvPr/>
        </p:nvSpPr>
        <p:spPr>
          <a:xfrm>
            <a:off x="2569825" y="141321"/>
            <a:ext cx="1086000" cy="3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57150" dir="912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35"/>
          <p:cNvSpPr/>
          <p:nvPr/>
        </p:nvSpPr>
        <p:spPr>
          <a:xfrm>
            <a:off x="3745713" y="141321"/>
            <a:ext cx="1086000" cy="3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57150" dir="912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35"/>
          <p:cNvSpPr/>
          <p:nvPr/>
        </p:nvSpPr>
        <p:spPr>
          <a:xfrm>
            <a:off x="4922050" y="141321"/>
            <a:ext cx="1086000" cy="3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57150" dir="912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35"/>
          <p:cNvSpPr/>
          <p:nvPr/>
        </p:nvSpPr>
        <p:spPr>
          <a:xfrm>
            <a:off x="6098375" y="141321"/>
            <a:ext cx="1086000" cy="3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57150" dir="912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5"/>
          <p:cNvSpPr/>
          <p:nvPr/>
        </p:nvSpPr>
        <p:spPr>
          <a:xfrm rot="-5400000" flipH="1">
            <a:off x="2378096" y="-1458675"/>
            <a:ext cx="4218900" cy="8061000"/>
          </a:xfrm>
          <a:prstGeom prst="round2SameRect">
            <a:avLst>
              <a:gd name="adj1" fmla="val 20043"/>
              <a:gd name="adj2" fmla="val 4169"/>
            </a:avLst>
          </a:prstGeom>
          <a:solidFill>
            <a:schemeClr val="accent2"/>
          </a:solidFill>
          <a:ln>
            <a:noFill/>
          </a:ln>
          <a:effectLst>
            <a:outerShdw dist="47625" dir="2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35"/>
          <p:cNvSpPr/>
          <p:nvPr/>
        </p:nvSpPr>
        <p:spPr>
          <a:xfrm rot="-5400000" flipH="1">
            <a:off x="2453021" y="-1473800"/>
            <a:ext cx="4218900" cy="8091000"/>
          </a:xfrm>
          <a:prstGeom prst="round2SameRect">
            <a:avLst>
              <a:gd name="adj1" fmla="val 20043"/>
              <a:gd name="adj2" fmla="val 4169"/>
            </a:avLst>
          </a:prstGeom>
          <a:solidFill>
            <a:schemeClr val="dk2"/>
          </a:solidFill>
          <a:ln>
            <a:noFill/>
          </a:ln>
          <a:effectLst>
            <a:outerShdw dist="47625" dir="336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35"/>
          <p:cNvGrpSpPr/>
          <p:nvPr/>
        </p:nvGrpSpPr>
        <p:grpSpPr>
          <a:xfrm flipH="1">
            <a:off x="8184516" y="862471"/>
            <a:ext cx="478684" cy="3418736"/>
            <a:chOff x="604488" y="924325"/>
            <a:chExt cx="461337" cy="3294850"/>
          </a:xfrm>
        </p:grpSpPr>
        <p:sp>
          <p:nvSpPr>
            <p:cNvPr id="1546" name="Google Shape;1546;p35"/>
            <p:cNvSpPr/>
            <p:nvPr/>
          </p:nvSpPr>
          <p:spPr>
            <a:xfrm>
              <a:off x="910425" y="924325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7" name="Google Shape;1547;p35"/>
            <p:cNvCxnSpPr/>
            <p:nvPr/>
          </p:nvCxnSpPr>
          <p:spPr>
            <a:xfrm>
              <a:off x="604488" y="1002025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48" name="Google Shape;1548;p35"/>
            <p:cNvSpPr/>
            <p:nvPr/>
          </p:nvSpPr>
          <p:spPr>
            <a:xfrm>
              <a:off x="910425" y="1372818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9" name="Google Shape;1549;p35"/>
            <p:cNvCxnSpPr/>
            <p:nvPr/>
          </p:nvCxnSpPr>
          <p:spPr>
            <a:xfrm>
              <a:off x="604488" y="1450518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50" name="Google Shape;1550;p35"/>
            <p:cNvSpPr/>
            <p:nvPr/>
          </p:nvSpPr>
          <p:spPr>
            <a:xfrm>
              <a:off x="910425" y="1821311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1" name="Google Shape;1551;p35"/>
            <p:cNvCxnSpPr/>
            <p:nvPr/>
          </p:nvCxnSpPr>
          <p:spPr>
            <a:xfrm>
              <a:off x="604488" y="1899011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52" name="Google Shape;1552;p35"/>
            <p:cNvSpPr/>
            <p:nvPr/>
          </p:nvSpPr>
          <p:spPr>
            <a:xfrm>
              <a:off x="910425" y="2269804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3" name="Google Shape;1553;p35"/>
            <p:cNvCxnSpPr/>
            <p:nvPr/>
          </p:nvCxnSpPr>
          <p:spPr>
            <a:xfrm>
              <a:off x="604488" y="2347504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54" name="Google Shape;1554;p35"/>
            <p:cNvSpPr/>
            <p:nvPr/>
          </p:nvSpPr>
          <p:spPr>
            <a:xfrm>
              <a:off x="910425" y="2718296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5" name="Google Shape;1555;p35"/>
            <p:cNvCxnSpPr/>
            <p:nvPr/>
          </p:nvCxnSpPr>
          <p:spPr>
            <a:xfrm>
              <a:off x="604488" y="2795996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56" name="Google Shape;1556;p35"/>
            <p:cNvSpPr/>
            <p:nvPr/>
          </p:nvSpPr>
          <p:spPr>
            <a:xfrm>
              <a:off x="910425" y="3166789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7" name="Google Shape;1557;p35"/>
            <p:cNvCxnSpPr/>
            <p:nvPr/>
          </p:nvCxnSpPr>
          <p:spPr>
            <a:xfrm>
              <a:off x="604488" y="3244489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58" name="Google Shape;1558;p35"/>
            <p:cNvSpPr/>
            <p:nvPr/>
          </p:nvSpPr>
          <p:spPr>
            <a:xfrm>
              <a:off x="910425" y="3615282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9" name="Google Shape;1559;p35"/>
            <p:cNvCxnSpPr/>
            <p:nvPr/>
          </p:nvCxnSpPr>
          <p:spPr>
            <a:xfrm>
              <a:off x="604488" y="3692982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  <p:sp>
          <p:nvSpPr>
            <p:cNvPr id="1560" name="Google Shape;1560;p35"/>
            <p:cNvSpPr/>
            <p:nvPr/>
          </p:nvSpPr>
          <p:spPr>
            <a:xfrm>
              <a:off x="910425" y="4063775"/>
              <a:ext cx="155400" cy="15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1" name="Google Shape;1561;p35"/>
            <p:cNvCxnSpPr/>
            <p:nvPr/>
          </p:nvCxnSpPr>
          <p:spPr>
            <a:xfrm>
              <a:off x="604488" y="4141475"/>
              <a:ext cx="379500" cy="0"/>
            </a:xfrm>
            <a:prstGeom prst="straightConnector1">
              <a:avLst/>
            </a:prstGeom>
            <a:noFill/>
            <a:ln w="38100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575" dir="4800000" algn="bl" rotWithShape="0">
                <a:schemeClr val="dk1">
                  <a:alpha val="50000"/>
                </a:schemeClr>
              </a:outerShdw>
            </a:effectLst>
          </p:spPr>
        </p:cxnSp>
      </p:grpSp>
      <p:sp>
        <p:nvSpPr>
          <p:cNvPr id="1562" name="Google Shape;1562;p35"/>
          <p:cNvSpPr txBox="1">
            <a:spLocks noGrp="1"/>
          </p:cNvSpPr>
          <p:nvPr>
            <p:ph type="ctrTitle" hasCustomPrompt="1"/>
          </p:nvPr>
        </p:nvSpPr>
        <p:spPr>
          <a:xfrm>
            <a:off x="1241843" y="1612225"/>
            <a:ext cx="6217800" cy="9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4100">
                <a:solidFill>
                  <a:schemeClr val="accent2"/>
                </a:solidFill>
                <a:latin typeface="+mj-ea"/>
                <a:ea typeface="+mj-e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xx</a:t>
            </a:r>
            <a:endParaRPr dirty="0"/>
          </a:p>
        </p:txBody>
      </p:sp>
      <p:sp>
        <p:nvSpPr>
          <p:cNvPr id="1565" name="Google Shape;1565;p35"/>
          <p:cNvSpPr txBox="1"/>
          <p:nvPr/>
        </p:nvSpPr>
        <p:spPr>
          <a:xfrm>
            <a:off x="1242425" y="3646475"/>
            <a:ext cx="45831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CRÉDITOS: Esta plantilla para presentaciones es una creación de </a:t>
            </a:r>
            <a:r>
              <a:rPr lang="es-419" sz="1000" b="1" dirty="0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0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, e incluye iconos de </a:t>
            </a:r>
            <a:r>
              <a:rPr lang="es-419" sz="1000" b="1" dirty="0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000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e infografías e imágenes de </a:t>
            </a:r>
            <a:r>
              <a:rPr lang="es-419" sz="1000" b="1" dirty="0">
                <a:solidFill>
                  <a:schemeClr val="accen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3400" y="673625"/>
            <a:ext cx="717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Medium"/>
              <a:buNone/>
              <a:defRPr sz="2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45125"/>
            <a:ext cx="7704000" cy="3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test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9#_1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ikidocs.net/29#_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ikidocs.net/29#if-__name__-__main__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ikidocs.net/29#_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ikidocs.net/29#_5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18#_2" TargetMode="External"/><Relationship Id="rId7" Type="http://schemas.openxmlformats.org/officeDocument/2006/relationships/hyperlink" Target="https://wikidocs.net/1418#relative" TargetMode="External"/><Relationship Id="rId2" Type="http://schemas.openxmlformats.org/officeDocument/2006/relationships/hyperlink" Target="https://wikidocs.net/29#_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docs.net/29#_5" TargetMode="External"/><Relationship Id="rId5" Type="http://schemas.openxmlformats.org/officeDocument/2006/relationships/hyperlink" Target="https://wikidocs.net/1418#__init__py" TargetMode="External"/><Relationship Id="rId4" Type="http://schemas.openxmlformats.org/officeDocument/2006/relationships/hyperlink" Target="https://wikidocs.net/29#if-__name__-__main__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ikidocs.net/1418#_2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wikidocs.net/29#_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18#__init__py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wikidocs.net/29#if-__name__-__main__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wikidocs.net/1418#__init__py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s://wikidocs.net/29#if-__name__-__main__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18#relative" TargetMode="External"/><Relationship Id="rId2" Type="http://schemas.openxmlformats.org/officeDocument/2006/relationships/hyperlink" Target="https://wikidocs.net/29#_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30#_2" TargetMode="External"/><Relationship Id="rId2" Type="http://schemas.openxmlformats.org/officeDocument/2006/relationships/hyperlink" Target="https://wikidocs.net/30#_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ikidocs.net/30#_6" TargetMode="External"/><Relationship Id="rId5" Type="http://schemas.openxmlformats.org/officeDocument/2006/relationships/hyperlink" Target="https://wikidocs.net/30#_5" TargetMode="External"/><Relationship Id="rId4" Type="http://schemas.openxmlformats.org/officeDocument/2006/relationships/hyperlink" Target="https://wikidocs.net/30#_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ikidocs.net/30#_1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wikidocs.net/30#try-except" TargetMode="Externa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hyperlink" Target="https://wikidocs.net/30#_2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ikidocs.net/30#try-else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ikidocs.net/30#_3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s://wikidocs.net/30#try-finally" TargetMode="External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hyperlink" Target="https://wikidocs.net/30#_4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hyperlink" Target="https://wikidocs.net/30#_5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hyperlink" Target="https://wikidocs.net/30#_6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9#_2" TargetMode="External"/><Relationship Id="rId2" Type="http://schemas.openxmlformats.org/officeDocument/2006/relationships/hyperlink" Target="https://wikidocs.net/29#_1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ikidocs.net/29#_5" TargetMode="External"/><Relationship Id="rId4" Type="http://schemas.openxmlformats.org/officeDocument/2006/relationships/hyperlink" Target="https://wikidocs.net/29#if-__name__-__main__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FE121-A4B1-4A47-0BE1-3E7DFC6BD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파이썬 신입생 세미나</a:t>
            </a:r>
            <a:br>
              <a:rPr lang="en-US" altLang="ko-KR" dirty="0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ch05 1~4</a:t>
            </a:r>
            <a:br>
              <a:rPr lang="en-US" altLang="ko-KR" dirty="0">
                <a:solidFill>
                  <a:schemeClr val="accent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</a:b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6ED94-9C69-A2AD-5A0E-4D4D12D61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충북대학교 정보통신공학부 박유빈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3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2AB6CF-FB05-F37C-470F-12661136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9" y="1709052"/>
            <a:ext cx="1683747" cy="172539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01A653B-B0ED-DC97-CB2F-4A9607520C9D}"/>
              </a:ext>
            </a:extLst>
          </p:cNvPr>
          <p:cNvGrpSpPr/>
          <p:nvPr/>
        </p:nvGrpSpPr>
        <p:grpSpPr>
          <a:xfrm>
            <a:off x="155356" y="719660"/>
            <a:ext cx="2501985" cy="336248"/>
            <a:chOff x="1054606" y="1491533"/>
            <a:chExt cx="2298194" cy="415800"/>
          </a:xfrm>
        </p:grpSpPr>
        <p:sp>
          <p:nvSpPr>
            <p:cNvPr id="5" name="Google Shape;1672;p44">
              <a:extLst>
                <a:ext uri="{FF2B5EF4-FFF2-40B4-BE49-F238E27FC236}">
                  <a16:creationId xmlns:a16="http://schemas.microsoft.com/office/drawing/2014/main" id="{37B5DAC4-1C67-439E-DCAC-305E3A43C95D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Google Shape;1676;p44">
              <a:extLst>
                <a:ext uri="{FF2B5EF4-FFF2-40B4-BE49-F238E27FC236}">
                  <a16:creationId xmlns:a16="http://schemas.microsoft.com/office/drawing/2014/main" id="{711398F1-A8F7-B51E-8AD5-320206B786CC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02 </a:t>
              </a:r>
              <a:r>
                <a:rPr lang="ko-KR" altLang="en-US" sz="1200" dirty="0">
                  <a:solidFill>
                    <a:schemeClr val="tx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모듈 만들기 </a:t>
              </a:r>
              <a:r>
                <a:rPr lang="ko-KR" altLang="en-US" sz="120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모듈 불러오기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3D3EE8-BE1B-41A9-6142-24B64C4A66E5}"/>
              </a:ext>
            </a:extLst>
          </p:cNvPr>
          <p:cNvSpPr/>
          <p:nvPr/>
        </p:nvSpPr>
        <p:spPr>
          <a:xfrm>
            <a:off x="4473568" y="1415159"/>
            <a:ext cx="87255" cy="263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2A5031-D9C0-4176-3501-D2B4247807C6}"/>
              </a:ext>
            </a:extLst>
          </p:cNvPr>
          <p:cNvSpPr/>
          <p:nvPr/>
        </p:nvSpPr>
        <p:spPr>
          <a:xfrm>
            <a:off x="1425729" y="1207259"/>
            <a:ext cx="1373746" cy="41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Arial"/>
              </a:rPr>
              <a:t>모듈 만들기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F6797D-E09F-FE70-8494-C02DE3C7C12B}"/>
              </a:ext>
            </a:extLst>
          </p:cNvPr>
          <p:cNvSpPr/>
          <p:nvPr/>
        </p:nvSpPr>
        <p:spPr>
          <a:xfrm>
            <a:off x="4763848" y="1207259"/>
            <a:ext cx="1544414" cy="41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Arial"/>
              </a:rPr>
              <a:t>모듈 불러오기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6C41E8-3E3D-54AB-4EDD-65A1D37CD6D4}"/>
              </a:ext>
            </a:extLst>
          </p:cNvPr>
          <p:cNvGrpSpPr/>
          <p:nvPr/>
        </p:nvGrpSpPr>
        <p:grpSpPr>
          <a:xfrm>
            <a:off x="4763848" y="1768923"/>
            <a:ext cx="2029517" cy="1200952"/>
            <a:chOff x="5148307" y="1768923"/>
            <a:chExt cx="2029517" cy="12009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C54D9E-EDC2-43DE-6B70-FAD6FC31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8307" y="1768923"/>
              <a:ext cx="2029517" cy="120095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8D904C-B8C6-A8A1-F1B4-EE5DDD67AB58}"/>
                </a:ext>
              </a:extLst>
            </p:cNvPr>
            <p:cNvSpPr/>
            <p:nvPr/>
          </p:nvSpPr>
          <p:spPr>
            <a:xfrm>
              <a:off x="5148307" y="1837627"/>
              <a:ext cx="1337012" cy="211401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C670B1-E6B7-44C6-A0B1-3E714F625304}"/>
              </a:ext>
            </a:extLst>
          </p:cNvPr>
          <p:cNvGrpSpPr/>
          <p:nvPr/>
        </p:nvGrpSpPr>
        <p:grpSpPr>
          <a:xfrm>
            <a:off x="4763847" y="3056881"/>
            <a:ext cx="2330026" cy="879360"/>
            <a:chOff x="5148306" y="3056881"/>
            <a:chExt cx="2330026" cy="87936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7539AE6-E4F9-659C-DC99-88F74BD6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8307" y="3056881"/>
              <a:ext cx="2330025" cy="87936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600DC65-1B38-72E6-E8DC-B098A9CA622D}"/>
                </a:ext>
              </a:extLst>
            </p:cNvPr>
            <p:cNvSpPr/>
            <p:nvPr/>
          </p:nvSpPr>
          <p:spPr>
            <a:xfrm>
              <a:off x="5148306" y="3159858"/>
              <a:ext cx="2192651" cy="211401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256A72-30CD-88A5-D957-364FC169F11E}"/>
              </a:ext>
            </a:extLst>
          </p:cNvPr>
          <p:cNvSpPr/>
          <p:nvPr/>
        </p:nvSpPr>
        <p:spPr>
          <a:xfrm>
            <a:off x="2944822" y="1730838"/>
            <a:ext cx="1342169" cy="1985440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E07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07A5F"/>
                </a:solidFill>
              </a:rPr>
              <a:t>※</a:t>
            </a:r>
            <a:r>
              <a:rPr lang="ko-KR" altLang="en-US" dirty="0">
                <a:solidFill>
                  <a:srgbClr val="E07A5F"/>
                </a:solidFill>
              </a:rPr>
              <a:t>이때</a:t>
            </a:r>
            <a:r>
              <a:rPr lang="en-US" altLang="ko-KR" dirty="0">
                <a:solidFill>
                  <a:srgbClr val="E07A5F"/>
                </a:solidFill>
              </a:rPr>
              <a:t>, </a:t>
            </a:r>
            <a:r>
              <a:rPr lang="ko-KR" altLang="en-US" dirty="0">
                <a:solidFill>
                  <a:srgbClr val="E07A5F"/>
                </a:solidFill>
              </a:rPr>
              <a:t>같은 디렉토리에 </a:t>
            </a:r>
            <a:endParaRPr lang="en-US" altLang="ko-KR" dirty="0">
              <a:solidFill>
                <a:srgbClr val="E07A5F"/>
              </a:solidFill>
            </a:endParaRPr>
          </a:p>
          <a:p>
            <a:pPr algn="ctr"/>
            <a:r>
              <a:rPr lang="ko-KR" altLang="en-US" dirty="0">
                <a:solidFill>
                  <a:srgbClr val="E07A5F"/>
                </a:solidFill>
              </a:rPr>
              <a:t>있어야 함</a:t>
            </a:r>
            <a:r>
              <a:rPr lang="en-US" altLang="ko-KR" dirty="0">
                <a:solidFill>
                  <a:srgbClr val="E07A5F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rgbClr val="E07A5F"/>
              </a:solidFill>
            </a:endParaRPr>
          </a:p>
          <a:p>
            <a:pPr algn="ctr"/>
            <a:r>
              <a:rPr lang="ko-KR" altLang="en-US" dirty="0"/>
              <a:t>디렉토리 이동 명령어 </a:t>
            </a:r>
            <a:r>
              <a:rPr lang="en-US" altLang="ko-KR" dirty="0"/>
              <a:t>: cd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6DEEFB9-EE1B-2AC6-947A-077D48465012}"/>
              </a:ext>
            </a:extLst>
          </p:cNvPr>
          <p:cNvSpPr/>
          <p:nvPr/>
        </p:nvSpPr>
        <p:spPr>
          <a:xfrm>
            <a:off x="6525195" y="3496561"/>
            <a:ext cx="1449968" cy="666641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E07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E07A5F"/>
                </a:solidFill>
              </a:rPr>
              <a:t>모듈명</a:t>
            </a:r>
            <a:r>
              <a:rPr lang="ko-KR" altLang="en-US" dirty="0">
                <a:solidFill>
                  <a:srgbClr val="E07A5F"/>
                </a:solidFill>
              </a:rPr>
              <a:t> 없이 함수 사용 가능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99FDBB8-3C2B-C346-2B5B-46E114EB284C}"/>
              </a:ext>
            </a:extLst>
          </p:cNvPr>
          <p:cNvSpPr/>
          <p:nvPr/>
        </p:nvSpPr>
        <p:spPr>
          <a:xfrm>
            <a:off x="6208092" y="1424726"/>
            <a:ext cx="2084173" cy="107674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/>
                </a:solidFill>
                <a:latin typeface="+mj-ea"/>
                <a:ea typeface="+mj-ea"/>
              </a:rPr>
              <a:t>불러온 모듈의 함수</a:t>
            </a:r>
            <a:r>
              <a:rPr lang="en-US" altLang="ko-KR" sz="1200" dirty="0">
                <a:solidFill>
                  <a:schemeClr val="bg2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chemeClr val="bg2"/>
                </a:solidFill>
                <a:latin typeface="+mj-ea"/>
                <a:ea typeface="+mj-ea"/>
              </a:rPr>
              <a:t>변수 사용 가능</a:t>
            </a:r>
            <a:endParaRPr lang="en-US" altLang="ko-KR" sz="1200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EX) mod1.add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Mod1.PI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76E86B7-541D-507C-BCDE-B55CFB252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436" y="3434448"/>
            <a:ext cx="1533039" cy="3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658EF3A-CD30-3FFA-C89B-F3E2AF4C83FB}"/>
              </a:ext>
            </a:extLst>
          </p:cNvPr>
          <p:cNvGrpSpPr/>
          <p:nvPr/>
        </p:nvGrpSpPr>
        <p:grpSpPr>
          <a:xfrm>
            <a:off x="155356" y="719660"/>
            <a:ext cx="2961331" cy="336248"/>
            <a:chOff x="1054606" y="1491533"/>
            <a:chExt cx="2298194" cy="415800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44D3C3BB-F3E1-B3A9-C75F-E41FE58863FB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50868DF7-236C-1EA3-27F1-20124D1AE167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03 if name == "main": </a:t>
              </a:r>
              <a:r>
                <a:rPr lang="ko-KR" altLang="en-US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의 의미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33B2B7A-98C4-9F09-8E93-F33598C43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08" y="1279301"/>
            <a:ext cx="1349066" cy="21723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290A1E-C1C3-A413-A68F-0E298F3EA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08" y="3528966"/>
            <a:ext cx="1364396" cy="776948"/>
          </a:xfrm>
          <a:prstGeom prst="rect">
            <a:avLst/>
          </a:prstGeom>
          <a:ln w="19050">
            <a:solidFill>
              <a:srgbClr val="E07A5F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5BC2BD-4E90-7303-F77C-63538F06214B}"/>
              </a:ext>
            </a:extLst>
          </p:cNvPr>
          <p:cNvSpPr txBox="1"/>
          <p:nvPr/>
        </p:nvSpPr>
        <p:spPr>
          <a:xfrm>
            <a:off x="2158982" y="3998137"/>
            <a:ext cx="53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tx1"/>
              </a:buClr>
              <a:defRPr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출력</a:t>
            </a:r>
            <a:endParaRPr lang="ko-KR" altLang="en-US" dirty="0">
              <a:solidFill>
                <a:schemeClr val="bg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E87A804-19C5-F56B-FB9E-9B16C0054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882" y="1343857"/>
            <a:ext cx="1774641" cy="2043279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EF8313F-61FA-CCE3-3484-DBA9F56D9BF0}"/>
              </a:ext>
            </a:extLst>
          </p:cNvPr>
          <p:cNvSpPr/>
          <p:nvPr/>
        </p:nvSpPr>
        <p:spPr>
          <a:xfrm>
            <a:off x="2663604" y="2897746"/>
            <a:ext cx="390659" cy="3777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E7729A-4AA3-09DA-E571-BC562320DA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584" y="3507826"/>
            <a:ext cx="1709238" cy="798088"/>
          </a:xfrm>
          <a:prstGeom prst="rect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131638-AD21-4B7C-B268-C0D363C24ECF}"/>
              </a:ext>
            </a:extLst>
          </p:cNvPr>
          <p:cNvSpPr txBox="1"/>
          <p:nvPr/>
        </p:nvSpPr>
        <p:spPr>
          <a:xfrm>
            <a:off x="4217816" y="3998137"/>
            <a:ext cx="53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tx1"/>
              </a:buClr>
              <a:defRPr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출력</a:t>
            </a:r>
            <a:endParaRPr lang="ko-KR" altLang="en-US" dirty="0">
              <a:solidFill>
                <a:schemeClr val="bg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A71AD7-61A7-6889-BF3C-031BF884025C}"/>
              </a:ext>
            </a:extLst>
          </p:cNvPr>
          <p:cNvSpPr/>
          <p:nvPr/>
        </p:nvSpPr>
        <p:spPr>
          <a:xfrm>
            <a:off x="4943367" y="1603825"/>
            <a:ext cx="3028656" cy="238572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해당 파일에서 실행할 경우 </a:t>
            </a:r>
            <a:endParaRPr lang="en-US" altLang="ko-KR" dirty="0">
              <a:solidFill>
                <a:schemeClr val="tx1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해당 파일의 </a:t>
            </a:r>
            <a:r>
              <a:rPr lang="en-US" altLang="ko-KR" dirty="0">
                <a:latin typeface="+mj-ea"/>
                <a:ea typeface="+mj-ea"/>
              </a:rPr>
              <a:t>__name__</a:t>
            </a:r>
            <a:r>
              <a:rPr lang="ko-KR" altLang="en-US" dirty="0">
                <a:latin typeface="+mj-ea"/>
                <a:ea typeface="+mj-ea"/>
              </a:rPr>
              <a:t>변수에 </a:t>
            </a:r>
            <a:r>
              <a:rPr lang="en-US" altLang="ko-KR" dirty="0">
                <a:latin typeface="+mj-ea"/>
                <a:ea typeface="+mj-ea"/>
              </a:rPr>
              <a:t>__main__</a:t>
            </a:r>
            <a:r>
              <a:rPr lang="ko-KR" altLang="en-US" dirty="0">
                <a:latin typeface="+mj-ea"/>
                <a:ea typeface="+mj-ea"/>
              </a:rPr>
              <a:t>값이 저장됨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다른 파일에서 </a:t>
            </a:r>
            <a:r>
              <a:rPr lang="en-US" altLang="ko-KR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import</a:t>
            </a:r>
            <a:r>
              <a:rPr lang="ko-KR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할 경우 </a:t>
            </a:r>
            <a:r>
              <a:rPr lang="ko-KR" altLang="en-US" dirty="0">
                <a:latin typeface="+mj-ea"/>
                <a:ea typeface="+mj-ea"/>
              </a:rPr>
              <a:t>해당 파일의 이름이 저장됨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9181D0-E6A8-7EEB-03F2-C6C8E617F996}"/>
              </a:ext>
            </a:extLst>
          </p:cNvPr>
          <p:cNvSpPr/>
          <p:nvPr/>
        </p:nvSpPr>
        <p:spPr>
          <a:xfrm>
            <a:off x="5466022" y="1419227"/>
            <a:ext cx="1983347" cy="369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__name__ </a:t>
            </a:r>
            <a:r>
              <a:rPr lang="ko-KR" altLang="en-US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변수란</a:t>
            </a:r>
            <a:r>
              <a:rPr lang="en-US" altLang="ko-KR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dirty="0">
              <a:solidFill>
                <a:schemeClr val="bg1">
                  <a:lumMod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06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DC62E6F-637B-1568-4025-5CF4E79F1F39}"/>
              </a:ext>
            </a:extLst>
          </p:cNvPr>
          <p:cNvGrpSpPr/>
          <p:nvPr/>
        </p:nvGrpSpPr>
        <p:grpSpPr>
          <a:xfrm>
            <a:off x="155356" y="719660"/>
            <a:ext cx="3764114" cy="336248"/>
            <a:chOff x="1054606" y="1491533"/>
            <a:chExt cx="2298194" cy="415800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0AF65E25-4C4A-8220-3178-0FE5488D7210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5FA86D94-F6FF-0210-E499-C1BFE4EB6564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04 </a:t>
              </a:r>
              <a:r>
                <a:rPr lang="ko-KR" altLang="en-US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다른 디렉터리에</a:t>
              </a:r>
              <a:r>
                <a:rPr lang="es-419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있는 모듈을 불러오는 방법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AC7DA4-3835-4A5C-464F-CBEFE8621996}"/>
              </a:ext>
            </a:extLst>
          </p:cNvPr>
          <p:cNvSpPr txBox="1"/>
          <p:nvPr/>
        </p:nvSpPr>
        <p:spPr>
          <a:xfrm>
            <a:off x="1178417" y="1314303"/>
            <a:ext cx="360393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방법</a:t>
            </a:r>
            <a:r>
              <a:rPr lang="en-US" altLang="ko-KR" dirty="0"/>
              <a:t>1. </a:t>
            </a:r>
            <a:r>
              <a:rPr lang="en-US" altLang="ko-KR" dirty="0" err="1"/>
              <a:t>sys.path.append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327F5F-A3DB-0A7E-D85E-EC0308AD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48" y="2318432"/>
            <a:ext cx="1231123" cy="506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BF4A88-1E2C-EB6C-E2C7-BDCD21F4806F}"/>
              </a:ext>
            </a:extLst>
          </p:cNvPr>
          <p:cNvSpPr txBox="1"/>
          <p:nvPr/>
        </p:nvSpPr>
        <p:spPr>
          <a:xfrm>
            <a:off x="1274512" y="1846114"/>
            <a:ext cx="2140039" cy="2745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dirty="0"/>
              <a:t>1. import sys</a:t>
            </a:r>
          </a:p>
          <a:p>
            <a:r>
              <a:rPr lang="en-US" altLang="ko-KR" sz="1400" dirty="0">
                <a:latin typeface="+mn-ea"/>
                <a:ea typeface="+mn-ea"/>
              </a:rPr>
              <a:t>sys </a:t>
            </a:r>
            <a:r>
              <a:rPr lang="ko-KR" altLang="en-US" sz="1400" dirty="0">
                <a:latin typeface="+mn-ea"/>
                <a:ea typeface="+mn-ea"/>
              </a:rPr>
              <a:t>모듈을 불러온다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2F44C1-295F-3D44-3702-EEECD107CC93}"/>
              </a:ext>
            </a:extLst>
          </p:cNvPr>
          <p:cNvSpPr/>
          <p:nvPr/>
        </p:nvSpPr>
        <p:spPr>
          <a:xfrm>
            <a:off x="2769519" y="2300498"/>
            <a:ext cx="1916780" cy="72473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latin typeface="+mn-ea"/>
              </a:rPr>
              <a:t>Sys</a:t>
            </a:r>
            <a:r>
              <a:rPr lang="ko-KR" altLang="en-US" sz="1100" dirty="0">
                <a:latin typeface="+mn-ea"/>
              </a:rPr>
              <a:t> 모듈이란</a:t>
            </a:r>
            <a:r>
              <a:rPr lang="en-US" altLang="ko-KR" sz="1100" dirty="0">
                <a:latin typeface="+mn-ea"/>
              </a:rPr>
              <a:t>,</a:t>
            </a:r>
          </a:p>
          <a:p>
            <a:r>
              <a:rPr lang="ko-KR" altLang="en-US" sz="1100" dirty="0" err="1">
                <a:latin typeface="+mj-ea"/>
                <a:ea typeface="+mj-ea"/>
              </a:rPr>
              <a:t>파이썬을</a:t>
            </a:r>
            <a:r>
              <a:rPr lang="ko-KR" altLang="en-US" sz="1100" dirty="0">
                <a:latin typeface="+mj-ea"/>
                <a:ea typeface="+mj-ea"/>
              </a:rPr>
              <a:t> 설치할 때 함께 설치되는 라이브러리 모듈</a:t>
            </a: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7FCFF-8C2F-9026-2A44-AC5060243704}"/>
              </a:ext>
            </a:extLst>
          </p:cNvPr>
          <p:cNvSpPr txBox="1"/>
          <p:nvPr/>
        </p:nvSpPr>
        <p:spPr>
          <a:xfrm>
            <a:off x="1260558" y="3161447"/>
            <a:ext cx="3540041" cy="307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 err="1"/>
              <a:t>sys.path</a:t>
            </a:r>
            <a:endParaRPr lang="en-US" altLang="ko-KR" dirty="0"/>
          </a:p>
          <a:p>
            <a:r>
              <a:rPr lang="ko-KR" altLang="en-US" dirty="0">
                <a:latin typeface="+mn-ea"/>
                <a:ea typeface="+mn-ea"/>
              </a:rPr>
              <a:t>파이썬 라이브러리가 설치되어 있는 디렉터리 목록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0797A4E-F6D8-DDA4-010F-0E3315CCD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14" y="3610675"/>
            <a:ext cx="3576530" cy="4571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965A3A0-CC32-AA50-E4C0-7C25C349E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548" y="2532962"/>
            <a:ext cx="3227900" cy="774914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9DAFA82A-8DF6-9BA3-8F3D-1B07EE06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548" y="2061630"/>
            <a:ext cx="3503054" cy="3077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3. </a:t>
            </a:r>
            <a:r>
              <a:rPr lang="ko-KR" altLang="ko-KR" dirty="0" err="1">
                <a:solidFill>
                  <a:schemeClr val="tx1"/>
                </a:solidFill>
                <a:latin typeface="+mj-ea"/>
                <a:ea typeface="+mj-ea"/>
              </a:rPr>
              <a:t>sys.path.append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디렉토리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ko-KR" dirty="0">
                <a:solidFill>
                  <a:schemeClr val="tx1"/>
                </a:solidFill>
                <a:latin typeface="+mn-ea"/>
                <a:ea typeface="+mn-ea"/>
              </a:rPr>
              <a:t>디렉터리를 </a:t>
            </a:r>
            <a:r>
              <a:rPr lang="ko-KR" altLang="ko-KR" dirty="0" err="1">
                <a:solidFill>
                  <a:schemeClr val="tx1"/>
                </a:solidFill>
                <a:latin typeface="+mn-ea"/>
                <a:ea typeface="+mn-ea"/>
              </a:rPr>
              <a:t>sys.path에</a:t>
            </a:r>
            <a:r>
              <a:rPr lang="ko-KR" altLang="ko-KR" dirty="0">
                <a:solidFill>
                  <a:schemeClr val="tx1"/>
                </a:solidFill>
                <a:latin typeface="+mn-ea"/>
                <a:ea typeface="+mn-ea"/>
              </a:rPr>
              <a:t> 추가 </a:t>
            </a:r>
          </a:p>
        </p:txBody>
      </p:sp>
    </p:spTree>
    <p:extLst>
      <p:ext uri="{BB962C8B-B14F-4D97-AF65-F5344CB8AC3E}">
        <p14:creationId xmlns:p14="http://schemas.microsoft.com/office/powerpoint/2010/main" val="303738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1F2D395-142F-C621-056E-9A2931A2D112}"/>
              </a:ext>
            </a:extLst>
          </p:cNvPr>
          <p:cNvGrpSpPr/>
          <p:nvPr/>
        </p:nvGrpSpPr>
        <p:grpSpPr>
          <a:xfrm>
            <a:off x="155356" y="719660"/>
            <a:ext cx="3764114" cy="336248"/>
            <a:chOff x="1054606" y="1491533"/>
            <a:chExt cx="2298194" cy="415800"/>
          </a:xfrm>
        </p:grpSpPr>
        <p:sp>
          <p:nvSpPr>
            <p:cNvPr id="4" name="Google Shape;1672;p44">
              <a:extLst>
                <a:ext uri="{FF2B5EF4-FFF2-40B4-BE49-F238E27FC236}">
                  <a16:creationId xmlns:a16="http://schemas.microsoft.com/office/drawing/2014/main" id="{A645953B-88C1-6E92-7040-E4EC3EA3E3AB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Google Shape;1676;p44">
              <a:extLst>
                <a:ext uri="{FF2B5EF4-FFF2-40B4-BE49-F238E27FC236}">
                  <a16:creationId xmlns:a16="http://schemas.microsoft.com/office/drawing/2014/main" id="{1F64AAE6-AB50-15C0-3562-2C901695A57D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04 </a:t>
              </a:r>
              <a:r>
                <a:rPr lang="ko-KR" altLang="en-US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다른 디렉터리에</a:t>
              </a:r>
              <a:r>
                <a:rPr lang="es-419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있는 모듈을 불러오는 방법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C8F271B-2449-C7EA-4393-40EA8317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12" y="2090132"/>
            <a:ext cx="3328775" cy="139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34F3F-E8A3-1F38-7DA5-7955652BD48B}"/>
              </a:ext>
            </a:extLst>
          </p:cNvPr>
          <p:cNvSpPr txBox="1"/>
          <p:nvPr/>
        </p:nvSpPr>
        <p:spPr>
          <a:xfrm>
            <a:off x="1274512" y="1743201"/>
            <a:ext cx="2971223" cy="2745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dirty="0"/>
              <a:t>1. Set PYTHONPACH = </a:t>
            </a:r>
            <a:r>
              <a:rPr lang="ko-KR" altLang="en-US" sz="1400" dirty="0">
                <a:latin typeface="+mn-ea"/>
                <a:ea typeface="+mn-ea"/>
              </a:rPr>
              <a:t>디렉토리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8032CFE-E815-C7A3-2853-44C2A807AE36}"/>
              </a:ext>
            </a:extLst>
          </p:cNvPr>
          <p:cNvSpPr/>
          <p:nvPr/>
        </p:nvSpPr>
        <p:spPr>
          <a:xfrm>
            <a:off x="1274511" y="3597499"/>
            <a:ext cx="3328775" cy="617052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E07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E07A5F"/>
                </a:solidFill>
              </a:rPr>
              <a:t>※</a:t>
            </a:r>
            <a:r>
              <a:rPr lang="ko-KR" altLang="en-US" sz="1200" dirty="0">
                <a:solidFill>
                  <a:srgbClr val="E07A5F"/>
                </a:solidFill>
              </a:rPr>
              <a:t>맥이나 유닉스 환경에서는 </a:t>
            </a:r>
            <a:r>
              <a:rPr lang="en-US" altLang="ko-KR" sz="1200" dirty="0">
                <a:solidFill>
                  <a:srgbClr val="E07A5F"/>
                </a:solidFill>
              </a:rPr>
              <a:t>set </a:t>
            </a:r>
            <a:r>
              <a:rPr lang="ko-KR" altLang="en-US" sz="1200" dirty="0">
                <a:solidFill>
                  <a:srgbClr val="E07A5F"/>
                </a:solidFill>
              </a:rPr>
              <a:t>대신 </a:t>
            </a:r>
            <a:r>
              <a:rPr lang="en-US" altLang="ko-KR" sz="1200" dirty="0">
                <a:solidFill>
                  <a:srgbClr val="E07A5F"/>
                </a:solidFill>
              </a:rPr>
              <a:t>export </a:t>
            </a:r>
            <a:r>
              <a:rPr lang="ko-KR" altLang="en-US" sz="1200" dirty="0">
                <a:solidFill>
                  <a:srgbClr val="E07A5F"/>
                </a:solidFill>
              </a:rPr>
              <a:t>명령을 사용해야 한다</a:t>
            </a:r>
            <a:r>
              <a:rPr lang="en-US" altLang="ko-KR" sz="1200" dirty="0">
                <a:solidFill>
                  <a:srgbClr val="E07A5F"/>
                </a:solidFill>
              </a:rPr>
              <a:t>.</a:t>
            </a:r>
            <a:endParaRPr lang="ko-KR" altLang="en-US" sz="1200" dirty="0">
              <a:solidFill>
                <a:srgbClr val="E07A5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F114CD-9CDB-C331-09A2-0A01421FE3B7}"/>
              </a:ext>
            </a:extLst>
          </p:cNvPr>
          <p:cNvSpPr/>
          <p:nvPr/>
        </p:nvSpPr>
        <p:spPr>
          <a:xfrm>
            <a:off x="1900444" y="2167406"/>
            <a:ext cx="2615747" cy="318393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72DF35-DDDE-DED1-BF91-974FBF7BB803}"/>
              </a:ext>
            </a:extLst>
          </p:cNvPr>
          <p:cNvSpPr/>
          <p:nvPr/>
        </p:nvSpPr>
        <p:spPr>
          <a:xfrm>
            <a:off x="5447763" y="1127231"/>
            <a:ext cx="2721734" cy="3154426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환경 변수란 프로세스가 컴퓨터에서 동작하는 방식에 영향을 미치는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동적인 값들의 모임</a:t>
            </a:r>
            <a:endParaRPr lang="en-US" altLang="ko-KR" sz="1050" dirty="0">
              <a:solidFill>
                <a:schemeClr val="tx1"/>
              </a:solidFill>
              <a:latin typeface="+mn-ea"/>
              <a:cs typeface="Arial"/>
            </a:endParaRPr>
          </a:p>
          <a:p>
            <a:endParaRPr lang="en-US" altLang="ko-KR" sz="1050" dirty="0">
              <a:solidFill>
                <a:schemeClr val="tx1"/>
              </a:solidFill>
              <a:latin typeface="+mn-ea"/>
              <a:cs typeface="Arial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OS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의 환경변수는 시스템의 실행 파일이 놓여 있는 디렉터리의 지정 등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OS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상세서 동작하는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  <a:cs typeface="Arial"/>
              </a:rPr>
              <a:t>응용소프트웨어가 참조하기 위한 설정이 기록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됨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.</a:t>
            </a:r>
          </a:p>
          <a:p>
            <a:endParaRPr lang="ko-KR" altLang="en-US" sz="1050" dirty="0">
              <a:solidFill>
                <a:schemeClr val="tx1"/>
              </a:solidFill>
              <a:latin typeface="+mn-ea"/>
              <a:cs typeface="Arial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응용소프트웨어는 시스템콜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(system call)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이나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OS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의 표준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API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등을 통하여 간단히 값을 얻을수록 되어있다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. </a:t>
            </a:r>
          </a:p>
          <a:p>
            <a:endParaRPr lang="en-US" altLang="ko-KR" sz="1050" dirty="0">
              <a:solidFill>
                <a:schemeClr val="tx1"/>
              </a:solidFill>
              <a:latin typeface="+mn-ea"/>
              <a:cs typeface="Arial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쉽게 이야기해서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  <a:cs typeface="Arial"/>
              </a:rPr>
              <a:t>각자 깊숙이 있는 응용프로그램을 쉽게 </a:t>
            </a:r>
            <a:r>
              <a:rPr lang="ko-KR" altLang="en-US" sz="1050" dirty="0" err="1">
                <a:solidFill>
                  <a:schemeClr val="tx1"/>
                </a:solidFill>
                <a:latin typeface="+mj-ea"/>
                <a:ea typeface="+mj-ea"/>
                <a:cs typeface="Arial"/>
              </a:rPr>
              <a:t>꺼내쓰기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  <a:cs typeface="Arial"/>
              </a:rPr>
              <a:t> 위해서 미리 변수로 등록해 놓는 것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cs typeface="Arial"/>
              </a:rPr>
              <a:t>을 말한다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cs typeface="Arial"/>
              </a:rPr>
              <a:t>.</a:t>
            </a:r>
            <a:endParaRPr lang="ko-KR" altLang="en-US" sz="1050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6B281C-BB70-A8B8-BD93-024BA3934918}"/>
              </a:ext>
            </a:extLst>
          </p:cNvPr>
          <p:cNvSpPr/>
          <p:nvPr/>
        </p:nvSpPr>
        <p:spPr>
          <a:xfrm>
            <a:off x="6111567" y="960464"/>
            <a:ext cx="1394127" cy="32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환경 변수란</a:t>
            </a:r>
            <a:r>
              <a:rPr lang="en-US" altLang="ko-KR" sz="1200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1200" dirty="0">
              <a:solidFill>
                <a:schemeClr val="bg1">
                  <a:lumMod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361FD-207F-3191-28D0-BE24CF803BE1}"/>
              </a:ext>
            </a:extLst>
          </p:cNvPr>
          <p:cNvSpPr txBox="1"/>
          <p:nvPr/>
        </p:nvSpPr>
        <p:spPr>
          <a:xfrm>
            <a:off x="1178417" y="1292181"/>
            <a:ext cx="3960253" cy="32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방법</a:t>
            </a:r>
            <a:r>
              <a:rPr lang="en-US" altLang="ko-KR" dirty="0"/>
              <a:t>2. PYTHONPATH </a:t>
            </a:r>
            <a:r>
              <a:rPr lang="ko-KR" altLang="en-US" dirty="0"/>
              <a:t>환경 변수 사용하기</a:t>
            </a:r>
          </a:p>
        </p:txBody>
      </p:sp>
    </p:spTree>
    <p:extLst>
      <p:ext uri="{BB962C8B-B14F-4D97-AF65-F5344CB8AC3E}">
        <p14:creationId xmlns:p14="http://schemas.microsoft.com/office/powerpoint/2010/main" val="364912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70BDF18-1C72-507B-8454-794E9AE96B76}"/>
              </a:ext>
            </a:extLst>
          </p:cNvPr>
          <p:cNvGrpSpPr/>
          <p:nvPr/>
        </p:nvGrpSpPr>
        <p:grpSpPr>
          <a:xfrm>
            <a:off x="1622960" y="2453001"/>
            <a:ext cx="2768736" cy="1333512"/>
            <a:chOff x="1803264" y="2033688"/>
            <a:chExt cx="2768736" cy="1333512"/>
          </a:xfrm>
        </p:grpSpPr>
        <p:sp>
          <p:nvSpPr>
            <p:cNvPr id="3" name="Google Shape;1821;p53">
              <a:extLst>
                <a:ext uri="{FF2B5EF4-FFF2-40B4-BE49-F238E27FC236}">
                  <a16:creationId xmlns:a16="http://schemas.microsoft.com/office/drawing/2014/main" id="{A04A724B-53CE-AFAF-584E-B4D61B962453}"/>
                </a:ext>
              </a:extLst>
            </p:cNvPr>
            <p:cNvSpPr txBox="1">
              <a:spLocks/>
            </p:cNvSpPr>
            <p:nvPr/>
          </p:nvSpPr>
          <p:spPr>
            <a:xfrm>
              <a:off x="1852662" y="2655900"/>
              <a:ext cx="2719338" cy="7113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n-ea"/>
                  <a:ea typeface="+mn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s-ES" sz="2800" dirty="0">
                  <a:solidFill>
                    <a:schemeClr val="bg2"/>
                  </a:solidFill>
                </a:rPr>
                <a:t>pakage</a:t>
              </a:r>
            </a:p>
          </p:txBody>
        </p:sp>
        <p:sp>
          <p:nvSpPr>
            <p:cNvPr id="4" name="Google Shape;1822;p53">
              <a:extLst>
                <a:ext uri="{FF2B5EF4-FFF2-40B4-BE49-F238E27FC236}">
                  <a16:creationId xmlns:a16="http://schemas.microsoft.com/office/drawing/2014/main" id="{4A675B87-81B3-7C24-A994-2AA3B3ABAA6C}"/>
                </a:ext>
              </a:extLst>
            </p:cNvPr>
            <p:cNvSpPr txBox="1">
              <a:spLocks/>
            </p:cNvSpPr>
            <p:nvPr/>
          </p:nvSpPr>
          <p:spPr>
            <a:xfrm>
              <a:off x="1803264" y="2033688"/>
              <a:ext cx="2719338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4800" dirty="0">
                  <a:solidFill>
                    <a:schemeClr val="tx1"/>
                  </a:solidFill>
                </a:rPr>
                <a:t>패키지</a:t>
              </a:r>
              <a:endParaRPr lang="es-419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Google Shape;1672;p44">
            <a:extLst>
              <a:ext uri="{FF2B5EF4-FFF2-40B4-BE49-F238E27FC236}">
                <a16:creationId xmlns:a16="http://schemas.microsoft.com/office/drawing/2014/main" id="{3F88A151-2CDF-7724-DFF5-61269E71F66F}"/>
              </a:ext>
            </a:extLst>
          </p:cNvPr>
          <p:cNvSpPr/>
          <p:nvPr/>
        </p:nvSpPr>
        <p:spPr>
          <a:xfrm>
            <a:off x="4066442" y="1489194"/>
            <a:ext cx="277224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76;p44">
            <a:extLst>
              <a:ext uri="{FF2B5EF4-FFF2-40B4-BE49-F238E27FC236}">
                <a16:creationId xmlns:a16="http://schemas.microsoft.com/office/drawing/2014/main" id="{B931827C-F7B8-9FBF-028D-C15406BE1DAC}"/>
              </a:ext>
            </a:extLst>
          </p:cNvPr>
          <p:cNvSpPr txBox="1">
            <a:spLocks/>
          </p:cNvSpPr>
          <p:nvPr/>
        </p:nvSpPr>
        <p:spPr>
          <a:xfrm>
            <a:off x="4330586" y="1539514"/>
            <a:ext cx="2434995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</a:rPr>
              <a:t>01 </a:t>
            </a:r>
            <a:r>
              <a:rPr lang="ko-KR" altLang="en-US" dirty="0">
                <a:solidFill>
                  <a:schemeClr val="tx1"/>
                </a:solidFill>
              </a:rPr>
              <a:t>패키지 만들기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9" name="Google Shape;1672;p44">
            <a:extLst>
              <a:ext uri="{FF2B5EF4-FFF2-40B4-BE49-F238E27FC236}">
                <a16:creationId xmlns:a16="http://schemas.microsoft.com/office/drawing/2014/main" id="{A76541CF-BBDA-9F03-C565-A885BC3F2FFA}"/>
              </a:ext>
            </a:extLst>
          </p:cNvPr>
          <p:cNvSpPr/>
          <p:nvPr/>
        </p:nvSpPr>
        <p:spPr>
          <a:xfrm>
            <a:off x="4066442" y="2017238"/>
            <a:ext cx="2922492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676;p44">
            <a:extLst>
              <a:ext uri="{FF2B5EF4-FFF2-40B4-BE49-F238E27FC236}">
                <a16:creationId xmlns:a16="http://schemas.microsoft.com/office/drawing/2014/main" id="{A8782A74-A4AC-6400-BE33-9D146762249C}"/>
              </a:ext>
            </a:extLst>
          </p:cNvPr>
          <p:cNvSpPr txBox="1">
            <a:spLocks/>
          </p:cNvSpPr>
          <p:nvPr/>
        </p:nvSpPr>
        <p:spPr>
          <a:xfrm>
            <a:off x="4344902" y="2067558"/>
            <a:ext cx="2566969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 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패키지 안의 함수 실행하기</a:t>
            </a:r>
            <a:endParaRPr lang="ko-KR" altLang="en-US" dirty="0"/>
          </a:p>
        </p:txBody>
      </p:sp>
      <p:sp>
        <p:nvSpPr>
          <p:cNvPr id="12" name="Google Shape;1672;p44">
            <a:extLst>
              <a:ext uri="{FF2B5EF4-FFF2-40B4-BE49-F238E27FC236}">
                <a16:creationId xmlns:a16="http://schemas.microsoft.com/office/drawing/2014/main" id="{EE206996-50C4-0B53-9778-3B7745D5F77B}"/>
              </a:ext>
            </a:extLst>
          </p:cNvPr>
          <p:cNvSpPr/>
          <p:nvPr/>
        </p:nvSpPr>
        <p:spPr>
          <a:xfrm>
            <a:off x="4066441" y="2545282"/>
            <a:ext cx="2570471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676;p44">
            <a:extLst>
              <a:ext uri="{FF2B5EF4-FFF2-40B4-BE49-F238E27FC236}">
                <a16:creationId xmlns:a16="http://schemas.microsoft.com/office/drawing/2014/main" id="{002C324D-090D-352B-B7AF-B81ACD0DAF18}"/>
              </a:ext>
            </a:extLst>
          </p:cNvPr>
          <p:cNvSpPr txBox="1">
            <a:spLocks/>
          </p:cNvSpPr>
          <p:nvPr/>
        </p:nvSpPr>
        <p:spPr>
          <a:xfrm>
            <a:off x="4388669" y="2595602"/>
            <a:ext cx="1921978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 </a:t>
            </a:r>
            <a:r>
              <a:rPr lang="en-US" altLang="ko-KR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__init__.py</a:t>
            </a:r>
            <a:r>
              <a:rPr lang="ko-KR" altLang="en-US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용도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Google Shape;1672;p44">
            <a:extLst>
              <a:ext uri="{FF2B5EF4-FFF2-40B4-BE49-F238E27FC236}">
                <a16:creationId xmlns:a16="http://schemas.microsoft.com/office/drawing/2014/main" id="{F87D5154-6FF2-6512-2E33-658F2AB21E5C}"/>
              </a:ext>
            </a:extLst>
          </p:cNvPr>
          <p:cNvSpPr/>
          <p:nvPr/>
        </p:nvSpPr>
        <p:spPr>
          <a:xfrm>
            <a:off x="4066442" y="3124875"/>
            <a:ext cx="257047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76;p44">
            <a:extLst>
              <a:ext uri="{FF2B5EF4-FFF2-40B4-BE49-F238E27FC236}">
                <a16:creationId xmlns:a16="http://schemas.microsoft.com/office/drawing/2014/main" id="{57BE8C45-8B80-51FE-57E3-77765431623E}"/>
              </a:ext>
            </a:extLst>
          </p:cNvPr>
          <p:cNvSpPr txBox="1">
            <a:spLocks/>
          </p:cNvSpPr>
          <p:nvPr/>
        </p:nvSpPr>
        <p:spPr>
          <a:xfrm>
            <a:off x="4385055" y="3175195"/>
            <a:ext cx="1783925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 </a:t>
            </a:r>
            <a:r>
              <a:rPr lang="en-US" altLang="ko-KR" dirty="0">
                <a:solidFill>
                  <a:schemeClr val="tx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relative </a:t>
            </a:r>
            <a:r>
              <a:rPr lang="ko-KR" altLang="en-US" dirty="0">
                <a:solidFill>
                  <a:schemeClr val="tx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패키지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7" name="Google Shape;1823;p53">
            <a:extLst>
              <a:ext uri="{FF2B5EF4-FFF2-40B4-BE49-F238E27FC236}">
                <a16:creationId xmlns:a16="http://schemas.microsoft.com/office/drawing/2014/main" id="{E0EDF1CA-8FFD-B387-C72F-4F8D19D28A48}"/>
              </a:ext>
            </a:extLst>
          </p:cNvPr>
          <p:cNvSpPr txBox="1">
            <a:spLocks/>
          </p:cNvSpPr>
          <p:nvPr/>
        </p:nvSpPr>
        <p:spPr>
          <a:xfrm>
            <a:off x="1519747" y="1298420"/>
            <a:ext cx="1495834" cy="1325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es-419" sz="8000" dirty="0">
                <a:solidFill>
                  <a:schemeClr val="accent1"/>
                </a:solidFill>
                <a:latin typeface="Lexend Medium"/>
                <a:sym typeface="Lexend Medium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9746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203DB9B-0C60-3D17-9222-59B101BC3D47}"/>
              </a:ext>
            </a:extLst>
          </p:cNvPr>
          <p:cNvGrpSpPr/>
          <p:nvPr/>
        </p:nvGrpSpPr>
        <p:grpSpPr>
          <a:xfrm>
            <a:off x="155356" y="719660"/>
            <a:ext cx="1939607" cy="336248"/>
            <a:chOff x="155356" y="719660"/>
            <a:chExt cx="1939607" cy="336248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CB13D9BD-0160-6CC6-6F93-D1DFFC39ACF6}"/>
                </a:ext>
              </a:extLst>
            </p:cNvPr>
            <p:cNvSpPr/>
            <p:nvPr/>
          </p:nvSpPr>
          <p:spPr>
            <a:xfrm>
              <a:off x="155356" y="719660"/>
              <a:ext cx="1939607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5FB63638-0C04-719F-58C5-7F465025436B}"/>
                </a:ext>
              </a:extLst>
            </p:cNvPr>
            <p:cNvSpPr txBox="1">
              <a:spLocks/>
            </p:cNvSpPr>
            <p:nvPr/>
          </p:nvSpPr>
          <p:spPr>
            <a:xfrm>
              <a:off x="479668" y="760353"/>
              <a:ext cx="1310495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altLang="ko-KR" sz="1200" dirty="0">
                  <a:solidFill>
                    <a:schemeClr val="tx1"/>
                  </a:solidFill>
                </a:rPr>
                <a:t>01 </a:t>
              </a:r>
              <a:r>
                <a:rPr lang="ko-KR" altLang="en-US" sz="1200" dirty="0">
                  <a:solidFill>
                    <a:schemeClr val="tx1"/>
                  </a:solidFill>
                </a:rPr>
                <a:t>패키지 만들기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05ED12-BC73-7775-1861-8CF3D559723A}"/>
              </a:ext>
            </a:extLst>
          </p:cNvPr>
          <p:cNvGrpSpPr/>
          <p:nvPr/>
        </p:nvGrpSpPr>
        <p:grpSpPr>
          <a:xfrm>
            <a:off x="1986420" y="1274820"/>
            <a:ext cx="1550977" cy="2722459"/>
            <a:chOff x="1243738" y="1274820"/>
            <a:chExt cx="1550977" cy="27224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D2F154-5178-F1F8-2207-5C4F3D985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738" y="1274820"/>
              <a:ext cx="1550977" cy="27224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319BBF-BCF7-FF78-BE5E-CA382D307559}"/>
                </a:ext>
              </a:extLst>
            </p:cNvPr>
            <p:cNvSpPr/>
            <p:nvPr/>
          </p:nvSpPr>
          <p:spPr>
            <a:xfrm>
              <a:off x="1455312" y="1695717"/>
              <a:ext cx="639651" cy="207119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F67C17-1F8B-70CF-D681-60F00B9CAFD0}"/>
                </a:ext>
              </a:extLst>
            </p:cNvPr>
            <p:cNvSpPr/>
            <p:nvPr/>
          </p:nvSpPr>
          <p:spPr>
            <a:xfrm>
              <a:off x="1455312" y="2455311"/>
              <a:ext cx="639651" cy="207119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8B9F9-144E-2CFE-F8A7-E1D09A88C171}"/>
                </a:ext>
              </a:extLst>
            </p:cNvPr>
            <p:cNvSpPr/>
            <p:nvPr/>
          </p:nvSpPr>
          <p:spPr>
            <a:xfrm>
              <a:off x="1455312" y="3197733"/>
              <a:ext cx="639651" cy="207119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6B8395-2278-80BF-288E-6232F9CAC9C6}"/>
              </a:ext>
            </a:extLst>
          </p:cNvPr>
          <p:cNvSpPr txBox="1"/>
          <p:nvPr/>
        </p:nvSpPr>
        <p:spPr>
          <a:xfrm>
            <a:off x="3689798" y="1602409"/>
            <a:ext cx="4483994" cy="18158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800" dirty="0"/>
              <a:t>패키지</a:t>
            </a:r>
            <a:endParaRPr lang="en-US" altLang="ko-KR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dirty="0">
                <a:latin typeface="+mj-ea"/>
                <a:ea typeface="+mj-ea"/>
              </a:rPr>
              <a:t>관련 있는 모듈의 집합</a:t>
            </a:r>
            <a:endParaRPr lang="en-US" altLang="ko-KR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dirty="0">
                <a:latin typeface="+mj-ea"/>
                <a:ea typeface="+mj-ea"/>
              </a:rPr>
              <a:t>모듈을 계층적(디렉터리 구조)</a:t>
            </a:r>
            <a:r>
              <a:rPr lang="ko-KR" altLang="ko-KR" dirty="0" err="1">
                <a:latin typeface="+mj-ea"/>
                <a:ea typeface="+mj-ea"/>
              </a:rPr>
              <a:t>으로</a:t>
            </a:r>
            <a:r>
              <a:rPr lang="ko-KR" altLang="ko-KR" dirty="0">
                <a:latin typeface="+mj-ea"/>
                <a:ea typeface="+mj-ea"/>
              </a:rPr>
              <a:t> 관리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가능 </a:t>
            </a:r>
            <a:endParaRPr lang="en-US" altLang="ko-KR" dirty="0">
              <a:latin typeface="+mj-ea"/>
              <a:ea typeface="+mj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dirty="0" err="1">
                <a:latin typeface="+mj-ea"/>
                <a:ea typeface="+mj-ea"/>
              </a:rPr>
              <a:t>파이썬에서</a:t>
            </a:r>
            <a:r>
              <a:rPr lang="ko-KR" altLang="ko-KR" dirty="0">
                <a:latin typeface="+mj-ea"/>
                <a:ea typeface="+mj-ea"/>
              </a:rPr>
              <a:t> 모듈은 하나의 .</a:t>
            </a:r>
            <a:r>
              <a:rPr lang="ko-KR" altLang="ko-KR" dirty="0" err="1">
                <a:latin typeface="+mj-ea"/>
                <a:ea typeface="+mj-ea"/>
              </a:rPr>
              <a:t>py</a:t>
            </a:r>
            <a:r>
              <a:rPr lang="ko-KR" altLang="ko-KR" dirty="0">
                <a:latin typeface="+mj-ea"/>
                <a:ea typeface="+mj-ea"/>
              </a:rPr>
              <a:t> 파일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dirty="0">
                <a:latin typeface="+mj-ea"/>
                <a:ea typeface="+mj-ea"/>
              </a:rPr>
              <a:t>디렉터리와 파이썬 모듈로 이루어</a:t>
            </a:r>
            <a:r>
              <a:rPr lang="ko-KR" altLang="en-US" dirty="0">
                <a:latin typeface="+mj-ea"/>
                <a:ea typeface="+mj-ea"/>
              </a:rPr>
              <a:t>짐</a:t>
            </a:r>
            <a:r>
              <a:rPr lang="ko-KR" altLang="ko-KR" dirty="0">
                <a:latin typeface="+mj-ea"/>
                <a:ea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225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069378F-FF43-A735-1554-29360F54BD4D}"/>
              </a:ext>
            </a:extLst>
          </p:cNvPr>
          <p:cNvGrpSpPr/>
          <p:nvPr/>
        </p:nvGrpSpPr>
        <p:grpSpPr>
          <a:xfrm>
            <a:off x="155356" y="719660"/>
            <a:ext cx="2665117" cy="336248"/>
            <a:chOff x="155356" y="719660"/>
            <a:chExt cx="2665117" cy="336248"/>
          </a:xfrm>
        </p:grpSpPr>
        <p:sp>
          <p:nvSpPr>
            <p:cNvPr id="4" name="Google Shape;1672;p44">
              <a:extLst>
                <a:ext uri="{FF2B5EF4-FFF2-40B4-BE49-F238E27FC236}">
                  <a16:creationId xmlns:a16="http://schemas.microsoft.com/office/drawing/2014/main" id="{3A4AB1E9-7FC7-9C19-EA5C-45DEFAE2F67F}"/>
                </a:ext>
              </a:extLst>
            </p:cNvPr>
            <p:cNvSpPr/>
            <p:nvPr/>
          </p:nvSpPr>
          <p:spPr>
            <a:xfrm>
              <a:off x="155356" y="719660"/>
              <a:ext cx="2665117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Google Shape;1676;p44">
              <a:extLst>
                <a:ext uri="{FF2B5EF4-FFF2-40B4-BE49-F238E27FC236}">
                  <a16:creationId xmlns:a16="http://schemas.microsoft.com/office/drawing/2014/main" id="{46F5B283-FDA9-00D3-461A-26F199242747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02 </a:t>
              </a:r>
              <a:r>
                <a:rPr lang="ko-KR" altLang="en-US" sz="1200" dirty="0">
                  <a:solidFill>
                    <a:schemeClr val="tx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패키지 안의 함수 실행하기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66E7F5-76E8-C7C3-2E06-9F46AA213CEA}"/>
              </a:ext>
            </a:extLst>
          </p:cNvPr>
          <p:cNvSpPr txBox="1"/>
          <p:nvPr/>
        </p:nvSpPr>
        <p:spPr>
          <a:xfrm>
            <a:off x="910106" y="1195717"/>
            <a:ext cx="1938271" cy="676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100" dirty="0"/>
              <a:t>이전 설정</a:t>
            </a:r>
            <a:r>
              <a:rPr lang="en-US" altLang="ko-KR" sz="1100" dirty="0"/>
              <a:t>) </a:t>
            </a:r>
          </a:p>
          <a:p>
            <a:pPr algn="l"/>
            <a:r>
              <a:rPr lang="ko-KR" altLang="en-US" sz="1100" dirty="0"/>
              <a:t>환경 변수에 </a:t>
            </a:r>
            <a:r>
              <a:rPr lang="ko-KR" altLang="en-US" sz="1100" dirty="0" err="1"/>
              <a:t>디텍토리</a:t>
            </a:r>
            <a:r>
              <a:rPr lang="ko-KR" altLang="en-US" sz="1100" dirty="0"/>
              <a:t> 추가 </a:t>
            </a:r>
            <a:endParaRPr lang="en-US" altLang="ko-KR" sz="1100" dirty="0"/>
          </a:p>
          <a:p>
            <a:pPr algn="l"/>
            <a:r>
              <a:rPr lang="en-US" altLang="ko-KR" sz="1100" dirty="0"/>
              <a:t>(</a:t>
            </a:r>
            <a:r>
              <a:rPr lang="ko-KR" altLang="en-US" sz="1100" dirty="0"/>
              <a:t>패키지 참조 가능하도록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764840-D86C-FB45-EF2E-DA5AF3A96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96" y="1993376"/>
            <a:ext cx="1865291" cy="67601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57337A-582B-5E32-981E-B23C3EF2D640}"/>
              </a:ext>
            </a:extLst>
          </p:cNvPr>
          <p:cNvSpPr/>
          <p:nvPr/>
        </p:nvSpPr>
        <p:spPr>
          <a:xfrm>
            <a:off x="1003229" y="2791035"/>
            <a:ext cx="1752025" cy="1494938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E07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E07A5F"/>
                </a:solidFill>
              </a:rPr>
              <a:t>※</a:t>
            </a:r>
            <a:r>
              <a:rPr lang="ko-KR" altLang="en-US" sz="1200" dirty="0">
                <a:solidFill>
                  <a:srgbClr val="E07A5F"/>
                </a:solidFill>
              </a:rPr>
              <a:t>반드시 </a:t>
            </a:r>
            <a:r>
              <a:rPr lang="ko-KR" altLang="en-US" sz="1200" dirty="0">
                <a:solidFill>
                  <a:srgbClr val="E07A5F"/>
                </a:solidFill>
                <a:latin typeface="+mj-ea"/>
                <a:ea typeface="+mj-ea"/>
              </a:rPr>
              <a:t>명령 프롬프트에서 파이썬 인터프리터를 실행하여 진행</a:t>
            </a:r>
            <a:endParaRPr lang="en-US" altLang="ko-KR" sz="1200" dirty="0">
              <a:solidFill>
                <a:srgbClr val="E07A5F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200" dirty="0">
                <a:solidFill>
                  <a:srgbClr val="E07A5F"/>
                </a:solidFill>
              </a:rPr>
              <a:t>IDLE </a:t>
            </a:r>
            <a:r>
              <a:rPr lang="ko-KR" altLang="en-US" sz="1200" dirty="0">
                <a:solidFill>
                  <a:srgbClr val="E07A5F"/>
                </a:solidFill>
              </a:rPr>
              <a:t>셸 또는 비주얼 스튜디오의 파이썬 셸에서 오류 발생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B3A00D-70F3-1E08-8165-99E4234838AF}"/>
              </a:ext>
            </a:extLst>
          </p:cNvPr>
          <p:cNvSpPr/>
          <p:nvPr/>
        </p:nvSpPr>
        <p:spPr>
          <a:xfrm>
            <a:off x="3018257" y="1415159"/>
            <a:ext cx="64134" cy="263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C1353E-F6B4-E5B0-0290-2C188FB57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929" y="1415159"/>
            <a:ext cx="2121470" cy="634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5FB064F-10F6-24C8-6B7A-714F77D53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929" y="2391470"/>
            <a:ext cx="1980512" cy="9336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B3DCBE-9DBC-E560-76E0-C56709422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1929" y="3628738"/>
            <a:ext cx="2541767" cy="5682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7A0A49-5D2C-7724-631B-5E4B69FEFE50}"/>
              </a:ext>
            </a:extLst>
          </p:cNvPr>
          <p:cNvSpPr txBox="1"/>
          <p:nvPr/>
        </p:nvSpPr>
        <p:spPr>
          <a:xfrm>
            <a:off x="3231930" y="1146468"/>
            <a:ext cx="1816058" cy="2686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dirty="0"/>
              <a:t>방법</a:t>
            </a:r>
            <a:r>
              <a:rPr lang="en-US" altLang="ko-KR" sz="1200" dirty="0"/>
              <a:t>1) import </a:t>
            </a:r>
            <a:r>
              <a:rPr lang="ko-KR" altLang="en-US" sz="1200" dirty="0">
                <a:latin typeface="+mn-ea"/>
                <a:ea typeface="+mn-ea"/>
              </a:rPr>
              <a:t>모듈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EC0FBF-71BF-9C80-CCA9-A8CB0F4F7EFB}"/>
              </a:ext>
            </a:extLst>
          </p:cNvPr>
          <p:cNvSpPr txBox="1"/>
          <p:nvPr/>
        </p:nvSpPr>
        <p:spPr>
          <a:xfrm>
            <a:off x="3231929" y="2105298"/>
            <a:ext cx="2616342" cy="2686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dirty="0"/>
              <a:t>방법</a:t>
            </a:r>
            <a:r>
              <a:rPr lang="en-US" altLang="ko-KR" sz="1200" dirty="0"/>
              <a:t>2) from </a:t>
            </a:r>
            <a:r>
              <a:rPr lang="ko-KR" altLang="en-US" sz="1200" dirty="0">
                <a:latin typeface="+mn-ea"/>
                <a:ea typeface="+mn-ea"/>
              </a:rPr>
              <a:t>디렉터리</a:t>
            </a:r>
            <a:r>
              <a:rPr lang="ko-KR" altLang="en-US" sz="1200" dirty="0"/>
              <a:t> </a:t>
            </a:r>
            <a:r>
              <a:rPr lang="en-US" altLang="ko-KR" sz="1200" dirty="0"/>
              <a:t>import</a:t>
            </a:r>
            <a:r>
              <a:rPr lang="ko-KR" altLang="en-US" sz="1200" dirty="0"/>
              <a:t> </a:t>
            </a:r>
            <a:r>
              <a:rPr lang="ko-KR" altLang="en-US" sz="1200" dirty="0">
                <a:latin typeface="+mn-ea"/>
                <a:ea typeface="+mn-ea"/>
              </a:rPr>
              <a:t>모듈</a:t>
            </a:r>
            <a:r>
              <a:rPr lang="ko-KR" altLang="en-US" sz="12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06C87-FB4D-920A-F797-A815FF2016ED}"/>
              </a:ext>
            </a:extLst>
          </p:cNvPr>
          <p:cNvSpPr txBox="1"/>
          <p:nvPr/>
        </p:nvSpPr>
        <p:spPr>
          <a:xfrm>
            <a:off x="3231929" y="3404158"/>
            <a:ext cx="2616342" cy="2686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200" dirty="0"/>
              <a:t>방법</a:t>
            </a:r>
            <a:r>
              <a:rPr lang="en-US" altLang="ko-KR" sz="1200" dirty="0"/>
              <a:t>3) from </a:t>
            </a:r>
            <a:r>
              <a:rPr lang="ko-KR" altLang="en-US" sz="1200" dirty="0">
                <a:latin typeface="+mn-ea"/>
                <a:ea typeface="+mn-ea"/>
              </a:rPr>
              <a:t>모듈</a:t>
            </a:r>
            <a:r>
              <a:rPr lang="ko-KR" altLang="en-US" sz="1200" dirty="0"/>
              <a:t> </a:t>
            </a:r>
            <a:r>
              <a:rPr lang="en-US" altLang="ko-KR" sz="1200" dirty="0"/>
              <a:t>import</a:t>
            </a:r>
            <a:r>
              <a:rPr lang="ko-KR" altLang="en-US" sz="1200" dirty="0"/>
              <a:t> </a:t>
            </a:r>
            <a:r>
              <a:rPr lang="ko-KR" altLang="en-US" sz="1200" dirty="0">
                <a:latin typeface="+mn-ea"/>
                <a:ea typeface="+mn-ea"/>
              </a:rPr>
              <a:t>함수</a:t>
            </a:r>
            <a:r>
              <a:rPr lang="ko-KR" altLang="en-US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E1E80-F5A9-FB49-5C5E-4604E89C4030}"/>
              </a:ext>
            </a:extLst>
          </p:cNvPr>
          <p:cNvSpPr txBox="1"/>
          <p:nvPr/>
        </p:nvSpPr>
        <p:spPr>
          <a:xfrm>
            <a:off x="3366221" y="732614"/>
            <a:ext cx="1938271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패키지 안의 함수 실행하기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25507B-0C1E-8056-7EF4-C7700F3730FD}"/>
              </a:ext>
            </a:extLst>
          </p:cNvPr>
          <p:cNvSpPr/>
          <p:nvPr/>
        </p:nvSpPr>
        <p:spPr>
          <a:xfrm>
            <a:off x="5916996" y="1474903"/>
            <a:ext cx="64134" cy="263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07082A-9412-8877-4D04-77D4E8CB173A}"/>
              </a:ext>
            </a:extLst>
          </p:cNvPr>
          <p:cNvSpPr/>
          <p:nvPr/>
        </p:nvSpPr>
        <p:spPr>
          <a:xfrm>
            <a:off x="3325051" y="1432640"/>
            <a:ext cx="1722937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890271-E853-C9A5-2597-8DA58F1C893B}"/>
              </a:ext>
            </a:extLst>
          </p:cNvPr>
          <p:cNvSpPr/>
          <p:nvPr/>
        </p:nvSpPr>
        <p:spPr>
          <a:xfrm>
            <a:off x="3325051" y="2778679"/>
            <a:ext cx="1887390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F4CBE8-1BD7-6C65-4B5D-FD8DF055A05F}"/>
              </a:ext>
            </a:extLst>
          </p:cNvPr>
          <p:cNvSpPr/>
          <p:nvPr/>
        </p:nvSpPr>
        <p:spPr>
          <a:xfrm>
            <a:off x="3325050" y="3628738"/>
            <a:ext cx="2448645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8C3D866-A4F1-1DE9-67FD-EFD5AF90B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1610" y="1200165"/>
            <a:ext cx="2349188" cy="6857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2D1DC6-8D64-72C7-2304-7D66CA0B2F2C}"/>
              </a:ext>
            </a:extLst>
          </p:cNvPr>
          <p:cNvSpPr txBox="1"/>
          <p:nvPr/>
        </p:nvSpPr>
        <p:spPr>
          <a:xfrm>
            <a:off x="6021852" y="1947189"/>
            <a:ext cx="162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E07A5F"/>
                </a:solidFill>
                <a:latin typeface="+mn-ea"/>
                <a:ea typeface="+mn-ea"/>
              </a:rPr>
              <a:t>※ </a:t>
            </a:r>
            <a:r>
              <a:rPr lang="ko-KR" altLang="en-US" sz="1200" dirty="0">
                <a:solidFill>
                  <a:srgbClr val="E07A5F"/>
                </a:solidFill>
                <a:latin typeface="+mn-ea"/>
                <a:ea typeface="+mn-ea"/>
              </a:rPr>
              <a:t>이 경우에는 </a:t>
            </a:r>
            <a:r>
              <a:rPr lang="en-US" altLang="ko-KR" sz="1200" dirty="0">
                <a:solidFill>
                  <a:srgbClr val="E07A5F"/>
                </a:solidFill>
                <a:latin typeface="+mn-ea"/>
                <a:ea typeface="+mn-ea"/>
              </a:rPr>
              <a:t>__</a:t>
            </a:r>
            <a:r>
              <a:rPr lang="en-US" altLang="ko-KR" sz="1200" dirty="0" err="1">
                <a:solidFill>
                  <a:srgbClr val="E07A5F"/>
                </a:solidFill>
                <a:latin typeface="+mn-ea"/>
                <a:ea typeface="+mn-ea"/>
              </a:rPr>
              <a:t>init</a:t>
            </a:r>
            <a:r>
              <a:rPr lang="en-US" altLang="ko-KR" sz="1200" dirty="0">
                <a:solidFill>
                  <a:srgbClr val="E07A5F"/>
                </a:solidFill>
                <a:latin typeface="+mn-ea"/>
                <a:ea typeface="+mn-ea"/>
              </a:rPr>
              <a:t>__</a:t>
            </a:r>
            <a:r>
              <a:rPr lang="ko-KR" altLang="en-US" sz="1200" dirty="0">
                <a:solidFill>
                  <a:srgbClr val="E07A5F"/>
                </a:solidFill>
                <a:latin typeface="+mn-ea"/>
                <a:ea typeface="+mn-ea"/>
              </a:rPr>
              <a:t>안의 함수만 사용 가능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D5286-5234-E08A-2B89-A13CB0D5F903}"/>
              </a:ext>
            </a:extLst>
          </p:cNvPr>
          <p:cNvSpPr txBox="1"/>
          <p:nvPr/>
        </p:nvSpPr>
        <p:spPr>
          <a:xfrm>
            <a:off x="6162076" y="732614"/>
            <a:ext cx="1758431" cy="323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rgbClr val="E07A5F"/>
                </a:solidFill>
              </a:rPr>
              <a:t>※</a:t>
            </a:r>
            <a:r>
              <a:rPr lang="ko-KR" altLang="en-US" sz="1100" dirty="0">
                <a:solidFill>
                  <a:srgbClr val="E07A5F"/>
                </a:solidFill>
              </a:rPr>
              <a:t>불가능한 경우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4CEBB5-09D1-442A-A1EE-558F0D4297D2}"/>
              </a:ext>
            </a:extLst>
          </p:cNvPr>
          <p:cNvSpPr/>
          <p:nvPr/>
        </p:nvSpPr>
        <p:spPr>
          <a:xfrm>
            <a:off x="6099111" y="1253544"/>
            <a:ext cx="748157" cy="124784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5067EAA-BA69-4B7C-4C47-BD179C745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1611" y="2687090"/>
            <a:ext cx="2349188" cy="5959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FF723D6-E557-4756-6EC3-243151AA8A55}"/>
              </a:ext>
            </a:extLst>
          </p:cNvPr>
          <p:cNvSpPr txBox="1"/>
          <p:nvPr/>
        </p:nvSpPr>
        <p:spPr>
          <a:xfrm>
            <a:off x="6021852" y="3376653"/>
            <a:ext cx="162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E07A5F"/>
                </a:solidFill>
                <a:latin typeface="+mn-ea"/>
                <a:ea typeface="+mn-ea"/>
              </a:rPr>
              <a:t>※import</a:t>
            </a:r>
            <a:r>
              <a:rPr lang="ko-KR" altLang="en-US" sz="1200" dirty="0">
                <a:solidFill>
                  <a:srgbClr val="E07A5F"/>
                </a:solidFill>
                <a:latin typeface="+mn-ea"/>
                <a:ea typeface="+mn-ea"/>
              </a:rPr>
              <a:t>의</a:t>
            </a:r>
            <a:r>
              <a:rPr lang="en-US" altLang="ko-KR" sz="1200" dirty="0">
                <a:solidFill>
                  <a:srgbClr val="E07A5F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E07A5F"/>
                </a:solidFill>
                <a:latin typeface="+mn-ea"/>
                <a:ea typeface="+mn-ea"/>
              </a:rPr>
              <a:t>가장 마지막 항목은 </a:t>
            </a:r>
            <a:r>
              <a:rPr lang="ko-KR" altLang="en-US" sz="1200" dirty="0" err="1">
                <a:solidFill>
                  <a:srgbClr val="E07A5F"/>
                </a:solidFill>
                <a:latin typeface="+mn-ea"/>
                <a:ea typeface="+mn-ea"/>
              </a:rPr>
              <a:t>모듈이어야함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3523DB-4124-3F93-33EE-4B688C44F5DF}"/>
              </a:ext>
            </a:extLst>
          </p:cNvPr>
          <p:cNvSpPr/>
          <p:nvPr/>
        </p:nvSpPr>
        <p:spPr>
          <a:xfrm>
            <a:off x="6099111" y="2716287"/>
            <a:ext cx="1319120" cy="121358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90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C08915E-7A7B-8595-E3DC-DF5ED6FB50EA}"/>
              </a:ext>
            </a:extLst>
          </p:cNvPr>
          <p:cNvGrpSpPr/>
          <p:nvPr/>
        </p:nvGrpSpPr>
        <p:grpSpPr>
          <a:xfrm>
            <a:off x="155356" y="719660"/>
            <a:ext cx="2326768" cy="336248"/>
            <a:chOff x="155356" y="719660"/>
            <a:chExt cx="2326768" cy="336248"/>
          </a:xfrm>
        </p:grpSpPr>
        <p:sp>
          <p:nvSpPr>
            <p:cNvPr id="4" name="Google Shape;1672;p44">
              <a:extLst>
                <a:ext uri="{FF2B5EF4-FFF2-40B4-BE49-F238E27FC236}">
                  <a16:creationId xmlns:a16="http://schemas.microsoft.com/office/drawing/2014/main" id="{2355ED7F-76CE-F353-3445-F7137B4B2483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Google Shape;1676;p44">
              <a:extLst>
                <a:ext uri="{FF2B5EF4-FFF2-40B4-BE49-F238E27FC236}">
                  <a16:creationId xmlns:a16="http://schemas.microsoft.com/office/drawing/2014/main" id="{361D80CC-70F8-4726-7ED7-5777222C03D8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03 </a:t>
              </a:r>
              <a:r>
                <a:rPr lang="en-US" altLang="ko-KR" sz="1200" dirty="0">
                  <a:solidFill>
                    <a:schemeClr val="tx1"/>
                  </a:solidFill>
                  <a:effectLst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__init__.py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의 용도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FCBEAD-9AA9-9EE3-BC92-035FE63DC2F6}"/>
              </a:ext>
            </a:extLst>
          </p:cNvPr>
          <p:cNvSpPr txBox="1"/>
          <p:nvPr/>
        </p:nvSpPr>
        <p:spPr>
          <a:xfrm>
            <a:off x="1060898" y="1997655"/>
            <a:ext cx="2261579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용도</a:t>
            </a:r>
            <a:r>
              <a:rPr lang="en-US" altLang="ko-KR" sz="1100" dirty="0"/>
              <a:t>1) </a:t>
            </a:r>
            <a:r>
              <a:rPr lang="ko-KR" altLang="en-US" sz="1100" dirty="0" err="1"/>
              <a:t>패캐지</a:t>
            </a:r>
            <a:r>
              <a:rPr lang="ko-KR" altLang="en-US" sz="1100" dirty="0"/>
              <a:t> 변수 및 함수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D444F-084F-8472-233A-3CEAEF085253}"/>
              </a:ext>
            </a:extLst>
          </p:cNvPr>
          <p:cNvSpPr txBox="1"/>
          <p:nvPr/>
        </p:nvSpPr>
        <p:spPr>
          <a:xfrm>
            <a:off x="1060898" y="1054463"/>
            <a:ext cx="4483994" cy="10037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1400" dirty="0"/>
              <a:t>해당 디렉터리가 패키지의 일부임을 알려 주는 역할</a:t>
            </a:r>
            <a:endParaRPr lang="en-US" altLang="ko-KR" sz="1400" dirty="0"/>
          </a:p>
          <a:p>
            <a:r>
              <a:rPr lang="en-US" altLang="ko-KR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※ python 3.3 </a:t>
            </a:r>
            <a:r>
              <a:rPr lang="ko-KR" altLang="en-US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버전부터는 </a:t>
            </a:r>
            <a:r>
              <a:rPr lang="en-US" altLang="ko-KR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__init__.py </a:t>
            </a:r>
            <a:r>
              <a:rPr lang="ko-KR" altLang="en-US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가 없어도 패키지로 인식한다</a:t>
            </a:r>
            <a:r>
              <a:rPr lang="en-US" altLang="ko-KR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하지만 하위버전과의 호환을 위해 </a:t>
            </a:r>
            <a:r>
              <a:rPr lang="en-US" altLang="ko-KR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__init__.py </a:t>
            </a:r>
            <a:r>
              <a:rPr lang="ko-KR" altLang="en-US" sz="1100" dirty="0">
                <a:solidFill>
                  <a:srgbClr val="E07A5F"/>
                </a:solidFill>
                <a:latin typeface="+mn-lt"/>
                <a:ea typeface="+mn-ea"/>
                <a:cs typeface="+mn-cs"/>
              </a:rPr>
              <a:t>파일을 생성하는 것을 추천</a:t>
            </a:r>
            <a:endParaRPr lang="ko-KR" altLang="ko-KR" sz="1100" dirty="0">
              <a:solidFill>
                <a:srgbClr val="E07A5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E669B9-C680-057D-B510-FFF822C1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98" y="2445649"/>
            <a:ext cx="2619931" cy="743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423C13A-DCD1-1AF2-ECC9-C07AF9A79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898" y="3228173"/>
            <a:ext cx="2619931" cy="10944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D3D4B-B023-9E04-30C5-91B2BDC9F28B}"/>
              </a:ext>
            </a:extLst>
          </p:cNvPr>
          <p:cNvSpPr/>
          <p:nvPr/>
        </p:nvSpPr>
        <p:spPr>
          <a:xfrm>
            <a:off x="4048125" y="2165116"/>
            <a:ext cx="82015" cy="2109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88BC2-FAAC-0EB2-2119-05C10916702E}"/>
              </a:ext>
            </a:extLst>
          </p:cNvPr>
          <p:cNvSpPr txBox="1"/>
          <p:nvPr/>
        </p:nvSpPr>
        <p:spPr>
          <a:xfrm>
            <a:off x="4280348" y="1997655"/>
            <a:ext cx="2715765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용도</a:t>
            </a:r>
            <a:r>
              <a:rPr lang="en-US" altLang="ko-KR" sz="1100" dirty="0"/>
              <a:t>2) </a:t>
            </a:r>
            <a:r>
              <a:rPr lang="ko-KR" altLang="en-US" sz="1100" dirty="0"/>
              <a:t>패키지 내 모듈을 미리 </a:t>
            </a:r>
            <a:r>
              <a:rPr lang="en-US" altLang="ko-KR" sz="1100" dirty="0"/>
              <a:t>import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5EB7EB5-6711-C684-BB36-0B7B6556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949" y="2445649"/>
            <a:ext cx="2373886" cy="9940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EFEB6-6422-326C-84B6-71C95D3C7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7949" y="3525157"/>
            <a:ext cx="1850580" cy="7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58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BD751-26C7-A053-E7DE-F1F1A72D6C25}"/>
              </a:ext>
            </a:extLst>
          </p:cNvPr>
          <p:cNvSpPr txBox="1"/>
          <p:nvPr/>
        </p:nvSpPr>
        <p:spPr>
          <a:xfrm>
            <a:off x="1060898" y="1264230"/>
            <a:ext cx="2261579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용도</a:t>
            </a:r>
            <a:r>
              <a:rPr lang="en-US" altLang="ko-KR" sz="1100" dirty="0"/>
              <a:t>3) </a:t>
            </a:r>
            <a:r>
              <a:rPr lang="ko-KR" altLang="en-US" sz="1100" dirty="0"/>
              <a:t>패키지 초기화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149D88-3951-C9E9-3C59-A58E4E8D7E59}"/>
              </a:ext>
            </a:extLst>
          </p:cNvPr>
          <p:cNvGrpSpPr/>
          <p:nvPr/>
        </p:nvGrpSpPr>
        <p:grpSpPr>
          <a:xfrm>
            <a:off x="150594" y="752752"/>
            <a:ext cx="2326768" cy="336248"/>
            <a:chOff x="155356" y="719660"/>
            <a:chExt cx="2326768" cy="336248"/>
          </a:xfrm>
        </p:grpSpPr>
        <p:sp>
          <p:nvSpPr>
            <p:cNvPr id="5" name="Google Shape;1672;p44">
              <a:extLst>
                <a:ext uri="{FF2B5EF4-FFF2-40B4-BE49-F238E27FC236}">
                  <a16:creationId xmlns:a16="http://schemas.microsoft.com/office/drawing/2014/main" id="{134034D0-3EB1-C479-4BE5-5A63C3FD0D43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Google Shape;1676;p44">
              <a:extLst>
                <a:ext uri="{FF2B5EF4-FFF2-40B4-BE49-F238E27FC236}">
                  <a16:creationId xmlns:a16="http://schemas.microsoft.com/office/drawing/2014/main" id="{F2BFEB9A-69C1-2652-6DDD-932FD0A4A109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03 </a:t>
              </a:r>
              <a:r>
                <a:rPr lang="en-US" altLang="ko-KR" sz="1200" dirty="0">
                  <a:solidFill>
                    <a:schemeClr val="tx1"/>
                  </a:solidFill>
                  <a:effectLst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__init__.py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의 용도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20506C6-E8ED-CEDA-2C81-0536F769C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7" r="25776" b="76062"/>
          <a:stretch/>
        </p:blipFill>
        <p:spPr>
          <a:xfrm>
            <a:off x="1060899" y="1668630"/>
            <a:ext cx="2420490" cy="4289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23B56-0B51-20C5-A889-8FAFB1103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897" y="2564819"/>
            <a:ext cx="1282252" cy="56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91274F-7B54-DFB1-3C17-FECF61446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363" y="3214187"/>
            <a:ext cx="2857997" cy="4355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1CEF8E-3E1D-0C25-9F30-F7C2B522A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268" r="30649" b="-653"/>
          <a:stretch/>
        </p:blipFill>
        <p:spPr>
          <a:xfrm>
            <a:off x="1060897" y="2088010"/>
            <a:ext cx="2261579" cy="4073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5BA1D8-F2E7-CFD7-EA03-4AABEBD6D0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363" y="3719243"/>
            <a:ext cx="2433025" cy="6626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4A09EC-A1C7-C723-6876-42FA7F92318A}"/>
              </a:ext>
            </a:extLst>
          </p:cNvPr>
          <p:cNvSpPr/>
          <p:nvPr/>
        </p:nvSpPr>
        <p:spPr>
          <a:xfrm>
            <a:off x="4100512" y="2000947"/>
            <a:ext cx="45719" cy="2109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A8A3F6-384B-C882-D2DD-87F1DF6C69F4}"/>
              </a:ext>
            </a:extLst>
          </p:cNvPr>
          <p:cNvSpPr txBox="1"/>
          <p:nvPr/>
        </p:nvSpPr>
        <p:spPr>
          <a:xfrm>
            <a:off x="4347023" y="1264230"/>
            <a:ext cx="1572765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용도</a:t>
            </a:r>
            <a:r>
              <a:rPr lang="en-US" altLang="ko-KR" sz="1100" dirty="0"/>
              <a:t>4) __all__</a:t>
            </a:r>
            <a:endParaRPr lang="ko-KR" altLang="en-US" sz="11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B1BF02A-4840-633C-4567-31C71A52F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6679" y="1724755"/>
            <a:ext cx="1967499" cy="846995"/>
          </a:xfrm>
          <a:prstGeom prst="rect">
            <a:avLst/>
          </a:prstGeom>
          <a:ln w="12700">
            <a:solidFill>
              <a:srgbClr val="E07A5F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7287AE4-B6C9-A81B-03C0-83E790712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7023" y="2718749"/>
            <a:ext cx="1942098" cy="41407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5FC8912-BB2E-B186-E0A1-2466144B24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7023" y="3214187"/>
            <a:ext cx="2098151" cy="8906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72E69E-8BD0-BD09-B6B3-C65E0A4AE53B}"/>
              </a:ext>
            </a:extLst>
          </p:cNvPr>
          <p:cNvSpPr txBox="1"/>
          <p:nvPr/>
        </p:nvSpPr>
        <p:spPr>
          <a:xfrm>
            <a:off x="6512284" y="2787284"/>
            <a:ext cx="1838325" cy="276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__all__ = [‘</a:t>
            </a:r>
            <a:r>
              <a:rPr lang="ko-KR" altLang="en-US" dirty="0">
                <a:latin typeface="+mn-ea"/>
                <a:ea typeface="+mn-ea"/>
              </a:rPr>
              <a:t>실행할 모듈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ECA241-CAE2-C0AD-1057-04034831342A}"/>
              </a:ext>
            </a:extLst>
          </p:cNvPr>
          <p:cNvSpPr/>
          <p:nvPr/>
        </p:nvSpPr>
        <p:spPr>
          <a:xfrm>
            <a:off x="6398798" y="2744736"/>
            <a:ext cx="45719" cy="373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75BE7AF-D262-865A-1ACE-48526620FCC4}"/>
              </a:ext>
            </a:extLst>
          </p:cNvPr>
          <p:cNvSpPr/>
          <p:nvPr/>
        </p:nvSpPr>
        <p:spPr>
          <a:xfrm rot="16200000" flipH="1">
            <a:off x="4984112" y="2640791"/>
            <a:ext cx="337369" cy="330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D1345-9A2B-25D1-E68A-4FE7E11180B5}"/>
              </a:ext>
            </a:extLst>
          </p:cNvPr>
          <p:cNvSpPr/>
          <p:nvPr/>
        </p:nvSpPr>
        <p:spPr>
          <a:xfrm>
            <a:off x="1333199" y="1856488"/>
            <a:ext cx="179371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503AE0-064D-BFD2-6C03-750D8092B612}"/>
              </a:ext>
            </a:extLst>
          </p:cNvPr>
          <p:cNvSpPr txBox="1"/>
          <p:nvPr/>
        </p:nvSpPr>
        <p:spPr>
          <a:xfrm>
            <a:off x="1463898" y="1959036"/>
            <a:ext cx="6286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</a:rPr>
              <a:t>접근자</a:t>
            </a:r>
            <a:endParaRPr lang="ko-KR" altLang="en-US" sz="1000" dirty="0">
              <a:solidFill>
                <a:schemeClr val="tx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98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20CD75-46BE-CFAD-E35A-7D67842B901F}"/>
              </a:ext>
            </a:extLst>
          </p:cNvPr>
          <p:cNvGrpSpPr/>
          <p:nvPr/>
        </p:nvGrpSpPr>
        <p:grpSpPr>
          <a:xfrm>
            <a:off x="150594" y="752752"/>
            <a:ext cx="2326768" cy="336248"/>
            <a:chOff x="155356" y="719660"/>
            <a:chExt cx="2326768" cy="336248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E5511BC3-5278-BB49-A3F4-24F7E2A713FD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7DA27131-6848-070E-6F26-D1636E1529CE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04 </a:t>
              </a:r>
              <a:r>
                <a:rPr lang="en-US" altLang="ko-KR" sz="1200" dirty="0">
                  <a:solidFill>
                    <a:schemeClr val="tx1"/>
                  </a:solidFill>
                  <a:effectLst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relative 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패키지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6FC3745-AC1C-C798-395D-2D357E707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21" y="1278762"/>
            <a:ext cx="1651899" cy="12036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401849-F2CE-E68D-78E6-0E03F8261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21" y="2697314"/>
            <a:ext cx="2458770" cy="12805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036771-A299-1ECE-ADDA-1B10DE17E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465" y="2697314"/>
            <a:ext cx="2668366" cy="101836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A008EF-DF12-7794-F90C-E21B493A25D0}"/>
              </a:ext>
            </a:extLst>
          </p:cNvPr>
          <p:cNvSpPr/>
          <p:nvPr/>
        </p:nvSpPr>
        <p:spPr>
          <a:xfrm>
            <a:off x="1670421" y="2941400"/>
            <a:ext cx="2341509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67AC18-6B95-A4AA-A0F9-EA69B57F8E74}"/>
              </a:ext>
            </a:extLst>
          </p:cNvPr>
          <p:cNvSpPr/>
          <p:nvPr/>
        </p:nvSpPr>
        <p:spPr>
          <a:xfrm>
            <a:off x="4734465" y="2922430"/>
            <a:ext cx="2565495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F3536D07-C70C-3240-E094-445C41F5A684}"/>
              </a:ext>
            </a:extLst>
          </p:cNvPr>
          <p:cNvSpPr/>
          <p:nvPr/>
        </p:nvSpPr>
        <p:spPr>
          <a:xfrm>
            <a:off x="4175335" y="2891854"/>
            <a:ext cx="512985" cy="28194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672;p44">
            <a:extLst>
              <a:ext uri="{FF2B5EF4-FFF2-40B4-BE49-F238E27FC236}">
                <a16:creationId xmlns:a16="http://schemas.microsoft.com/office/drawing/2014/main" id="{97E142C5-25A7-C974-C209-8C47FEE9EDB0}"/>
              </a:ext>
            </a:extLst>
          </p:cNvPr>
          <p:cNvSpPr/>
          <p:nvPr/>
        </p:nvSpPr>
        <p:spPr>
          <a:xfrm>
            <a:off x="4572001" y="1092087"/>
            <a:ext cx="277224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1676;p44">
            <a:extLst>
              <a:ext uri="{FF2B5EF4-FFF2-40B4-BE49-F238E27FC236}">
                <a16:creationId xmlns:a16="http://schemas.microsoft.com/office/drawing/2014/main" id="{D2C794AA-5E27-E855-2839-0F8AD052B0F2}"/>
              </a:ext>
            </a:extLst>
          </p:cNvPr>
          <p:cNvSpPr txBox="1">
            <a:spLocks/>
          </p:cNvSpPr>
          <p:nvPr/>
        </p:nvSpPr>
        <p:spPr>
          <a:xfrm>
            <a:off x="4836145" y="1142407"/>
            <a:ext cx="2434995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</a:rPr>
              <a:t>01 </a:t>
            </a:r>
            <a:r>
              <a:rPr lang="ko-KR" altLang="en-US" dirty="0">
                <a:solidFill>
                  <a:schemeClr val="tx1"/>
                </a:solidFill>
              </a:rPr>
              <a:t>클래스가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필요한 이유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84" name="Google Shape;1672;p44">
            <a:extLst>
              <a:ext uri="{FF2B5EF4-FFF2-40B4-BE49-F238E27FC236}">
                <a16:creationId xmlns:a16="http://schemas.microsoft.com/office/drawing/2014/main" id="{EAB82470-A865-D33D-1A4D-6B84C9A69088}"/>
              </a:ext>
            </a:extLst>
          </p:cNvPr>
          <p:cNvSpPr/>
          <p:nvPr/>
        </p:nvSpPr>
        <p:spPr>
          <a:xfrm>
            <a:off x="4572000" y="1682624"/>
            <a:ext cx="2012387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1676;p44">
            <a:extLst>
              <a:ext uri="{FF2B5EF4-FFF2-40B4-BE49-F238E27FC236}">
                <a16:creationId xmlns:a16="http://schemas.microsoft.com/office/drawing/2014/main" id="{7548A63E-735A-23B0-6889-ADACF23F05A2}"/>
              </a:ext>
            </a:extLst>
          </p:cNvPr>
          <p:cNvSpPr txBox="1">
            <a:spLocks/>
          </p:cNvSpPr>
          <p:nvPr/>
        </p:nvSpPr>
        <p:spPr>
          <a:xfrm>
            <a:off x="4769401" y="1730855"/>
            <a:ext cx="1767579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</a:rPr>
              <a:t>02 </a:t>
            </a:r>
            <a:r>
              <a:rPr lang="ko-KR" altLang="en-US" dirty="0">
                <a:solidFill>
                  <a:schemeClr val="tx1"/>
                </a:solidFill>
              </a:rPr>
              <a:t>클래스와 객체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87" name="Google Shape;1672;p44">
            <a:extLst>
              <a:ext uri="{FF2B5EF4-FFF2-40B4-BE49-F238E27FC236}">
                <a16:creationId xmlns:a16="http://schemas.microsoft.com/office/drawing/2014/main" id="{6168BD57-F661-EA1F-BCA6-E01D57B49D58}"/>
              </a:ext>
            </a:extLst>
          </p:cNvPr>
          <p:cNvSpPr/>
          <p:nvPr/>
        </p:nvSpPr>
        <p:spPr>
          <a:xfrm>
            <a:off x="4572001" y="2273163"/>
            <a:ext cx="1720466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1676;p44">
            <a:extLst>
              <a:ext uri="{FF2B5EF4-FFF2-40B4-BE49-F238E27FC236}">
                <a16:creationId xmlns:a16="http://schemas.microsoft.com/office/drawing/2014/main" id="{27EF73A6-1E39-D62A-3888-CFEA261E58B2}"/>
              </a:ext>
            </a:extLst>
          </p:cNvPr>
          <p:cNvSpPr txBox="1">
            <a:spLocks/>
          </p:cNvSpPr>
          <p:nvPr/>
        </p:nvSpPr>
        <p:spPr>
          <a:xfrm>
            <a:off x="4769401" y="2321394"/>
            <a:ext cx="1511170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</a:rPr>
              <a:t>03 </a:t>
            </a:r>
            <a:r>
              <a:rPr lang="ko-KR" altLang="en-US" dirty="0">
                <a:solidFill>
                  <a:schemeClr val="tx1"/>
                </a:solidFill>
              </a:rPr>
              <a:t>생성자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90" name="Google Shape;1672;p44">
            <a:extLst>
              <a:ext uri="{FF2B5EF4-FFF2-40B4-BE49-F238E27FC236}">
                <a16:creationId xmlns:a16="http://schemas.microsoft.com/office/drawing/2014/main" id="{9FD44607-DE6C-ABD6-63FA-2181D1037364}"/>
              </a:ext>
            </a:extLst>
          </p:cNvPr>
          <p:cNvSpPr/>
          <p:nvPr/>
        </p:nvSpPr>
        <p:spPr>
          <a:xfrm>
            <a:off x="4572000" y="2863701"/>
            <a:ext cx="2166933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1676;p44">
            <a:extLst>
              <a:ext uri="{FF2B5EF4-FFF2-40B4-BE49-F238E27FC236}">
                <a16:creationId xmlns:a16="http://schemas.microsoft.com/office/drawing/2014/main" id="{4A616DDE-105E-708A-F40D-68F987EC7C0E}"/>
              </a:ext>
            </a:extLst>
          </p:cNvPr>
          <p:cNvSpPr txBox="1">
            <a:spLocks/>
          </p:cNvSpPr>
          <p:nvPr/>
        </p:nvSpPr>
        <p:spPr>
          <a:xfrm>
            <a:off x="4769401" y="2911932"/>
            <a:ext cx="1903324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</a:rPr>
              <a:t>04 </a:t>
            </a:r>
            <a:r>
              <a:rPr lang="ko-KR" altLang="en-US" dirty="0">
                <a:solidFill>
                  <a:schemeClr val="tx1"/>
                </a:solidFill>
              </a:rPr>
              <a:t>클래스의 상속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93" name="Google Shape;1672;p44">
            <a:extLst>
              <a:ext uri="{FF2B5EF4-FFF2-40B4-BE49-F238E27FC236}">
                <a16:creationId xmlns:a16="http://schemas.microsoft.com/office/drawing/2014/main" id="{58690E0D-ADE6-11AC-8FBC-09B2F3F51DC3}"/>
              </a:ext>
            </a:extLst>
          </p:cNvPr>
          <p:cNvSpPr/>
          <p:nvPr/>
        </p:nvSpPr>
        <p:spPr>
          <a:xfrm>
            <a:off x="4572000" y="3454239"/>
            <a:ext cx="3665176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1676;p44">
            <a:extLst>
              <a:ext uri="{FF2B5EF4-FFF2-40B4-BE49-F238E27FC236}">
                <a16:creationId xmlns:a16="http://schemas.microsoft.com/office/drawing/2014/main" id="{29FBC129-F5C4-84C5-6134-877CA8A46594}"/>
              </a:ext>
            </a:extLst>
          </p:cNvPr>
          <p:cNvSpPr txBox="1">
            <a:spLocks/>
          </p:cNvSpPr>
          <p:nvPr/>
        </p:nvSpPr>
        <p:spPr>
          <a:xfrm>
            <a:off x="4769401" y="3502470"/>
            <a:ext cx="3219305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dirty="0">
                <a:solidFill>
                  <a:schemeClr val="tx1"/>
                </a:solidFill>
              </a:rPr>
              <a:t>05 </a:t>
            </a:r>
            <a:r>
              <a:rPr lang="ko-KR" altLang="en-US" dirty="0">
                <a:solidFill>
                  <a:schemeClr val="tx1"/>
                </a:solidFill>
              </a:rPr>
              <a:t>메서드 </a:t>
            </a:r>
            <a:r>
              <a:rPr lang="ko-KR" altLang="en-US" dirty="0" err="1">
                <a:solidFill>
                  <a:schemeClr val="tx1"/>
                </a:solidFill>
              </a:rPr>
              <a:t>오버라이딩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추상화 클래스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95" name="Google Shape;1821;p53">
            <a:extLst>
              <a:ext uri="{FF2B5EF4-FFF2-40B4-BE49-F238E27FC236}">
                <a16:creationId xmlns:a16="http://schemas.microsoft.com/office/drawing/2014/main" id="{0AFEB692-EED0-77B8-DF57-3B9EE93FBF3C}"/>
              </a:ext>
            </a:extLst>
          </p:cNvPr>
          <p:cNvSpPr txBox="1">
            <a:spLocks/>
          </p:cNvSpPr>
          <p:nvPr/>
        </p:nvSpPr>
        <p:spPr>
          <a:xfrm>
            <a:off x="1640122" y="2655900"/>
            <a:ext cx="32895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endParaRPr lang="es-ES" sz="2800" dirty="0">
              <a:solidFill>
                <a:schemeClr val="bg2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8EA41AE-39B1-01C4-BFAB-1A5E94962E9C}"/>
              </a:ext>
            </a:extLst>
          </p:cNvPr>
          <p:cNvGrpSpPr/>
          <p:nvPr/>
        </p:nvGrpSpPr>
        <p:grpSpPr>
          <a:xfrm>
            <a:off x="1791369" y="2344794"/>
            <a:ext cx="2768736" cy="1333512"/>
            <a:chOff x="1803264" y="2033688"/>
            <a:chExt cx="2768736" cy="1333512"/>
          </a:xfrm>
        </p:grpSpPr>
        <p:sp>
          <p:nvSpPr>
            <p:cNvPr id="101" name="Google Shape;1821;p53">
              <a:extLst>
                <a:ext uri="{FF2B5EF4-FFF2-40B4-BE49-F238E27FC236}">
                  <a16:creationId xmlns:a16="http://schemas.microsoft.com/office/drawing/2014/main" id="{F29E3C77-BE73-E040-E6F3-A18C249494A0}"/>
                </a:ext>
              </a:extLst>
            </p:cNvPr>
            <p:cNvSpPr txBox="1">
              <a:spLocks/>
            </p:cNvSpPr>
            <p:nvPr/>
          </p:nvSpPr>
          <p:spPr>
            <a:xfrm>
              <a:off x="1852662" y="2655900"/>
              <a:ext cx="2719338" cy="7113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n-ea"/>
                  <a:ea typeface="+mn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s-ES" sz="2800" dirty="0">
                  <a:solidFill>
                    <a:schemeClr val="bg2"/>
                  </a:solidFill>
                </a:rPr>
                <a:t>class</a:t>
              </a:r>
            </a:p>
          </p:txBody>
        </p:sp>
        <p:sp>
          <p:nvSpPr>
            <p:cNvPr id="102" name="Google Shape;1822;p53">
              <a:extLst>
                <a:ext uri="{FF2B5EF4-FFF2-40B4-BE49-F238E27FC236}">
                  <a16:creationId xmlns:a16="http://schemas.microsoft.com/office/drawing/2014/main" id="{04237F89-641A-E363-28AB-880A8E64E90D}"/>
                </a:ext>
              </a:extLst>
            </p:cNvPr>
            <p:cNvSpPr txBox="1">
              <a:spLocks/>
            </p:cNvSpPr>
            <p:nvPr/>
          </p:nvSpPr>
          <p:spPr>
            <a:xfrm>
              <a:off x="1803264" y="2033688"/>
              <a:ext cx="2719338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4800" dirty="0">
                  <a:solidFill>
                    <a:schemeClr val="tx1"/>
                  </a:solidFill>
                </a:rPr>
                <a:t>클래스</a:t>
              </a:r>
              <a:endParaRPr lang="es-419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Google Shape;1823;p53">
            <a:extLst>
              <a:ext uri="{FF2B5EF4-FFF2-40B4-BE49-F238E27FC236}">
                <a16:creationId xmlns:a16="http://schemas.microsoft.com/office/drawing/2014/main" id="{C78D9809-1CB3-D042-3A7D-E5AFCBB5797B}"/>
              </a:ext>
            </a:extLst>
          </p:cNvPr>
          <p:cNvSpPr txBox="1">
            <a:spLocks/>
          </p:cNvSpPr>
          <p:nvPr/>
        </p:nvSpPr>
        <p:spPr>
          <a:xfrm>
            <a:off x="1706125" y="1227655"/>
            <a:ext cx="1495834" cy="1325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es-419" sz="8000" dirty="0">
                <a:solidFill>
                  <a:schemeClr val="accent1"/>
                </a:solidFill>
                <a:latin typeface="Lexend Medium"/>
                <a:sym typeface="Lexend Medium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6250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312E70-ED48-A971-85E9-866B7314E416}"/>
              </a:ext>
            </a:extLst>
          </p:cNvPr>
          <p:cNvGrpSpPr/>
          <p:nvPr/>
        </p:nvGrpSpPr>
        <p:grpSpPr>
          <a:xfrm>
            <a:off x="1622960" y="2180983"/>
            <a:ext cx="2768736" cy="1333512"/>
            <a:chOff x="1803264" y="2033688"/>
            <a:chExt cx="2768736" cy="1333512"/>
          </a:xfrm>
        </p:grpSpPr>
        <p:sp>
          <p:nvSpPr>
            <p:cNvPr id="3" name="Google Shape;1821;p53">
              <a:extLst>
                <a:ext uri="{FF2B5EF4-FFF2-40B4-BE49-F238E27FC236}">
                  <a16:creationId xmlns:a16="http://schemas.microsoft.com/office/drawing/2014/main" id="{50D2DE42-74C4-C1DD-5F44-D8E1AE3DF8B7}"/>
                </a:ext>
              </a:extLst>
            </p:cNvPr>
            <p:cNvSpPr txBox="1">
              <a:spLocks/>
            </p:cNvSpPr>
            <p:nvPr/>
          </p:nvSpPr>
          <p:spPr>
            <a:xfrm>
              <a:off x="1852662" y="2655900"/>
              <a:ext cx="2719338" cy="7113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n-ea"/>
                  <a:ea typeface="+mn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s-ES" sz="2800" dirty="0">
                  <a:solidFill>
                    <a:schemeClr val="bg2"/>
                  </a:solidFill>
                </a:rPr>
                <a:t>Exception Handling</a:t>
              </a:r>
            </a:p>
          </p:txBody>
        </p:sp>
        <p:sp>
          <p:nvSpPr>
            <p:cNvPr id="4" name="Google Shape;1822;p53">
              <a:extLst>
                <a:ext uri="{FF2B5EF4-FFF2-40B4-BE49-F238E27FC236}">
                  <a16:creationId xmlns:a16="http://schemas.microsoft.com/office/drawing/2014/main" id="{F858E3AF-EAC1-1025-CD9E-A9B424D112A5}"/>
                </a:ext>
              </a:extLst>
            </p:cNvPr>
            <p:cNvSpPr txBox="1">
              <a:spLocks/>
            </p:cNvSpPr>
            <p:nvPr/>
          </p:nvSpPr>
          <p:spPr>
            <a:xfrm>
              <a:off x="1803264" y="2033688"/>
              <a:ext cx="2719338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4800" dirty="0">
                  <a:solidFill>
                    <a:schemeClr val="tx1"/>
                  </a:solidFill>
                </a:rPr>
                <a:t>예외처리</a:t>
              </a:r>
              <a:endParaRPr lang="es-419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Google Shape;1672;p44">
            <a:extLst>
              <a:ext uri="{FF2B5EF4-FFF2-40B4-BE49-F238E27FC236}">
                <a16:creationId xmlns:a16="http://schemas.microsoft.com/office/drawing/2014/main" id="{090D9495-2D1E-EC04-2071-BBADE6836DA4}"/>
              </a:ext>
            </a:extLst>
          </p:cNvPr>
          <p:cNvSpPr/>
          <p:nvPr/>
        </p:nvSpPr>
        <p:spPr>
          <a:xfrm>
            <a:off x="4549150" y="1321554"/>
            <a:ext cx="277224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676;p44">
            <a:extLst>
              <a:ext uri="{FF2B5EF4-FFF2-40B4-BE49-F238E27FC236}">
                <a16:creationId xmlns:a16="http://schemas.microsoft.com/office/drawing/2014/main" id="{BCCD1383-4CC1-D126-3DA5-8FA7C3010B45}"/>
              </a:ext>
            </a:extLst>
          </p:cNvPr>
          <p:cNvSpPr txBox="1">
            <a:spLocks/>
          </p:cNvSpPr>
          <p:nvPr/>
        </p:nvSpPr>
        <p:spPr>
          <a:xfrm>
            <a:off x="4813294" y="1371874"/>
            <a:ext cx="2434995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 </a:t>
            </a:r>
            <a:r>
              <a:rPr lang="ko-KR" altLang="en-US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오류는 언제 발생하는가</a:t>
            </a:r>
            <a:r>
              <a:rPr lang="en-US" altLang="ko-KR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7" name="Google Shape;1672;p44">
            <a:extLst>
              <a:ext uri="{FF2B5EF4-FFF2-40B4-BE49-F238E27FC236}">
                <a16:creationId xmlns:a16="http://schemas.microsoft.com/office/drawing/2014/main" id="{E5D92119-66C1-EB74-5365-7D46175B14DA}"/>
              </a:ext>
            </a:extLst>
          </p:cNvPr>
          <p:cNvSpPr/>
          <p:nvPr/>
        </p:nvSpPr>
        <p:spPr>
          <a:xfrm>
            <a:off x="4549150" y="1849598"/>
            <a:ext cx="248792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76;p44">
            <a:extLst>
              <a:ext uri="{FF2B5EF4-FFF2-40B4-BE49-F238E27FC236}">
                <a16:creationId xmlns:a16="http://schemas.microsoft.com/office/drawing/2014/main" id="{EB8106BD-3F12-AC26-264E-B6CF34056192}"/>
              </a:ext>
            </a:extLst>
          </p:cNvPr>
          <p:cNvSpPr txBox="1">
            <a:spLocks/>
          </p:cNvSpPr>
          <p:nvPr/>
        </p:nvSpPr>
        <p:spPr>
          <a:xfrm>
            <a:off x="4827610" y="1899918"/>
            <a:ext cx="2566969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 </a:t>
            </a:r>
            <a:r>
              <a:rPr lang="ko-KR" altLang="en-US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오류 예외 처리 기법</a:t>
            </a:r>
            <a:endParaRPr lang="ko-KR" altLang="en-US" dirty="0"/>
          </a:p>
        </p:txBody>
      </p:sp>
      <p:sp>
        <p:nvSpPr>
          <p:cNvPr id="9" name="Google Shape;1672;p44">
            <a:extLst>
              <a:ext uri="{FF2B5EF4-FFF2-40B4-BE49-F238E27FC236}">
                <a16:creationId xmlns:a16="http://schemas.microsoft.com/office/drawing/2014/main" id="{D01FDAC0-4464-D641-5400-1EEBFFDDAD1E}"/>
              </a:ext>
            </a:extLst>
          </p:cNvPr>
          <p:cNvSpPr/>
          <p:nvPr/>
        </p:nvSpPr>
        <p:spPr>
          <a:xfrm>
            <a:off x="4549149" y="2377642"/>
            <a:ext cx="2114541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676;p44">
            <a:extLst>
              <a:ext uri="{FF2B5EF4-FFF2-40B4-BE49-F238E27FC236}">
                <a16:creationId xmlns:a16="http://schemas.microsoft.com/office/drawing/2014/main" id="{0DD17437-19FB-0D19-935F-C4756D40DB2F}"/>
              </a:ext>
            </a:extLst>
          </p:cNvPr>
          <p:cNvSpPr txBox="1">
            <a:spLocks/>
          </p:cNvSpPr>
          <p:nvPr/>
        </p:nvSpPr>
        <p:spPr>
          <a:xfrm>
            <a:off x="4871377" y="2427962"/>
            <a:ext cx="1921978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 </a:t>
            </a:r>
            <a:r>
              <a:rPr lang="ko-KR" altLang="en-US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오류 회피하기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Google Shape;1672;p44">
            <a:extLst>
              <a:ext uri="{FF2B5EF4-FFF2-40B4-BE49-F238E27FC236}">
                <a16:creationId xmlns:a16="http://schemas.microsoft.com/office/drawing/2014/main" id="{8017F55E-5941-AE15-E7DA-49FDDFE90F62}"/>
              </a:ext>
            </a:extLst>
          </p:cNvPr>
          <p:cNvSpPr/>
          <p:nvPr/>
        </p:nvSpPr>
        <p:spPr>
          <a:xfrm>
            <a:off x="4549150" y="2957235"/>
            <a:ext cx="277224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676;p44">
            <a:extLst>
              <a:ext uri="{FF2B5EF4-FFF2-40B4-BE49-F238E27FC236}">
                <a16:creationId xmlns:a16="http://schemas.microsoft.com/office/drawing/2014/main" id="{567148CC-9574-7A2A-F419-472414456356}"/>
              </a:ext>
            </a:extLst>
          </p:cNvPr>
          <p:cNvSpPr txBox="1">
            <a:spLocks/>
          </p:cNvSpPr>
          <p:nvPr/>
        </p:nvSpPr>
        <p:spPr>
          <a:xfrm>
            <a:off x="4867762" y="3007555"/>
            <a:ext cx="2199787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 </a:t>
            </a:r>
            <a:r>
              <a:rPr lang="ko-KR" altLang="en-US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오류 일부러 발생시키기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13" name="Google Shape;1823;p53">
            <a:extLst>
              <a:ext uri="{FF2B5EF4-FFF2-40B4-BE49-F238E27FC236}">
                <a16:creationId xmlns:a16="http://schemas.microsoft.com/office/drawing/2014/main" id="{64DA67CB-98EE-1ED2-7913-CFB94276778F}"/>
              </a:ext>
            </a:extLst>
          </p:cNvPr>
          <p:cNvSpPr txBox="1">
            <a:spLocks/>
          </p:cNvSpPr>
          <p:nvPr/>
        </p:nvSpPr>
        <p:spPr>
          <a:xfrm>
            <a:off x="1519747" y="1026402"/>
            <a:ext cx="1495834" cy="1325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es-419" sz="8000" dirty="0">
                <a:solidFill>
                  <a:schemeClr val="accent1"/>
                </a:solidFill>
                <a:latin typeface="Lexend Medium"/>
                <a:sym typeface="Lexend Medium"/>
              </a:rPr>
              <a:t>04</a:t>
            </a:r>
          </a:p>
        </p:txBody>
      </p:sp>
      <p:sp>
        <p:nvSpPr>
          <p:cNvPr id="15" name="Google Shape;1672;p44">
            <a:extLst>
              <a:ext uri="{FF2B5EF4-FFF2-40B4-BE49-F238E27FC236}">
                <a16:creationId xmlns:a16="http://schemas.microsoft.com/office/drawing/2014/main" id="{62270F92-CA29-202A-E51B-8B37371AACF2}"/>
              </a:ext>
            </a:extLst>
          </p:cNvPr>
          <p:cNvSpPr/>
          <p:nvPr/>
        </p:nvSpPr>
        <p:spPr>
          <a:xfrm>
            <a:off x="4549150" y="3475395"/>
            <a:ext cx="1996430" cy="415800"/>
          </a:xfrm>
          <a:prstGeom prst="chevron">
            <a:avLst>
              <a:gd name="adj" fmla="val 28620"/>
            </a:avLst>
          </a:prstGeom>
          <a:solidFill>
            <a:schemeClr val="accent3"/>
          </a:solidFill>
          <a:ln>
            <a:noFill/>
          </a:ln>
          <a:effectLst>
            <a:outerShdw dist="38100" dir="318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76;p44">
            <a:extLst>
              <a:ext uri="{FF2B5EF4-FFF2-40B4-BE49-F238E27FC236}">
                <a16:creationId xmlns:a16="http://schemas.microsoft.com/office/drawing/2014/main" id="{F55C7FD1-28DA-1513-DE4D-73A3B5B513A8}"/>
              </a:ext>
            </a:extLst>
          </p:cNvPr>
          <p:cNvSpPr txBox="1">
            <a:spLocks/>
          </p:cNvSpPr>
          <p:nvPr/>
        </p:nvSpPr>
        <p:spPr>
          <a:xfrm>
            <a:off x="4867763" y="3525715"/>
            <a:ext cx="1925592" cy="3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05 </a:t>
            </a:r>
            <a:r>
              <a:rPr lang="ko-KR" altLang="en-US" dirty="0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예외 만들기</a:t>
            </a:r>
            <a:endParaRPr lang="es-41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7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B7C82D-BD9C-400D-9127-4F985F2EA96C}"/>
              </a:ext>
            </a:extLst>
          </p:cNvPr>
          <p:cNvGrpSpPr/>
          <p:nvPr/>
        </p:nvGrpSpPr>
        <p:grpSpPr>
          <a:xfrm>
            <a:off x="150594" y="752752"/>
            <a:ext cx="2684046" cy="336248"/>
            <a:chOff x="155356" y="719660"/>
            <a:chExt cx="2326768" cy="336248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2F79AA12-5BB4-7517-E611-EB66B4DEAA69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9CDE123C-CFDC-5FD0-F90D-113AD5BD1DA6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01 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오류는 언제 발생하는가</a:t>
              </a:r>
              <a:r>
                <a:rPr lang="en-US" altLang="ko-KR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?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4EC9301-6C90-76C1-C956-B1F99117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74" y="1347612"/>
            <a:ext cx="3528060" cy="684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0FF088-0420-F474-9AA4-464CD0325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078" y="2203338"/>
            <a:ext cx="2265456" cy="736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5E573-1220-AEEF-D78B-5A5BC7856CC0}"/>
              </a:ext>
            </a:extLst>
          </p:cNvPr>
          <p:cNvSpPr txBox="1"/>
          <p:nvPr/>
        </p:nvSpPr>
        <p:spPr>
          <a:xfrm>
            <a:off x="5125944" y="1520296"/>
            <a:ext cx="2501676" cy="276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EX) </a:t>
            </a:r>
            <a:r>
              <a:rPr lang="en-US" altLang="ko-KR" dirty="0" err="1"/>
              <a:t>FileNotFoundError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파일 없을 때 </a:t>
            </a:r>
            <a:r>
              <a:rPr lang="ko-KR" altLang="en-US" dirty="0" err="1">
                <a:latin typeface="+mn-ea"/>
                <a:ea typeface="+mn-ea"/>
              </a:rPr>
              <a:t>발생하는오류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972EF-F719-F5D9-B63C-A925504C8FEB}"/>
              </a:ext>
            </a:extLst>
          </p:cNvPr>
          <p:cNvSpPr txBox="1"/>
          <p:nvPr/>
        </p:nvSpPr>
        <p:spPr>
          <a:xfrm>
            <a:off x="5125944" y="2433250"/>
            <a:ext cx="2501676" cy="276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EX) </a:t>
            </a:r>
            <a:r>
              <a:rPr lang="en-US" altLang="ko-KR" dirty="0" err="1"/>
              <a:t>ZeroDivisionError</a:t>
            </a:r>
            <a:r>
              <a:rPr lang="en-US" altLang="ko-KR" dirty="0">
                <a:latin typeface="+mn-ea"/>
                <a:ea typeface="+mn-ea"/>
              </a:rPr>
              <a:t> </a:t>
            </a:r>
          </a:p>
          <a:p>
            <a:r>
              <a:rPr lang="en-US" altLang="ko-KR" dirty="0">
                <a:latin typeface="+mn-ea"/>
                <a:ea typeface="+mn-ea"/>
              </a:rPr>
              <a:t>: 0</a:t>
            </a:r>
            <a:r>
              <a:rPr lang="ko-KR" altLang="en-US" dirty="0">
                <a:latin typeface="+mn-ea"/>
                <a:ea typeface="+mn-ea"/>
              </a:rPr>
              <a:t>으로 나누었을 때 </a:t>
            </a:r>
            <a:r>
              <a:rPr lang="ko-KR" altLang="en-US" dirty="0" err="1">
                <a:latin typeface="+mn-ea"/>
                <a:ea typeface="+mn-ea"/>
              </a:rPr>
              <a:t>발생하는오류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DB2B5-1C6F-4C4E-7DFE-3CA25C72E225}"/>
              </a:ext>
            </a:extLst>
          </p:cNvPr>
          <p:cNvSpPr txBox="1"/>
          <p:nvPr/>
        </p:nvSpPr>
        <p:spPr>
          <a:xfrm>
            <a:off x="5125944" y="3529770"/>
            <a:ext cx="2501676" cy="2769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EX) </a:t>
            </a:r>
            <a:r>
              <a:rPr lang="en-US" altLang="ko-KR" dirty="0" err="1"/>
              <a:t>IndexError</a:t>
            </a:r>
            <a:r>
              <a:rPr lang="en-US" altLang="ko-KR" dirty="0"/>
              <a:t> </a:t>
            </a:r>
          </a:p>
          <a:p>
            <a:r>
              <a:rPr lang="ko-KR" altLang="en-US" dirty="0">
                <a:latin typeface="+mn-ea"/>
                <a:ea typeface="+mn-ea"/>
              </a:rPr>
              <a:t>해당 인덱스가 존재하지 않을 때 </a:t>
            </a:r>
            <a:r>
              <a:rPr lang="ko-KR" altLang="en-US" dirty="0" err="1">
                <a:latin typeface="+mn-ea"/>
                <a:ea typeface="+mn-ea"/>
              </a:rPr>
              <a:t>발생하는오류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DD9F72-7211-6123-824E-CA41B16EB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319" y="3206500"/>
            <a:ext cx="2267215" cy="9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6D516CB-C794-61E3-CCEC-41F9AA61BF54}"/>
              </a:ext>
            </a:extLst>
          </p:cNvPr>
          <p:cNvGrpSpPr/>
          <p:nvPr/>
        </p:nvGrpSpPr>
        <p:grpSpPr>
          <a:xfrm>
            <a:off x="150594" y="752752"/>
            <a:ext cx="2173506" cy="336248"/>
            <a:chOff x="155356" y="719660"/>
            <a:chExt cx="2326768" cy="336248"/>
          </a:xfrm>
        </p:grpSpPr>
        <p:sp>
          <p:nvSpPr>
            <p:cNvPr id="4" name="Google Shape;1672;p44">
              <a:extLst>
                <a:ext uri="{FF2B5EF4-FFF2-40B4-BE49-F238E27FC236}">
                  <a16:creationId xmlns:a16="http://schemas.microsoft.com/office/drawing/2014/main" id="{D543D6CB-829A-5A80-CBAE-F72A05D1E111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Google Shape;1676;p44">
              <a:extLst>
                <a:ext uri="{FF2B5EF4-FFF2-40B4-BE49-F238E27FC236}">
                  <a16:creationId xmlns:a16="http://schemas.microsoft.com/office/drawing/2014/main" id="{4D04B8AC-0CD2-916A-4E34-CA5A6EB58226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02 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오류 예외 처리 기법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D9B6AC6-C680-CE53-363B-199404A3B2FD}"/>
              </a:ext>
            </a:extLst>
          </p:cNvPr>
          <p:cNvSpPr txBox="1"/>
          <p:nvPr/>
        </p:nvSpPr>
        <p:spPr>
          <a:xfrm>
            <a:off x="1152339" y="1237132"/>
            <a:ext cx="1446082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1. </a:t>
            </a:r>
            <a:r>
              <a:rPr lang="en-US" altLang="ko-KR" sz="1100" dirty="0">
                <a:hlinkClick r:id="rId3"/>
              </a:rPr>
              <a:t>try-except </a:t>
            </a:r>
            <a:r>
              <a:rPr lang="ko-KR" altLang="en-US" sz="1100" dirty="0">
                <a:hlinkClick r:id="rId3"/>
              </a:rPr>
              <a:t>문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B9921-9D6F-81E9-6ABC-EBA7CC1809CF}"/>
              </a:ext>
            </a:extLst>
          </p:cNvPr>
          <p:cNvSpPr txBox="1"/>
          <p:nvPr/>
        </p:nvSpPr>
        <p:spPr>
          <a:xfrm>
            <a:off x="2827783" y="1237132"/>
            <a:ext cx="1446082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hlinkClick r:id="rId4"/>
              </a:rPr>
              <a:t>2. try-finally </a:t>
            </a:r>
            <a:r>
              <a:rPr lang="ko-KR" altLang="en-US" sz="1100" dirty="0">
                <a:hlinkClick r:id="rId4"/>
              </a:rPr>
              <a:t>문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B386D-CC0D-63F9-E838-6C3A24B2EAE8}"/>
              </a:ext>
            </a:extLst>
          </p:cNvPr>
          <p:cNvSpPr txBox="1"/>
          <p:nvPr/>
        </p:nvSpPr>
        <p:spPr>
          <a:xfrm>
            <a:off x="4707416" y="1112258"/>
            <a:ext cx="1446082" cy="459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hlinkClick r:id="rId5"/>
              </a:rPr>
              <a:t>3. </a:t>
            </a:r>
            <a:r>
              <a:rPr lang="ko-KR" altLang="en-US" sz="1100" dirty="0">
                <a:hlinkClick r:id="rId5"/>
              </a:rPr>
              <a:t>여러 개의 오류 처리하기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CEE65-8FAF-1CF0-439E-2FA62DF492A1}"/>
              </a:ext>
            </a:extLst>
          </p:cNvPr>
          <p:cNvSpPr txBox="1"/>
          <p:nvPr/>
        </p:nvSpPr>
        <p:spPr>
          <a:xfrm>
            <a:off x="6638739" y="1237132"/>
            <a:ext cx="1446082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hlinkClick r:id="rId6"/>
              </a:rPr>
              <a:t>4. try-else </a:t>
            </a:r>
            <a:r>
              <a:rPr lang="ko-KR" altLang="en-US" sz="1100" dirty="0">
                <a:hlinkClick r:id="rId6"/>
              </a:rPr>
              <a:t>문</a:t>
            </a:r>
            <a:endParaRPr lang="ko-KR" altLang="en-US" sz="11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D2407A-33D3-C6A0-D885-E6CDEABE8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339" y="1795463"/>
            <a:ext cx="1359802" cy="6002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D249D4-C85E-B29E-7525-4A1AAAA3D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319" y="2571750"/>
            <a:ext cx="1473841" cy="7959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B86098-E665-E4EF-CCAA-A55DF5AAE7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0709" y="3603454"/>
            <a:ext cx="1243205" cy="2400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34715-9732-337F-1D51-EAC0D83A7C93}"/>
              </a:ext>
            </a:extLst>
          </p:cNvPr>
          <p:cNvSpPr/>
          <p:nvPr/>
        </p:nvSpPr>
        <p:spPr>
          <a:xfrm>
            <a:off x="2645506" y="1795463"/>
            <a:ext cx="45719" cy="2109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751DC70-8505-5F80-1854-0136276965E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4721"/>
          <a:stretch/>
        </p:blipFill>
        <p:spPr>
          <a:xfrm>
            <a:off x="2829501" y="1795463"/>
            <a:ext cx="1533534" cy="1127091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DF756D-72E5-FA3D-C630-78493919484E}"/>
              </a:ext>
            </a:extLst>
          </p:cNvPr>
          <p:cNvSpPr/>
          <p:nvPr/>
        </p:nvSpPr>
        <p:spPr>
          <a:xfrm>
            <a:off x="2734252" y="2922554"/>
            <a:ext cx="1668227" cy="724736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latin typeface="+mj-ea"/>
                <a:ea typeface="+mj-ea"/>
              </a:rPr>
              <a:t>Finally : </a:t>
            </a:r>
          </a:p>
          <a:p>
            <a:r>
              <a:rPr lang="en-US" altLang="ko-KR" sz="1050" dirty="0">
                <a:latin typeface="+mj-ea"/>
                <a:ea typeface="+mj-ea"/>
              </a:rPr>
              <a:t> </a:t>
            </a:r>
            <a:r>
              <a:rPr lang="ko-KR" altLang="en-US" sz="1050" dirty="0">
                <a:latin typeface="+mj-ea"/>
                <a:ea typeface="+mj-ea"/>
              </a:rPr>
              <a:t>→ </a:t>
            </a:r>
            <a:r>
              <a:rPr lang="ko-KR" altLang="en-US" sz="1050" dirty="0">
                <a:latin typeface="+mn-ea"/>
              </a:rPr>
              <a:t>중간에 오류 발생해도 무조건 실행됨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407626-D0A1-6D06-675B-1C75355F47F5}"/>
              </a:ext>
            </a:extLst>
          </p:cNvPr>
          <p:cNvSpPr/>
          <p:nvPr/>
        </p:nvSpPr>
        <p:spPr>
          <a:xfrm>
            <a:off x="4532088" y="1795463"/>
            <a:ext cx="45719" cy="2109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C04E94A-827A-B463-4D6A-CB3F6A9A19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7416" y="1791728"/>
            <a:ext cx="1639238" cy="128521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2CC97D-D7F9-E406-B1B2-99E7C16DA774}"/>
              </a:ext>
            </a:extLst>
          </p:cNvPr>
          <p:cNvSpPr/>
          <p:nvPr/>
        </p:nvSpPr>
        <p:spPr>
          <a:xfrm>
            <a:off x="6453403" y="1791728"/>
            <a:ext cx="45719" cy="2109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A6E59F5-2231-0B3B-78D4-160241C27E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3998" y="1791950"/>
            <a:ext cx="1701326" cy="120747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54A05AD-19E1-C50A-F9C4-EF66F512D431}"/>
              </a:ext>
            </a:extLst>
          </p:cNvPr>
          <p:cNvSpPr/>
          <p:nvPr/>
        </p:nvSpPr>
        <p:spPr>
          <a:xfrm>
            <a:off x="6554023" y="3040664"/>
            <a:ext cx="1668227" cy="724736"/>
          </a:xfrm>
          <a:prstGeom prst="round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latin typeface="+mj-ea"/>
                <a:ea typeface="+mj-ea"/>
              </a:rPr>
              <a:t>else : </a:t>
            </a:r>
          </a:p>
          <a:p>
            <a:r>
              <a:rPr lang="en-US" altLang="ko-KR" sz="1050" dirty="0">
                <a:latin typeface="+mj-ea"/>
                <a:ea typeface="+mj-ea"/>
              </a:rPr>
              <a:t> </a:t>
            </a:r>
            <a:r>
              <a:rPr lang="ko-KR" altLang="en-US" sz="1050" dirty="0">
                <a:latin typeface="+mj-ea"/>
                <a:ea typeface="+mj-ea"/>
              </a:rPr>
              <a:t>→ </a:t>
            </a:r>
            <a:r>
              <a:rPr lang="ko-KR" altLang="en-US" sz="1050" dirty="0">
                <a:latin typeface="+mn-ea"/>
              </a:rPr>
              <a:t>오류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발생하지 않으면 실행됨</a:t>
            </a:r>
            <a:endParaRPr lang="en-US" altLang="ko-KR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32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6AD0A30-8D6E-848F-9551-6921B9B6E2A8}"/>
              </a:ext>
            </a:extLst>
          </p:cNvPr>
          <p:cNvGrpSpPr/>
          <p:nvPr/>
        </p:nvGrpSpPr>
        <p:grpSpPr>
          <a:xfrm>
            <a:off x="150594" y="752752"/>
            <a:ext cx="1750596" cy="336248"/>
            <a:chOff x="155356" y="719660"/>
            <a:chExt cx="2326768" cy="336248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C037BADA-BA20-D373-3DAA-424ACA6EC1FF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97F334A7-6B07-007E-F906-042C917BA3C6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03 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오류 회피하기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42C5560-0614-A384-9CE1-4926F996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42" y="1676400"/>
            <a:ext cx="2224397" cy="111934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FB6AB6-AE1A-67D2-3AA6-67E14B634BCB}"/>
              </a:ext>
            </a:extLst>
          </p:cNvPr>
          <p:cNvSpPr/>
          <p:nvPr/>
        </p:nvSpPr>
        <p:spPr>
          <a:xfrm>
            <a:off x="1138688" y="1372601"/>
            <a:ext cx="2127308" cy="3249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latin typeface="+mj-ea"/>
                <a:ea typeface="+mj-ea"/>
              </a:rPr>
              <a:t>pass</a:t>
            </a:r>
            <a:r>
              <a:rPr lang="ko-KR" altLang="en-US" sz="1050" dirty="0">
                <a:latin typeface="+mn-ea"/>
              </a:rPr>
              <a:t>를 사용하여 회피가능</a:t>
            </a:r>
            <a:endParaRPr lang="en-US" altLang="ko-KR" sz="105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ACCA3A-8BCF-C32E-0AE2-3270C064FD06}"/>
              </a:ext>
            </a:extLst>
          </p:cNvPr>
          <p:cNvSpPr/>
          <p:nvPr/>
        </p:nvSpPr>
        <p:spPr>
          <a:xfrm>
            <a:off x="1411341" y="2574954"/>
            <a:ext cx="440803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F84CA-AEB8-699F-4AA6-6878D112DAF4}"/>
              </a:ext>
            </a:extLst>
          </p:cNvPr>
          <p:cNvSpPr/>
          <p:nvPr/>
        </p:nvSpPr>
        <p:spPr>
          <a:xfrm flipH="1">
            <a:off x="3531870" y="686658"/>
            <a:ext cx="58149" cy="3759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17ECCA-0DD8-5D6E-03A6-0F173FE5AF1F}"/>
              </a:ext>
            </a:extLst>
          </p:cNvPr>
          <p:cNvGrpSpPr/>
          <p:nvPr/>
        </p:nvGrpSpPr>
        <p:grpSpPr>
          <a:xfrm>
            <a:off x="3265996" y="752752"/>
            <a:ext cx="2631884" cy="336248"/>
            <a:chOff x="155356" y="719660"/>
            <a:chExt cx="2326768" cy="336248"/>
          </a:xfrm>
        </p:grpSpPr>
        <p:sp>
          <p:nvSpPr>
            <p:cNvPr id="14" name="Google Shape;1672;p44">
              <a:extLst>
                <a:ext uri="{FF2B5EF4-FFF2-40B4-BE49-F238E27FC236}">
                  <a16:creationId xmlns:a16="http://schemas.microsoft.com/office/drawing/2014/main" id="{FF61E614-295A-E5A9-6B01-BC9D8BC6A94D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Google Shape;1676;p44">
              <a:extLst>
                <a:ext uri="{FF2B5EF4-FFF2-40B4-BE49-F238E27FC236}">
                  <a16:creationId xmlns:a16="http://schemas.microsoft.com/office/drawing/2014/main" id="{263B1B99-3465-84DB-BF6A-EF2A1614E0E1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  <a:effectLst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04 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오류 일부러 발생시키기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E63058E-F606-5DAF-4C29-F514289A1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025" y="1669939"/>
            <a:ext cx="2558147" cy="89652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C7DD293-61C5-B7A4-0057-7BBE331979F7}"/>
              </a:ext>
            </a:extLst>
          </p:cNvPr>
          <p:cNvSpPr/>
          <p:nvPr/>
        </p:nvSpPr>
        <p:spPr>
          <a:xfrm>
            <a:off x="3712024" y="1372601"/>
            <a:ext cx="2612575" cy="3249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latin typeface="+mj-ea"/>
                <a:ea typeface="+mj-ea"/>
              </a:rPr>
              <a:t>raise</a:t>
            </a:r>
            <a:r>
              <a:rPr lang="ko-KR" altLang="en-US" sz="1050" dirty="0">
                <a:latin typeface="+mn-ea"/>
              </a:rPr>
              <a:t>를 사용하여 오류 발생시키기 가능</a:t>
            </a:r>
            <a:endParaRPr lang="en-US" altLang="ko-KR" sz="1050" dirty="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B8B938-A54F-4119-DA77-D09FC18FD614}"/>
              </a:ext>
            </a:extLst>
          </p:cNvPr>
          <p:cNvSpPr/>
          <p:nvPr/>
        </p:nvSpPr>
        <p:spPr>
          <a:xfrm>
            <a:off x="4266277" y="2354165"/>
            <a:ext cx="440803" cy="220789"/>
          </a:xfrm>
          <a:prstGeom prst="rect">
            <a:avLst/>
          </a:prstGeom>
          <a:solidFill>
            <a:srgbClr val="000000">
              <a:alpha val="1176"/>
            </a:srgbClr>
          </a:solidFill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7127740-9849-5E3C-A7C0-5DF3ED944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024" y="2722690"/>
            <a:ext cx="2241173" cy="152546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7DA75F5-3C6E-1F83-45A2-A0786358957B}"/>
              </a:ext>
            </a:extLst>
          </p:cNvPr>
          <p:cNvSpPr/>
          <p:nvPr/>
        </p:nvSpPr>
        <p:spPr>
          <a:xfrm>
            <a:off x="5910186" y="3556978"/>
            <a:ext cx="1653540" cy="585036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오버라이딩</a:t>
            </a:r>
            <a:r>
              <a:rPr lang="ko-KR" alt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 하면 오류 발생하지 않음</a:t>
            </a:r>
            <a:r>
              <a:rPr lang="en-US" altLang="ko-KR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!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C98CBE3-1BB5-F0DB-2300-6ED1EAE83A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413"/>
          <a:stretch/>
        </p:blipFill>
        <p:spPr>
          <a:xfrm>
            <a:off x="5140138" y="4037139"/>
            <a:ext cx="995474" cy="29939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82F987-5574-B766-98A1-BE7103392E39}"/>
              </a:ext>
            </a:extLst>
          </p:cNvPr>
          <p:cNvSpPr txBox="1"/>
          <p:nvPr/>
        </p:nvSpPr>
        <p:spPr>
          <a:xfrm>
            <a:off x="6183628" y="1769129"/>
            <a:ext cx="2122171" cy="1525460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10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+mj-ea"/>
                <a:ea typeface="+mj-ea"/>
              </a:rPr>
              <a:t>NotImplementedError</a:t>
            </a:r>
            <a:r>
              <a:rPr lang="ko-KR" altLang="en-US" dirty="0"/>
              <a:t>는 </a:t>
            </a:r>
            <a:r>
              <a:rPr lang="ko-KR" altLang="en-US" dirty="0" err="1"/>
              <a:t>파이썬에</a:t>
            </a:r>
            <a:r>
              <a:rPr lang="ko-KR" altLang="en-US" dirty="0"/>
              <a:t> 이미 정의되어 있는 오류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작성해야 하는 부분이 구현되지 않았을 경우 일부러 오류를 발생시키기 위해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142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23A5804-A94B-9E11-1353-C5DF868D334E}"/>
              </a:ext>
            </a:extLst>
          </p:cNvPr>
          <p:cNvGrpSpPr/>
          <p:nvPr/>
        </p:nvGrpSpPr>
        <p:grpSpPr>
          <a:xfrm>
            <a:off x="150594" y="752752"/>
            <a:ext cx="1586766" cy="336248"/>
            <a:chOff x="155356" y="719660"/>
            <a:chExt cx="2326768" cy="336248"/>
          </a:xfrm>
        </p:grpSpPr>
        <p:sp>
          <p:nvSpPr>
            <p:cNvPr id="5" name="Google Shape;1672;p44">
              <a:extLst>
                <a:ext uri="{FF2B5EF4-FFF2-40B4-BE49-F238E27FC236}">
                  <a16:creationId xmlns:a16="http://schemas.microsoft.com/office/drawing/2014/main" id="{8DC73FC9-3432-C0D8-4025-344AE1D4A49B}"/>
                </a:ext>
              </a:extLst>
            </p:cNvPr>
            <p:cNvSpPr/>
            <p:nvPr/>
          </p:nvSpPr>
          <p:spPr>
            <a:xfrm>
              <a:off x="155356" y="719660"/>
              <a:ext cx="2261579" cy="336248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Google Shape;1676;p44">
              <a:extLst>
                <a:ext uri="{FF2B5EF4-FFF2-40B4-BE49-F238E27FC236}">
                  <a16:creationId xmlns:a16="http://schemas.microsoft.com/office/drawing/2014/main" id="{5A6971A1-F795-F61E-EF96-75ED9D89C3FB}"/>
                </a:ext>
              </a:extLst>
            </p:cNvPr>
            <p:cNvSpPr txBox="1">
              <a:spLocks/>
            </p:cNvSpPr>
            <p:nvPr/>
          </p:nvSpPr>
          <p:spPr>
            <a:xfrm>
              <a:off x="455197" y="760353"/>
              <a:ext cx="2026927" cy="274384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sz="1200" dirty="0">
                  <a:solidFill>
                    <a:schemeClr val="tx1"/>
                  </a:solidFill>
                </a:rPr>
                <a:t>05 </a:t>
              </a:r>
              <a:r>
                <a:rPr lang="ko-KR" altLang="en-US" sz="1200" dirty="0">
                  <a:solidFill>
                    <a:schemeClr val="tx1"/>
                  </a:solidFill>
                  <a:effectLst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예외 만들기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E70E48E-5ACE-7B25-CB40-35560155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1503181"/>
            <a:ext cx="1754329" cy="68590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5F4A93-166E-CC09-CDB6-F26510D63A41}"/>
              </a:ext>
            </a:extLst>
          </p:cNvPr>
          <p:cNvSpPr/>
          <p:nvPr/>
        </p:nvSpPr>
        <p:spPr>
          <a:xfrm>
            <a:off x="1046217" y="1224011"/>
            <a:ext cx="2865622" cy="3249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 err="1">
                <a:latin typeface="+mj-ea"/>
                <a:ea typeface="+mj-ea"/>
              </a:rPr>
              <a:t>Exciption</a:t>
            </a:r>
            <a:r>
              <a:rPr lang="ko-KR" altLang="en-US" sz="1050" dirty="0">
                <a:latin typeface="+mn-ea"/>
              </a:rPr>
              <a:t>을 상속하여 예외를 만들 수 있음</a:t>
            </a:r>
            <a:endParaRPr lang="en-US" altLang="ko-KR" sz="105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75DE1F-255B-C195-E57E-1B6F39A0C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88" y="2572445"/>
            <a:ext cx="1383374" cy="823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6FA0BE-D168-3733-B6EC-8FC153F8B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987" y="3566855"/>
            <a:ext cx="1882278" cy="8238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056D8A3-2373-1527-C29D-D0D83FC05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875" y="1899806"/>
            <a:ext cx="2941746" cy="71705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B4ACAD5-4F2E-271E-9B92-83D9FB52736B}"/>
              </a:ext>
            </a:extLst>
          </p:cNvPr>
          <p:cNvSpPr/>
          <p:nvPr/>
        </p:nvSpPr>
        <p:spPr>
          <a:xfrm>
            <a:off x="1697978" y="2291886"/>
            <a:ext cx="1087383" cy="3249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>
                <a:latin typeface="+mn-ea"/>
              </a:rPr>
              <a:t>예외 발생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FEFA9-097C-FD90-7010-2D6EA68E4AEC}"/>
              </a:ext>
            </a:extLst>
          </p:cNvPr>
          <p:cNvSpPr/>
          <p:nvPr/>
        </p:nvSpPr>
        <p:spPr>
          <a:xfrm>
            <a:off x="1697978" y="3332016"/>
            <a:ext cx="965463" cy="3249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>
                <a:latin typeface="+mn-ea"/>
              </a:rPr>
              <a:t>예외 처리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79E3C6F-FDC5-2034-55A3-7E52CF0BCD96}"/>
              </a:ext>
            </a:extLst>
          </p:cNvPr>
          <p:cNvSpPr/>
          <p:nvPr/>
        </p:nvSpPr>
        <p:spPr>
          <a:xfrm>
            <a:off x="1142861" y="2322436"/>
            <a:ext cx="538409" cy="455054"/>
          </a:xfrm>
          <a:prstGeom prst="rightArrow">
            <a:avLst>
              <a:gd name="adj1" fmla="val 6842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00CF5A1-852D-242D-87C6-6AAF2117DB1C}"/>
              </a:ext>
            </a:extLst>
          </p:cNvPr>
          <p:cNvSpPr/>
          <p:nvPr/>
        </p:nvSpPr>
        <p:spPr>
          <a:xfrm>
            <a:off x="1103283" y="2387478"/>
            <a:ext cx="472784" cy="3249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활용</a:t>
            </a:r>
            <a:endParaRPr lang="en-US" altLang="ko-KR" sz="10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476146-CF08-6E64-3351-07DB5E8D9AAF}"/>
              </a:ext>
            </a:extLst>
          </p:cNvPr>
          <p:cNvSpPr/>
          <p:nvPr/>
        </p:nvSpPr>
        <p:spPr>
          <a:xfrm>
            <a:off x="1670044" y="2291886"/>
            <a:ext cx="45719" cy="2167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D72F15-70ED-E0E4-B1C2-06C9C79A5B60}"/>
              </a:ext>
            </a:extLst>
          </p:cNvPr>
          <p:cNvSpPr/>
          <p:nvPr/>
        </p:nvSpPr>
        <p:spPr>
          <a:xfrm>
            <a:off x="4033761" y="1089000"/>
            <a:ext cx="45719" cy="3179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89BD0F-969A-BFAA-7195-3515DDA9D0ED}"/>
              </a:ext>
            </a:extLst>
          </p:cNvPr>
          <p:cNvSpPr txBox="1"/>
          <p:nvPr/>
        </p:nvSpPr>
        <p:spPr>
          <a:xfrm>
            <a:off x="4280666" y="1479347"/>
            <a:ext cx="1446082" cy="3349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/>
              <a:t>오류구문 만들기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5EE5872-1C24-D8DD-84E5-B662868E3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666" y="2687340"/>
            <a:ext cx="1369564" cy="9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75BADC8-53BD-6DF6-B691-3FFDF5A4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2" y="1716397"/>
            <a:ext cx="4858048" cy="901500"/>
          </a:xfrm>
        </p:spPr>
        <p:txBody>
          <a:bodyPr/>
          <a:lstStyle/>
          <a:p>
            <a:r>
              <a:rPr lang="en-US" altLang="ko-KR" dirty="0"/>
              <a:t>Thank you for listening</a:t>
            </a:r>
            <a:br>
              <a:rPr lang="en-US" altLang="ko-KR" dirty="0"/>
            </a:br>
            <a:r>
              <a:rPr lang="en-US" altLang="ko-KR" sz="11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Any Questions?</a:t>
            </a:r>
            <a:endParaRPr lang="ko-KR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8793E-FBD5-90F7-5A94-75CC7A621CB6}"/>
              </a:ext>
            </a:extLst>
          </p:cNvPr>
          <p:cNvSpPr txBox="1"/>
          <p:nvPr/>
        </p:nvSpPr>
        <p:spPr>
          <a:xfrm>
            <a:off x="1276052" y="2816017"/>
            <a:ext cx="2411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  <a:sym typeface="Lexend Medium"/>
              </a:rPr>
              <a:t>발표자 </a:t>
            </a:r>
            <a:r>
              <a:rPr lang="en-US" altLang="ko-K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  <a:sym typeface="Lexend Medium"/>
              </a:rPr>
              <a:t>: </a:t>
            </a:r>
            <a:r>
              <a:rPr lang="ko-KR" altLang="en-US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  <a:sym typeface="Lexend Medium"/>
              </a:rPr>
              <a:t>박유빈</a:t>
            </a:r>
            <a:endParaRPr lang="en-US" altLang="ko-KR" sz="1100" dirty="0">
              <a:solidFill>
                <a:schemeClr val="bg2">
                  <a:lumMod val="40000"/>
                  <a:lumOff val="60000"/>
                </a:schemeClr>
              </a:solidFill>
              <a:latin typeface="+mn-ea"/>
              <a:ea typeface="+mn-ea"/>
              <a:sym typeface="Lexend Medium"/>
            </a:endParaRPr>
          </a:p>
          <a:p>
            <a:r>
              <a:rPr lang="en-US" altLang="ko-KR" sz="1100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  <a:sym typeface="Lexend Medium"/>
              </a:rPr>
              <a:t>yubin11890@gmail.com</a:t>
            </a:r>
            <a:endParaRPr lang="ko-KR" altLang="en-US" sz="1100" dirty="0">
              <a:solidFill>
                <a:schemeClr val="bg2">
                  <a:lumMod val="40000"/>
                  <a:lumOff val="60000"/>
                </a:schemeClr>
              </a:solidFill>
              <a:latin typeface="+mn-ea"/>
              <a:ea typeface="+mn-ea"/>
              <a:sym typeface="Lexe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616557F0-2637-A579-E2BE-6B344B61FF11}"/>
              </a:ext>
            </a:extLst>
          </p:cNvPr>
          <p:cNvGrpSpPr/>
          <p:nvPr/>
        </p:nvGrpSpPr>
        <p:grpSpPr>
          <a:xfrm>
            <a:off x="155356" y="719660"/>
            <a:ext cx="2295923" cy="336248"/>
            <a:chOff x="1054606" y="1491533"/>
            <a:chExt cx="2298194" cy="415800"/>
          </a:xfrm>
        </p:grpSpPr>
        <p:sp>
          <p:nvSpPr>
            <p:cNvPr id="55" name="Google Shape;1672;p44">
              <a:extLst>
                <a:ext uri="{FF2B5EF4-FFF2-40B4-BE49-F238E27FC236}">
                  <a16:creationId xmlns:a16="http://schemas.microsoft.com/office/drawing/2014/main" id="{97E142C5-25A7-C974-C209-8C47FEE9EDB0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Google Shape;1676;p44">
              <a:extLst>
                <a:ext uri="{FF2B5EF4-FFF2-40B4-BE49-F238E27FC236}">
                  <a16:creationId xmlns:a16="http://schemas.microsoft.com/office/drawing/2014/main" id="{D2C794AA-5E27-E855-2839-0F8AD052B0F2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sz="1200" dirty="0">
                  <a:solidFill>
                    <a:schemeClr val="tx1"/>
                  </a:solidFill>
                </a:rPr>
                <a:t>01 </a:t>
              </a:r>
              <a:r>
                <a:rPr lang="ko-KR" altLang="en-US" sz="1200" dirty="0">
                  <a:solidFill>
                    <a:schemeClr val="tx1"/>
                  </a:solidFill>
                </a:rPr>
                <a:t>클래스가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필요한 이유</a:t>
              </a:r>
              <a:endParaRPr lang="es-419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8B1DE0E-58CC-95B7-AA5B-540E000F54BF}"/>
              </a:ext>
            </a:extLst>
          </p:cNvPr>
          <p:cNvGrpSpPr/>
          <p:nvPr/>
        </p:nvGrpSpPr>
        <p:grpSpPr>
          <a:xfrm>
            <a:off x="1479089" y="1282131"/>
            <a:ext cx="1828797" cy="3012920"/>
            <a:chOff x="1137635" y="1282131"/>
            <a:chExt cx="1828797" cy="301292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49A684-57FD-472A-C1BC-33A72892CBD1}"/>
                </a:ext>
              </a:extLst>
            </p:cNvPr>
            <p:cNvSpPr/>
            <p:nvPr/>
          </p:nvSpPr>
          <p:spPr>
            <a:xfrm>
              <a:off x="1365160" y="1282131"/>
              <a:ext cx="1373746" cy="41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/>
                  </a:solidFill>
                  <a:latin typeface="+mj-ea"/>
                  <a:ea typeface="+mj-ea"/>
                </a:rPr>
                <a:t>변수의 한계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4AC288-EA71-692D-9C46-B645BC5C3E06}"/>
                </a:ext>
              </a:extLst>
            </p:cNvPr>
            <p:cNvSpPr txBox="1"/>
            <p:nvPr/>
          </p:nvSpPr>
          <p:spPr>
            <a:xfrm>
              <a:off x="1137635" y="3556387"/>
              <a:ext cx="18287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ko-KR" altLang="en-US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정보가 </a:t>
              </a:r>
              <a:r>
                <a:rPr lang="ko-KR" altLang="en-US" dirty="0" err="1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늘어날때마다</a:t>
              </a:r>
              <a:r>
                <a:rPr lang="ko-KR" altLang="en-US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새로운 변수를 선언해 주어야 함</a:t>
              </a:r>
              <a:r>
                <a:rPr lang="en-US" altLang="ko-KR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dirty="0"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2603B3D3-2045-32C1-E6CD-851E978F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1910" y="1802338"/>
              <a:ext cx="1460246" cy="1635774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D4E274E-21AB-6A7E-1B9E-436853D9ABDA}"/>
              </a:ext>
            </a:extLst>
          </p:cNvPr>
          <p:cNvGrpSpPr/>
          <p:nvPr/>
        </p:nvGrpSpPr>
        <p:grpSpPr>
          <a:xfrm>
            <a:off x="3657602" y="1282131"/>
            <a:ext cx="1828797" cy="3012920"/>
            <a:chOff x="3408611" y="1282131"/>
            <a:chExt cx="1828797" cy="301292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98B898D-5905-55AD-EC37-F8E2263ED64D}"/>
                </a:ext>
              </a:extLst>
            </p:cNvPr>
            <p:cNvSpPr/>
            <p:nvPr/>
          </p:nvSpPr>
          <p:spPr>
            <a:xfrm>
              <a:off x="3636136" y="1282131"/>
              <a:ext cx="1373746" cy="41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/>
                  </a:solidFill>
                  <a:latin typeface="+mj-ea"/>
                  <a:ea typeface="+mj-ea"/>
                </a:rPr>
                <a:t>배열의 한계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9F12BA-F1D5-3BC0-3845-FA77F0BA8D95}"/>
                </a:ext>
              </a:extLst>
            </p:cNvPr>
            <p:cNvSpPr txBox="1"/>
            <p:nvPr/>
          </p:nvSpPr>
          <p:spPr>
            <a:xfrm>
              <a:off x="3408611" y="3125500"/>
              <a:ext cx="182879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tx1"/>
                </a:buClr>
              </a:pPr>
              <a:r>
                <a:rPr lang="en-US" altLang="ko-KR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속성</a:t>
              </a:r>
              <a:r>
                <a:rPr lang="en-US" altLang="ko-KR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”</a:t>
              </a:r>
              <a:r>
                <a:rPr lang="ko-KR" altLang="en-US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에 대한 배열을 </a:t>
              </a:r>
              <a:endParaRPr lang="en-US" altLang="ko-KR" dirty="0"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buClr>
                  <a:schemeClr val="tx1"/>
                </a:buClr>
              </a:pPr>
              <a:r>
                <a:rPr lang="ko-KR" altLang="en-US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각각 만들어줘야 함</a:t>
              </a:r>
              <a:endParaRPr lang="en-US" altLang="ko-KR" dirty="0"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285750" indent="-285750" algn="ctr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buClr>
                  <a:schemeClr val="tx1"/>
                </a:buClr>
              </a:pPr>
              <a:r>
                <a:rPr lang="ko-KR" altLang="en-US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인덱스 정확히 찾아야 하는 번거로움</a:t>
              </a:r>
              <a:r>
                <a:rPr lang="en-US" altLang="ko-KR" dirty="0"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dirty="0"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C6C611C3-B759-2904-C79C-2538E9300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567" y="1802338"/>
              <a:ext cx="1384884" cy="1169551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9F53E07-1C5F-4568-BBD4-C0D5926F9570}"/>
              </a:ext>
            </a:extLst>
          </p:cNvPr>
          <p:cNvGrpSpPr/>
          <p:nvPr/>
        </p:nvGrpSpPr>
        <p:grpSpPr>
          <a:xfrm>
            <a:off x="5776013" y="1282131"/>
            <a:ext cx="2060945" cy="3012919"/>
            <a:chOff x="5737376" y="1282131"/>
            <a:chExt cx="2060945" cy="301291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663F3F-2903-B757-40C4-01A3CA95A4B2}"/>
                </a:ext>
              </a:extLst>
            </p:cNvPr>
            <p:cNvSpPr txBox="1"/>
            <p:nvPr/>
          </p:nvSpPr>
          <p:spPr>
            <a:xfrm>
              <a:off x="5984384" y="3125499"/>
              <a:ext cx="15669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indent="-285750">
                <a:buClr>
                  <a:schemeClr val="tx1"/>
                </a:buClr>
                <a:buFont typeface="Wingdings" panose="05000000000000000000" pitchFamily="2" charset="2"/>
                <a:buChar char="§"/>
                <a:defRPr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pPr marL="0" indent="0" algn="ctr">
                <a:buNone/>
              </a:pPr>
              <a:r>
                <a:rPr lang="ko-KR" altLang="en-US" dirty="0">
                  <a:latin typeface="+mj-ea"/>
                  <a:ea typeface="+mj-ea"/>
                </a:rPr>
                <a:t>속성 </a:t>
              </a:r>
              <a:r>
                <a:rPr lang="en-US" altLang="ko-KR" dirty="0">
                  <a:latin typeface="+mj-ea"/>
                  <a:ea typeface="+mj-ea"/>
                </a:rPr>
                <a:t>+ </a:t>
              </a:r>
              <a:r>
                <a:rPr lang="ko-KR" altLang="en-US" dirty="0">
                  <a:latin typeface="+mj-ea"/>
                  <a:ea typeface="+mj-ea"/>
                </a:rPr>
                <a:t>행위를 </a:t>
              </a:r>
              <a:endParaRPr lang="en-US" altLang="ko-KR" dirty="0">
                <a:latin typeface="+mj-ea"/>
                <a:ea typeface="+mj-ea"/>
              </a:endParaRPr>
            </a:p>
            <a:p>
              <a:pPr marL="0" indent="0" algn="ctr">
                <a:buNone/>
              </a:pPr>
              <a:r>
                <a:rPr lang="ko-KR" altLang="en-US" dirty="0">
                  <a:latin typeface="+mj-ea"/>
                  <a:ea typeface="+mj-ea"/>
                </a:rPr>
                <a:t>한번에 </a:t>
              </a:r>
              <a:r>
                <a:rPr lang="ko-KR" altLang="en-US" dirty="0">
                  <a:latin typeface="+mn-ea"/>
                  <a:ea typeface="+mn-ea"/>
                </a:rPr>
                <a:t>관리</a:t>
              </a:r>
              <a:r>
                <a:rPr lang="en-US" altLang="ko-KR" dirty="0">
                  <a:latin typeface="+mn-ea"/>
                  <a:ea typeface="+mn-ea"/>
                </a:rPr>
                <a:t>/</a:t>
              </a:r>
              <a:r>
                <a:rPr lang="ko-KR" altLang="en-US" dirty="0">
                  <a:latin typeface="+mn-ea"/>
                  <a:ea typeface="+mn-ea"/>
                </a:rPr>
                <a:t>사용</a:t>
              </a:r>
              <a:endParaRPr lang="en-US" altLang="ko-KR" dirty="0">
                <a:latin typeface="+mn-ea"/>
                <a:ea typeface="+mn-ea"/>
              </a:endParaRPr>
            </a:p>
            <a:p>
              <a:pPr algn="ctr">
                <a:buFont typeface="Wingdings" panose="05000000000000000000" pitchFamily="2" charset="2"/>
                <a:buChar char="è"/>
              </a:pPr>
              <a:r>
                <a:rPr lang="ko-KR" altLang="en-US" dirty="0">
                  <a:latin typeface="+mn-ea"/>
                  <a:ea typeface="+mn-ea"/>
                </a:rPr>
                <a:t>중복방지</a:t>
              </a:r>
              <a:endParaRPr lang="en-US" altLang="ko-KR" dirty="0">
                <a:latin typeface="+mn-ea"/>
                <a:ea typeface="+mn-ea"/>
              </a:endParaRPr>
            </a:p>
            <a:p>
              <a:pPr algn="ctr">
                <a:buFont typeface="Wingdings" panose="05000000000000000000" pitchFamily="2" charset="2"/>
                <a:buChar char="è"/>
              </a:pPr>
              <a:endParaRPr lang="en-US" altLang="ko-KR" dirty="0"/>
            </a:p>
            <a:p>
              <a:pPr marL="0" indent="0" algn="ctr">
                <a:buNone/>
              </a:pPr>
              <a:r>
                <a:rPr lang="ko-KR" altLang="en-US" dirty="0">
                  <a:latin typeface="+mj-ea"/>
                  <a:ea typeface="+mj-ea"/>
                </a:rPr>
                <a:t>유지보수</a:t>
              </a:r>
              <a:r>
                <a:rPr lang="ko-KR" altLang="en-US" dirty="0"/>
                <a:t>가 쉬움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270E87C-BE11-C2DE-47E6-83BF9EC1B0E5}"/>
                </a:ext>
              </a:extLst>
            </p:cNvPr>
            <p:cNvSpPr/>
            <p:nvPr/>
          </p:nvSpPr>
          <p:spPr>
            <a:xfrm>
              <a:off x="6080975" y="1282131"/>
              <a:ext cx="1373746" cy="4158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2"/>
                  </a:solidFill>
                  <a:latin typeface="+mj-ea"/>
                  <a:ea typeface="+mj-ea"/>
                </a:rPr>
                <a:t>클래스로 해결</a:t>
              </a:r>
              <a:r>
                <a:rPr lang="en-US" altLang="ko-KR" dirty="0">
                  <a:solidFill>
                    <a:schemeClr val="bg2"/>
                  </a:solidFill>
                  <a:latin typeface="+mj-ea"/>
                  <a:ea typeface="+mj-ea"/>
                </a:rPr>
                <a:t>!</a:t>
              </a:r>
              <a:endParaRPr lang="ko-KR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E6AF020D-71E7-7E58-9C8B-B14BAA49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7376" y="1987253"/>
              <a:ext cx="2060945" cy="748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003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32290B-C37D-BE20-7AD5-ED62B6A45A31}"/>
              </a:ext>
            </a:extLst>
          </p:cNvPr>
          <p:cNvGrpSpPr/>
          <p:nvPr/>
        </p:nvGrpSpPr>
        <p:grpSpPr>
          <a:xfrm>
            <a:off x="155356" y="719660"/>
            <a:ext cx="2295923" cy="336248"/>
            <a:chOff x="1054606" y="1491533"/>
            <a:chExt cx="2298194" cy="415800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7BF50F56-A29C-045C-40F1-DAC449829895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1FD48544-41F4-A4C6-9FC4-14A82FE7DDE6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altLang="ko-KR" sz="1200" dirty="0">
                  <a:solidFill>
                    <a:schemeClr val="tx1"/>
                  </a:solidFill>
                </a:rPr>
                <a:t>02 </a:t>
              </a:r>
              <a:r>
                <a:rPr lang="ko-KR" altLang="en-US" sz="1200" dirty="0">
                  <a:solidFill>
                    <a:schemeClr val="tx1"/>
                  </a:solidFill>
                </a:rPr>
                <a:t>클래스와 객체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9DE243A-915A-96BF-CD42-100E0C753743}"/>
              </a:ext>
            </a:extLst>
          </p:cNvPr>
          <p:cNvGrpSpPr/>
          <p:nvPr/>
        </p:nvGrpSpPr>
        <p:grpSpPr>
          <a:xfrm>
            <a:off x="1113631" y="1438983"/>
            <a:ext cx="3204291" cy="2775727"/>
            <a:chOff x="1303315" y="1353124"/>
            <a:chExt cx="3204291" cy="27757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84A0BB8-2E2B-FDB6-016E-FCAE151C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316" y="1435193"/>
              <a:ext cx="1784122" cy="12181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5ED473-EB78-7D5A-2FBC-1193E283F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315" y="2773687"/>
              <a:ext cx="1872959" cy="858155"/>
            </a:xfrm>
            <a:prstGeom prst="rect">
              <a:avLst/>
            </a:prstGeom>
          </p:spPr>
        </p:pic>
        <p:pic>
          <p:nvPicPr>
            <p:cNvPr id="12" name="그림 11" descr="스케치, 예술, 흑백이(가) 표시된 사진">
              <a:extLst>
                <a:ext uri="{FF2B5EF4-FFF2-40B4-BE49-F238E27FC236}">
                  <a16:creationId xmlns:a16="http://schemas.microsoft.com/office/drawing/2014/main" id="{CF620DE3-EA8F-E128-815A-AF5E419E4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646" y="1817793"/>
              <a:ext cx="835524" cy="835524"/>
            </a:xfrm>
            <a:prstGeom prst="rect">
              <a:avLst/>
            </a:prstGeom>
          </p:spPr>
        </p:pic>
        <p:pic>
          <p:nvPicPr>
            <p:cNvPr id="1026" name="Picture 2" descr="크리스마스 쿠키커터 시리즈~ 오리지널 진저맨 쿠키커터, 주문제작 쿠키커터, 쿠키틀">
              <a:extLst>
                <a:ext uri="{FF2B5EF4-FFF2-40B4-BE49-F238E27FC236}">
                  <a16:creationId xmlns:a16="http://schemas.microsoft.com/office/drawing/2014/main" id="{E21F10AB-B1EC-E105-40C0-5D53A548D2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9" t="18656" r="7104" b="18010"/>
            <a:stretch/>
          </p:blipFill>
          <p:spPr bwMode="auto">
            <a:xfrm>
              <a:off x="2997832" y="2773687"/>
              <a:ext cx="1509774" cy="1134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993293-AEBF-092B-BAE0-D50D72DA3955}"/>
                </a:ext>
              </a:extLst>
            </p:cNvPr>
            <p:cNvSpPr txBox="1"/>
            <p:nvPr/>
          </p:nvSpPr>
          <p:spPr>
            <a:xfrm>
              <a:off x="2936780" y="3821073"/>
              <a:ext cx="772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buClr>
                  <a:schemeClr val="tx1"/>
                </a:buClr>
                <a:defRPr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객체 </a:t>
              </a:r>
              <a:r>
                <a:rPr lang="ko-KR" altLang="en-US" dirty="0" err="1"/>
                <a:t>ａ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786437-55A3-38F9-DF39-61A2F5CCC32E}"/>
                </a:ext>
              </a:extLst>
            </p:cNvPr>
            <p:cNvSpPr txBox="1"/>
            <p:nvPr/>
          </p:nvSpPr>
          <p:spPr>
            <a:xfrm>
              <a:off x="3648697" y="3821074"/>
              <a:ext cx="7729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buClr>
                  <a:schemeClr val="tx1"/>
                </a:buClr>
                <a:defRPr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객체 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24D1CD-CF37-C37E-B13D-B9E5E300061D}"/>
                </a:ext>
              </a:extLst>
            </p:cNvPr>
            <p:cNvSpPr txBox="1"/>
            <p:nvPr/>
          </p:nvSpPr>
          <p:spPr>
            <a:xfrm>
              <a:off x="3176274" y="1353124"/>
              <a:ext cx="9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buClr>
                  <a:schemeClr val="tx1"/>
                </a:buClr>
                <a:defRPr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/>
                <a:t>클래스 </a:t>
              </a:r>
              <a:r>
                <a:rPr lang="en-US" altLang="ko-KR" dirty="0"/>
                <a:t>Cookie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01E8B1D-B738-BAE1-82AB-BB3379E0D041}"/>
              </a:ext>
            </a:extLst>
          </p:cNvPr>
          <p:cNvGrpSpPr/>
          <p:nvPr/>
        </p:nvGrpSpPr>
        <p:grpSpPr>
          <a:xfrm>
            <a:off x="4465084" y="3074090"/>
            <a:ext cx="3622218" cy="1053513"/>
            <a:chOff x="4497338" y="3074090"/>
            <a:chExt cx="3622218" cy="105351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0B9D42-4E48-097B-3FB4-F08526DFFDDC}"/>
                </a:ext>
              </a:extLst>
            </p:cNvPr>
            <p:cNvSpPr/>
            <p:nvPr/>
          </p:nvSpPr>
          <p:spPr>
            <a:xfrm>
              <a:off x="4497338" y="3074090"/>
              <a:ext cx="3622218" cy="1053513"/>
            </a:xfrm>
            <a:prstGeom prst="roundRect">
              <a:avLst>
                <a:gd name="adj" fmla="val 26447"/>
              </a:avLst>
            </a:prstGeom>
            <a:solidFill>
              <a:schemeClr val="accent2"/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+mn-ea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EB397F8-64C9-A35C-D892-DAB71130A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4425" y="3259879"/>
              <a:ext cx="1148449" cy="64705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D5D65-2464-D006-3472-84F643357DBD}"/>
                </a:ext>
              </a:extLst>
            </p:cNvPr>
            <p:cNvSpPr txBox="1"/>
            <p:nvPr/>
          </p:nvSpPr>
          <p:spPr>
            <a:xfrm>
              <a:off x="4522410" y="3339236"/>
              <a:ext cx="23418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Class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의 </a:t>
              </a:r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클래스변수 변경</a:t>
              </a:r>
              <a:endParaRPr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-&gt; </a:t>
              </a:r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인스턴스의 값도 변경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됨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A4D851-AD4D-001F-9747-94763934097B}"/>
              </a:ext>
            </a:extLst>
          </p:cNvPr>
          <p:cNvGrpSpPr/>
          <p:nvPr/>
        </p:nvGrpSpPr>
        <p:grpSpPr>
          <a:xfrm>
            <a:off x="4490156" y="1055981"/>
            <a:ext cx="3597146" cy="1925142"/>
            <a:chOff x="4522410" y="1055981"/>
            <a:chExt cx="3597146" cy="192514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EA9F12-7BAB-E825-37D4-79089D148ED8}"/>
                </a:ext>
              </a:extLst>
            </p:cNvPr>
            <p:cNvSpPr/>
            <p:nvPr/>
          </p:nvSpPr>
          <p:spPr>
            <a:xfrm>
              <a:off x="4522410" y="1055981"/>
              <a:ext cx="3597146" cy="192514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01BA27-F414-E52F-D7DC-DA2CF67934BC}"/>
                </a:ext>
              </a:extLst>
            </p:cNvPr>
            <p:cNvSpPr txBox="1"/>
            <p:nvPr/>
          </p:nvSpPr>
          <p:spPr>
            <a:xfrm>
              <a:off x="4710704" y="1218333"/>
              <a:ext cx="3220559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E07A5F"/>
                  </a:solidFill>
                  <a:latin typeface="+mn-ea"/>
                  <a:ea typeface="+mn-ea"/>
                </a:rPr>
                <a:t>※ </a:t>
              </a:r>
              <a:r>
                <a:rPr lang="ko-KR" altLang="en-US" dirty="0">
                  <a:solidFill>
                    <a:srgbClr val="E07A5F"/>
                  </a:solidFill>
                  <a:latin typeface="+mn-ea"/>
                  <a:ea typeface="+mn-ea"/>
                </a:rPr>
                <a:t>인스턴스 </a:t>
              </a:r>
              <a:r>
                <a:rPr lang="en-US" altLang="ko-KR" dirty="0">
                  <a:solidFill>
                    <a:srgbClr val="E07A5F"/>
                  </a:solidFill>
                  <a:latin typeface="+mn-ea"/>
                  <a:ea typeface="+mn-ea"/>
                </a:rPr>
                <a:t>vs</a:t>
              </a:r>
              <a:r>
                <a:rPr lang="ko-KR" altLang="en-US" dirty="0">
                  <a:solidFill>
                    <a:srgbClr val="E07A5F"/>
                  </a:solidFill>
                  <a:latin typeface="+mn-ea"/>
                  <a:ea typeface="+mn-ea"/>
                </a:rPr>
                <a:t> 객체</a:t>
              </a:r>
              <a:endParaRPr lang="en-US" altLang="ko-KR" dirty="0">
                <a:solidFill>
                  <a:srgbClr val="E07A5F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인스턴스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  <a:ea typeface="+mn-ea"/>
                </a:rPr>
                <a:t>: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  <a:ea typeface="+mn-ea"/>
                </a:rPr>
                <a:t>주로 관계에 대한 설명에서 사용</a:t>
              </a:r>
              <a:endParaRPr lang="en-US" altLang="ko-KR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객체 </a:t>
              </a:r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a (o)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Cookie</a:t>
              </a:r>
              <a:r>
                <a:rPr lang="ko-KR" altLang="en-US" dirty="0">
                  <a:solidFill>
                    <a:schemeClr val="tx1"/>
                  </a:solidFill>
                  <a:latin typeface="+mj-ea"/>
                  <a:ea typeface="+mj-ea"/>
                </a:rPr>
                <a:t>의 인스턴스 </a:t>
              </a:r>
              <a:r>
                <a:rPr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a (o)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36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CE61BAC-ACB4-1671-6A32-65A2C642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02" y="2232607"/>
            <a:ext cx="3700636" cy="186769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9405F9E-5B0E-1F63-961B-6FA86BA64371}"/>
              </a:ext>
            </a:extLst>
          </p:cNvPr>
          <p:cNvGrpSpPr/>
          <p:nvPr/>
        </p:nvGrpSpPr>
        <p:grpSpPr>
          <a:xfrm>
            <a:off x="155356" y="719660"/>
            <a:ext cx="2295923" cy="336248"/>
            <a:chOff x="1054606" y="1491533"/>
            <a:chExt cx="2298194" cy="415800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AFBA40B1-548E-CA1F-6027-96FDCCA8E976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52F98D15-F645-C1E5-7DFE-A3B3FF21C550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altLang="ko-KR" sz="1200" dirty="0">
                  <a:solidFill>
                    <a:schemeClr val="tx1"/>
                  </a:solidFill>
                </a:rPr>
                <a:t>03 </a:t>
              </a:r>
              <a:r>
                <a:rPr lang="ko-KR" altLang="en-US" sz="1200" dirty="0">
                  <a:solidFill>
                    <a:schemeClr val="tx1"/>
                  </a:solidFill>
                </a:rPr>
                <a:t>생성자 </a:t>
              </a:r>
              <a:r>
                <a:rPr lang="en-US" altLang="ko-KR" sz="1200" dirty="0">
                  <a:solidFill>
                    <a:schemeClr val="tx1"/>
                  </a:solidFill>
                </a:rPr>
                <a:t>(Constructor)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756615-9F14-F290-B89A-3E633E8D97EE}"/>
              </a:ext>
            </a:extLst>
          </p:cNvPr>
          <p:cNvSpPr txBox="1"/>
          <p:nvPr/>
        </p:nvSpPr>
        <p:spPr>
          <a:xfrm>
            <a:off x="1361481" y="1331275"/>
            <a:ext cx="418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tx1"/>
              </a:buClr>
              <a:defRPr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l"/>
            <a:r>
              <a:rPr lang="en-US" altLang="ko-KR" dirty="0">
                <a:latin typeface="+mj-ea"/>
                <a:ea typeface="+mj-ea"/>
              </a:rPr>
              <a:t>def __</a:t>
            </a:r>
            <a:r>
              <a:rPr lang="en-US" altLang="ko-KR" dirty="0" err="1">
                <a:latin typeface="+mj-ea"/>
                <a:ea typeface="+mj-ea"/>
              </a:rPr>
              <a:t>init</a:t>
            </a:r>
            <a:r>
              <a:rPr lang="en-US" altLang="ko-KR" dirty="0">
                <a:latin typeface="+mj-ea"/>
                <a:ea typeface="+mj-ea"/>
              </a:rPr>
              <a:t>__(self,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파라미터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2,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파라미터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3 . . .</a:t>
            </a:r>
            <a:r>
              <a:rPr lang="en-US" altLang="ko-KR" dirty="0">
                <a:latin typeface="+mj-ea"/>
                <a:ea typeface="+mj-ea"/>
              </a:rPr>
              <a:t>):</a:t>
            </a:r>
          </a:p>
          <a:p>
            <a:pPr algn="l"/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객체 생성 시 수행할 코드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C77F5C1-48CB-988C-1506-72E3579D2D22}"/>
              </a:ext>
            </a:extLst>
          </p:cNvPr>
          <p:cNvSpPr/>
          <p:nvPr/>
        </p:nvSpPr>
        <p:spPr>
          <a:xfrm>
            <a:off x="1241278" y="2232607"/>
            <a:ext cx="2916661" cy="1283595"/>
          </a:xfrm>
          <a:prstGeom prst="roundRect">
            <a:avLst/>
          </a:prstGeom>
          <a:solidFill>
            <a:schemeClr val="accent2"/>
          </a:solidFill>
          <a:ln w="28575">
            <a:solidFill>
              <a:srgbClr val="E07A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07A5F"/>
                </a:solidFill>
              </a:rPr>
              <a:t>※python</a:t>
            </a:r>
            <a:r>
              <a:rPr lang="ko-KR" altLang="en-US" dirty="0">
                <a:solidFill>
                  <a:srgbClr val="E07A5F"/>
                </a:solidFill>
              </a:rPr>
              <a:t>은 </a:t>
            </a:r>
            <a:r>
              <a:rPr lang="ko-KR" altLang="en-US" dirty="0">
                <a:solidFill>
                  <a:srgbClr val="E07A5F"/>
                </a:solidFill>
                <a:latin typeface="+mj-ea"/>
                <a:ea typeface="+mj-ea"/>
              </a:rPr>
              <a:t>오버로딩 불가능</a:t>
            </a:r>
            <a:endParaRPr lang="en-US" altLang="ko-KR" dirty="0">
              <a:solidFill>
                <a:srgbClr val="E07A5F"/>
              </a:solidFill>
              <a:latin typeface="+mj-ea"/>
              <a:ea typeface="+mj-ea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생성자 새로 정의하면 기본 생성자는 사용하지 못한다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0AE6D-9C59-FDAC-6DAD-7E544706256A}"/>
              </a:ext>
            </a:extLst>
          </p:cNvPr>
          <p:cNvSpPr txBox="1"/>
          <p:nvPr/>
        </p:nvSpPr>
        <p:spPr>
          <a:xfrm>
            <a:off x="2215076" y="3684417"/>
            <a:ext cx="2015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  <a:latin typeface="+mj-ea"/>
                <a:ea typeface="+mj-ea"/>
              </a:rPr>
              <a:t>파라미터 기본값</a:t>
            </a:r>
            <a:r>
              <a:rPr lang="ko-KR" altLang="en-US" dirty="0">
                <a:solidFill>
                  <a:schemeClr val="bg2"/>
                </a:solidFill>
                <a:latin typeface="+mn-ea"/>
                <a:ea typeface="+mn-ea"/>
              </a:rPr>
              <a:t>을 이용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5143FCA-CC18-031C-47B1-E3DDF16BB55C}"/>
              </a:ext>
            </a:extLst>
          </p:cNvPr>
          <p:cNvSpPr/>
          <p:nvPr/>
        </p:nvSpPr>
        <p:spPr>
          <a:xfrm>
            <a:off x="1451542" y="3684417"/>
            <a:ext cx="707725" cy="3077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8D5742-A265-01EE-438D-8E770150878A}"/>
              </a:ext>
            </a:extLst>
          </p:cNvPr>
          <p:cNvSpPr/>
          <p:nvPr/>
        </p:nvSpPr>
        <p:spPr>
          <a:xfrm>
            <a:off x="5602309" y="2327415"/>
            <a:ext cx="2391178" cy="270456"/>
          </a:xfrm>
          <a:prstGeom prst="rect">
            <a:avLst/>
          </a:prstGeom>
          <a:noFill/>
          <a:ln w="28575">
            <a:solidFill>
              <a:srgbClr val="E07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292C84-C9D1-CD1C-EAE3-121DD2BDEA33}"/>
              </a:ext>
            </a:extLst>
          </p:cNvPr>
          <p:cNvSpPr/>
          <p:nvPr/>
        </p:nvSpPr>
        <p:spPr>
          <a:xfrm>
            <a:off x="1241278" y="1317954"/>
            <a:ext cx="83308" cy="5536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5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5C9E400-E6A2-132F-23B1-D8BE2AC0B845}"/>
              </a:ext>
            </a:extLst>
          </p:cNvPr>
          <p:cNvGrpSpPr/>
          <p:nvPr/>
        </p:nvGrpSpPr>
        <p:grpSpPr>
          <a:xfrm>
            <a:off x="155356" y="719660"/>
            <a:ext cx="2295923" cy="336248"/>
            <a:chOff x="1054606" y="1491533"/>
            <a:chExt cx="2298194" cy="415800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29DE1D82-EDB7-2962-1E28-8CD2D0687968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A4E3635A-E093-917E-6FC1-8690E47D3A16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altLang="ko-KR" sz="1200" dirty="0">
                  <a:solidFill>
                    <a:schemeClr val="tx1"/>
                  </a:solidFill>
                </a:rPr>
                <a:t>04 </a:t>
              </a:r>
              <a:r>
                <a:rPr lang="ko-KR" altLang="en-US" sz="1200" dirty="0">
                  <a:solidFill>
                    <a:schemeClr val="tx1"/>
                  </a:solidFill>
                </a:rPr>
                <a:t>클래스의 상속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C45DE4-ED63-B56E-77F2-54CF71135ACE}"/>
              </a:ext>
            </a:extLst>
          </p:cNvPr>
          <p:cNvSpPr/>
          <p:nvPr/>
        </p:nvSpPr>
        <p:spPr>
          <a:xfrm>
            <a:off x="1241278" y="1331275"/>
            <a:ext cx="83308" cy="5536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C6BC2-21D2-18B7-28CA-EB3944F286CC}"/>
              </a:ext>
            </a:extLst>
          </p:cNvPr>
          <p:cNvSpPr txBox="1"/>
          <p:nvPr/>
        </p:nvSpPr>
        <p:spPr>
          <a:xfrm>
            <a:off x="1361481" y="1331275"/>
            <a:ext cx="418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tx1"/>
              </a:buClr>
              <a:defRPr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l"/>
            <a:r>
              <a:rPr lang="en-US" altLang="ko-KR" dirty="0">
                <a:latin typeface="+mj-ea"/>
                <a:ea typeface="+mj-ea"/>
              </a:rPr>
              <a:t>class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클래스 이름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상속할 클래스</a:t>
            </a:r>
            <a:r>
              <a:rPr lang="en-US" altLang="ko-KR" dirty="0">
                <a:latin typeface="+mj-ea"/>
                <a:ea typeface="+mj-ea"/>
              </a:rPr>
              <a:t>):</a:t>
            </a:r>
          </a:p>
          <a:p>
            <a:pPr algn="l"/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	...</a:t>
            </a:r>
            <a:endParaRPr lang="ko-KR" altLang="en-US" dirty="0">
              <a:solidFill>
                <a:schemeClr val="bg2">
                  <a:lumMod val="40000"/>
                  <a:lumOff val="6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5E69EF-FF5A-1B69-91A3-C8716896F3C7}"/>
              </a:ext>
            </a:extLst>
          </p:cNvPr>
          <p:cNvSpPr/>
          <p:nvPr/>
        </p:nvSpPr>
        <p:spPr>
          <a:xfrm>
            <a:off x="1241278" y="2129862"/>
            <a:ext cx="2916661" cy="2043179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확장성</a:t>
            </a:r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수정이 불가한 클래스 </a:t>
            </a:r>
            <a:r>
              <a:rPr lang="en-US" altLang="ko-KR" dirty="0"/>
              <a:t>/ </a:t>
            </a:r>
            <a:r>
              <a:rPr lang="ko-KR" altLang="en-US" dirty="0"/>
              <a:t>라이브러리도 확장 가능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계층 구조 구축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6BBA05-B3FB-F845-D4EC-F1E38850ADCF}"/>
              </a:ext>
            </a:extLst>
          </p:cNvPr>
          <p:cNvSpPr/>
          <p:nvPr/>
        </p:nvSpPr>
        <p:spPr>
          <a:xfrm>
            <a:off x="1707935" y="1996511"/>
            <a:ext cx="1983347" cy="369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상속의 이점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FD19A3-427D-0AA5-E9A5-8EBE25C7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511" y="892935"/>
            <a:ext cx="3278211" cy="33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3F5FD0D-C8E4-02CB-DAD2-6AEC97E78CC5}"/>
              </a:ext>
            </a:extLst>
          </p:cNvPr>
          <p:cNvGrpSpPr/>
          <p:nvPr/>
        </p:nvGrpSpPr>
        <p:grpSpPr>
          <a:xfrm>
            <a:off x="155356" y="719660"/>
            <a:ext cx="3223202" cy="336248"/>
            <a:chOff x="1054606" y="1491533"/>
            <a:chExt cx="2298194" cy="415800"/>
          </a:xfrm>
        </p:grpSpPr>
        <p:sp>
          <p:nvSpPr>
            <p:cNvPr id="6" name="Google Shape;1672;p44">
              <a:extLst>
                <a:ext uri="{FF2B5EF4-FFF2-40B4-BE49-F238E27FC236}">
                  <a16:creationId xmlns:a16="http://schemas.microsoft.com/office/drawing/2014/main" id="{23C8D4F1-ABE2-69A0-631D-4B088C9C8B1A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Google Shape;1676;p44">
              <a:extLst>
                <a:ext uri="{FF2B5EF4-FFF2-40B4-BE49-F238E27FC236}">
                  <a16:creationId xmlns:a16="http://schemas.microsoft.com/office/drawing/2014/main" id="{63950C5E-D0D2-7C27-80B1-B3F7BEA57BA3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altLang="ko-KR" sz="1200" dirty="0">
                  <a:solidFill>
                    <a:schemeClr val="tx1"/>
                  </a:solidFill>
                </a:rPr>
                <a:t>05 </a:t>
              </a:r>
              <a:r>
                <a:rPr lang="ko-KR" altLang="en-US" sz="1200" dirty="0">
                  <a:solidFill>
                    <a:schemeClr val="tx1"/>
                  </a:solidFill>
                </a:rPr>
                <a:t>메서드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오버라이딩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</a:rPr>
                <a:t>추상화 클래스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9464D0-6DD0-7041-C59B-F8D27E912CD7}"/>
              </a:ext>
            </a:extLst>
          </p:cNvPr>
          <p:cNvGrpSpPr/>
          <p:nvPr/>
        </p:nvGrpSpPr>
        <p:grpSpPr>
          <a:xfrm>
            <a:off x="1052770" y="1553591"/>
            <a:ext cx="2407355" cy="2465675"/>
            <a:chOff x="1482066" y="1326810"/>
            <a:chExt cx="2407355" cy="24656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7CD51A-94D7-DE8B-191B-7A40F8B32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067" y="1326810"/>
              <a:ext cx="2407354" cy="246567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2385588-747B-2C83-21C3-C4C8C41F2449}"/>
                </a:ext>
              </a:extLst>
            </p:cNvPr>
            <p:cNvSpPr/>
            <p:nvPr/>
          </p:nvSpPr>
          <p:spPr>
            <a:xfrm>
              <a:off x="1482066" y="3121899"/>
              <a:ext cx="2407354" cy="670586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9C18283-F136-8D14-DB10-B91537E4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432" y="1858850"/>
            <a:ext cx="1355662" cy="51475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8E708-7BD3-9715-CF94-A69C4D648DB8}"/>
              </a:ext>
            </a:extLst>
          </p:cNvPr>
          <p:cNvSpPr/>
          <p:nvPr/>
        </p:nvSpPr>
        <p:spPr>
          <a:xfrm>
            <a:off x="4528373" y="1423745"/>
            <a:ext cx="87255" cy="263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303081-03EF-834D-407F-DEEE6C2768E4}"/>
              </a:ext>
            </a:extLst>
          </p:cNvPr>
          <p:cNvSpPr/>
          <p:nvPr/>
        </p:nvSpPr>
        <p:spPr>
          <a:xfrm>
            <a:off x="2004091" y="1177422"/>
            <a:ext cx="1380368" cy="288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ko-KR" altLang="en-US" dirty="0">
              <a:solidFill>
                <a:schemeClr val="bg1">
                  <a:lumMod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755690-72E8-9770-9D42-D370DE731B39}"/>
              </a:ext>
            </a:extLst>
          </p:cNvPr>
          <p:cNvGrpSpPr/>
          <p:nvPr/>
        </p:nvGrpSpPr>
        <p:grpSpPr>
          <a:xfrm>
            <a:off x="3055130" y="2496209"/>
            <a:ext cx="1318105" cy="603629"/>
            <a:chOff x="3378558" y="3783798"/>
            <a:chExt cx="1318105" cy="60362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7050120-20FE-CB4C-A06C-116721451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8558" y="3795724"/>
              <a:ext cx="1262298" cy="591703"/>
            </a:xfrm>
            <a:prstGeom prst="rect">
              <a:avLst/>
            </a:prstGeom>
            <a:ln w="19050">
              <a:solidFill>
                <a:schemeClr val="bg2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7AAA69-8FDC-35E4-ED30-C0A8D3ADC6C4}"/>
                </a:ext>
              </a:extLst>
            </p:cNvPr>
            <p:cNvSpPr txBox="1"/>
            <p:nvPr/>
          </p:nvSpPr>
          <p:spPr>
            <a:xfrm>
              <a:off x="4160956" y="3783798"/>
              <a:ext cx="535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algn="ctr">
                <a:buClr>
                  <a:schemeClr val="tx1"/>
                </a:buClr>
                <a:defRPr>
                  <a:solidFill>
                    <a:schemeClr val="bg2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defRPr>
              </a:lvl1pPr>
            </a:lstStyle>
            <a:p>
              <a:r>
                <a:rPr lang="ko-KR" altLang="en-US" dirty="0">
                  <a:latin typeface="+mj-ea"/>
                  <a:ea typeface="+mj-ea"/>
                </a:rPr>
                <a:t>출력</a:t>
              </a:r>
              <a:endPara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69AA64-1740-D822-49F6-342246BFC194}"/>
              </a:ext>
            </a:extLst>
          </p:cNvPr>
          <p:cNvSpPr/>
          <p:nvPr/>
        </p:nvSpPr>
        <p:spPr>
          <a:xfrm>
            <a:off x="5726807" y="1177422"/>
            <a:ext cx="1502534" cy="288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추상화 클래스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14F4F71-2006-E564-47D6-A80036301D7F}"/>
              </a:ext>
            </a:extLst>
          </p:cNvPr>
          <p:cNvGrpSpPr/>
          <p:nvPr/>
        </p:nvGrpSpPr>
        <p:grpSpPr>
          <a:xfrm>
            <a:off x="4898098" y="2444169"/>
            <a:ext cx="3061922" cy="1575097"/>
            <a:chOff x="4898098" y="1665667"/>
            <a:chExt cx="3061922" cy="15750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674500C-0DB7-7189-7A9E-21BD41878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8098" y="1665667"/>
              <a:ext cx="3061922" cy="1575097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3F3BC6-1247-CF69-7A40-715F9540C6BC}"/>
                </a:ext>
              </a:extLst>
            </p:cNvPr>
            <p:cNvSpPr/>
            <p:nvPr/>
          </p:nvSpPr>
          <p:spPr>
            <a:xfrm>
              <a:off x="5037946" y="2160916"/>
              <a:ext cx="1418662" cy="264605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0972757-AA05-5C6F-83D4-D14B3631EB55}"/>
                </a:ext>
              </a:extLst>
            </p:cNvPr>
            <p:cNvSpPr/>
            <p:nvPr/>
          </p:nvSpPr>
          <p:spPr>
            <a:xfrm>
              <a:off x="5037945" y="2624987"/>
              <a:ext cx="2826753" cy="264605"/>
            </a:xfrm>
            <a:prstGeom prst="rect">
              <a:avLst/>
            </a:prstGeom>
            <a:solidFill>
              <a:srgbClr val="000000">
                <a:alpha val="1176"/>
              </a:srgbClr>
            </a:solidFill>
            <a:ln w="28575">
              <a:solidFill>
                <a:srgbClr val="E07A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5BA20C-23E0-C5BD-6450-FAA4FBFA4B63}"/>
              </a:ext>
            </a:extLst>
          </p:cNvPr>
          <p:cNvSpPr/>
          <p:nvPr/>
        </p:nvSpPr>
        <p:spPr>
          <a:xfrm>
            <a:off x="4902488" y="1592584"/>
            <a:ext cx="87255" cy="660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3486E-D0EC-2B94-1898-52ED1CA11399}"/>
              </a:ext>
            </a:extLst>
          </p:cNvPr>
          <p:cNvSpPr txBox="1"/>
          <p:nvPr/>
        </p:nvSpPr>
        <p:spPr>
          <a:xfrm>
            <a:off x="5022692" y="1553591"/>
            <a:ext cx="2867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tx1"/>
              </a:buClr>
              <a:defRPr>
                <a:solidFill>
                  <a:schemeClr val="bg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@abstractmethod</a:t>
            </a:r>
          </a:p>
          <a:p>
            <a:pPr algn="l"/>
            <a:r>
              <a:rPr lang="en-US" altLang="ko-KR" dirty="0">
                <a:latin typeface="+mj-ea"/>
                <a:ea typeface="+mj-ea"/>
              </a:rPr>
              <a:t>def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클래스 이름</a:t>
            </a:r>
            <a:r>
              <a:rPr lang="en-US" altLang="ko-KR" dirty="0">
                <a:latin typeface="+mj-ea"/>
                <a:ea typeface="+mj-ea"/>
              </a:rPr>
              <a:t>(self):</a:t>
            </a:r>
          </a:p>
          <a:p>
            <a:pPr algn="l"/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pass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04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A2B46F-C105-387E-5066-6BFE1137E864}"/>
              </a:ext>
            </a:extLst>
          </p:cNvPr>
          <p:cNvGrpSpPr/>
          <p:nvPr/>
        </p:nvGrpSpPr>
        <p:grpSpPr>
          <a:xfrm>
            <a:off x="1622960" y="2453001"/>
            <a:ext cx="2768736" cy="1333512"/>
            <a:chOff x="1803264" y="2033688"/>
            <a:chExt cx="2768736" cy="1333512"/>
          </a:xfrm>
        </p:grpSpPr>
        <p:sp>
          <p:nvSpPr>
            <p:cNvPr id="63" name="Google Shape;1821;p53">
              <a:extLst>
                <a:ext uri="{FF2B5EF4-FFF2-40B4-BE49-F238E27FC236}">
                  <a16:creationId xmlns:a16="http://schemas.microsoft.com/office/drawing/2014/main" id="{7A86EE4A-4992-03E2-4784-613D06F290A5}"/>
                </a:ext>
              </a:extLst>
            </p:cNvPr>
            <p:cNvSpPr txBox="1">
              <a:spLocks/>
            </p:cNvSpPr>
            <p:nvPr/>
          </p:nvSpPr>
          <p:spPr>
            <a:xfrm>
              <a:off x="1852662" y="2655900"/>
              <a:ext cx="2719338" cy="7113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n-ea"/>
                  <a:ea typeface="+mn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1200"/>
                </a:spcAft>
              </a:pPr>
              <a:r>
                <a:rPr lang="en-US" sz="2800" dirty="0">
                  <a:solidFill>
                    <a:schemeClr val="bg2"/>
                  </a:solidFill>
                </a:rPr>
                <a:t>module</a:t>
              </a:r>
              <a:endParaRPr lang="es-ES" sz="2800" dirty="0">
                <a:solidFill>
                  <a:schemeClr val="bg2"/>
                </a:solidFill>
              </a:endParaRPr>
            </a:p>
          </p:txBody>
        </p:sp>
        <p:sp>
          <p:nvSpPr>
            <p:cNvPr id="64" name="Google Shape;1822;p53">
              <a:extLst>
                <a:ext uri="{FF2B5EF4-FFF2-40B4-BE49-F238E27FC236}">
                  <a16:creationId xmlns:a16="http://schemas.microsoft.com/office/drawing/2014/main" id="{DA8607F0-EF9F-E2BF-8633-33B2002DCB88}"/>
                </a:ext>
              </a:extLst>
            </p:cNvPr>
            <p:cNvSpPr txBox="1">
              <a:spLocks/>
            </p:cNvSpPr>
            <p:nvPr/>
          </p:nvSpPr>
          <p:spPr>
            <a:xfrm>
              <a:off x="1803264" y="2033688"/>
              <a:ext cx="2719338" cy="841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4800" dirty="0">
                  <a:solidFill>
                    <a:schemeClr val="tx1"/>
                  </a:solidFill>
                </a:rPr>
                <a:t>모듈</a:t>
              </a:r>
              <a:endParaRPr lang="es-419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3A73B3-DEE5-07C6-3B90-D980D99EACAA}"/>
              </a:ext>
            </a:extLst>
          </p:cNvPr>
          <p:cNvGrpSpPr/>
          <p:nvPr/>
        </p:nvGrpSpPr>
        <p:grpSpPr>
          <a:xfrm>
            <a:off x="3624268" y="1489194"/>
            <a:ext cx="2772240" cy="415800"/>
            <a:chOff x="4242454" y="1089998"/>
            <a:chExt cx="2772240" cy="415800"/>
          </a:xfrm>
        </p:grpSpPr>
        <p:sp>
          <p:nvSpPr>
            <p:cNvPr id="2" name="Google Shape;1672;p44">
              <a:extLst>
                <a:ext uri="{FF2B5EF4-FFF2-40B4-BE49-F238E27FC236}">
                  <a16:creationId xmlns:a16="http://schemas.microsoft.com/office/drawing/2014/main" id="{20F1B0AD-B37C-DC1B-004E-473AFE037377}"/>
                </a:ext>
              </a:extLst>
            </p:cNvPr>
            <p:cNvSpPr/>
            <p:nvPr/>
          </p:nvSpPr>
          <p:spPr>
            <a:xfrm>
              <a:off x="4242454" y="1089998"/>
              <a:ext cx="2772240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1676;p44">
              <a:extLst>
                <a:ext uri="{FF2B5EF4-FFF2-40B4-BE49-F238E27FC236}">
                  <a16:creationId xmlns:a16="http://schemas.microsoft.com/office/drawing/2014/main" id="{4862A8A6-F3FF-8B77-3909-37221D2F540A}"/>
                </a:ext>
              </a:extLst>
            </p:cNvPr>
            <p:cNvSpPr txBox="1">
              <a:spLocks/>
            </p:cNvSpPr>
            <p:nvPr/>
          </p:nvSpPr>
          <p:spPr>
            <a:xfrm>
              <a:off x="4506598" y="1140318"/>
              <a:ext cx="2434995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dirty="0">
                  <a:solidFill>
                    <a:schemeClr val="tx1"/>
                  </a:solidFill>
                </a:rPr>
                <a:t>01 </a:t>
              </a:r>
              <a:r>
                <a:rPr lang="ko-KR" altLang="en-US" dirty="0">
                  <a:solidFill>
                    <a:schemeClr val="tx1"/>
                  </a:solidFill>
                </a:rPr>
                <a:t>모듈이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필요한 이유</a:t>
              </a:r>
              <a:endParaRPr lang="es-41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90B01C2-595C-86D9-E908-4EBAAA58A110}"/>
              </a:ext>
            </a:extLst>
          </p:cNvPr>
          <p:cNvGrpSpPr/>
          <p:nvPr/>
        </p:nvGrpSpPr>
        <p:grpSpPr>
          <a:xfrm>
            <a:off x="3624268" y="2017238"/>
            <a:ext cx="2922492" cy="415800"/>
            <a:chOff x="4242454" y="1089998"/>
            <a:chExt cx="2772240" cy="415800"/>
          </a:xfrm>
        </p:grpSpPr>
        <p:sp>
          <p:nvSpPr>
            <p:cNvPr id="21" name="Google Shape;1672;p44">
              <a:extLst>
                <a:ext uri="{FF2B5EF4-FFF2-40B4-BE49-F238E27FC236}">
                  <a16:creationId xmlns:a16="http://schemas.microsoft.com/office/drawing/2014/main" id="{4EEC485A-A5A8-E9D1-4C55-1D348B0CA33A}"/>
                </a:ext>
              </a:extLst>
            </p:cNvPr>
            <p:cNvSpPr/>
            <p:nvPr/>
          </p:nvSpPr>
          <p:spPr>
            <a:xfrm>
              <a:off x="4242454" y="1089998"/>
              <a:ext cx="2772240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76;p44">
              <a:extLst>
                <a:ext uri="{FF2B5EF4-FFF2-40B4-BE49-F238E27FC236}">
                  <a16:creationId xmlns:a16="http://schemas.microsoft.com/office/drawing/2014/main" id="{8A359D97-A6E1-02C6-B538-8061B208A1A0}"/>
                </a:ext>
              </a:extLst>
            </p:cNvPr>
            <p:cNvSpPr txBox="1">
              <a:spLocks/>
            </p:cNvSpPr>
            <p:nvPr/>
          </p:nvSpPr>
          <p:spPr>
            <a:xfrm>
              <a:off x="4506598" y="1140318"/>
              <a:ext cx="2434995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>
                  <a:solidFill>
                    <a:schemeClr val="tx1"/>
                  </a:solidFill>
                  <a:latin typeface="+mj-ea"/>
                  <a:ea typeface="+mj-e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02 </a:t>
              </a:r>
              <a:r>
                <a:rPr lang="ko-KR" altLang="en-US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모듈 만들기 </a:t>
              </a:r>
              <a:r>
                <a:rPr lang="ko-KR" altLang="en-US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모듈 불러오기</a:t>
              </a:r>
              <a:endParaRPr lang="es-419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334774E-B60F-8D8C-D16D-74E44FE3BB87}"/>
              </a:ext>
            </a:extLst>
          </p:cNvPr>
          <p:cNvGrpSpPr/>
          <p:nvPr/>
        </p:nvGrpSpPr>
        <p:grpSpPr>
          <a:xfrm>
            <a:off x="3624267" y="2545282"/>
            <a:ext cx="3381839" cy="415800"/>
            <a:chOff x="4242454" y="1089998"/>
            <a:chExt cx="2772240" cy="415800"/>
          </a:xfrm>
        </p:grpSpPr>
        <p:sp>
          <p:nvSpPr>
            <p:cNvPr id="24" name="Google Shape;1672;p44">
              <a:extLst>
                <a:ext uri="{FF2B5EF4-FFF2-40B4-BE49-F238E27FC236}">
                  <a16:creationId xmlns:a16="http://schemas.microsoft.com/office/drawing/2014/main" id="{01A1CA8D-77EC-C4A3-88B2-721645E7722B}"/>
                </a:ext>
              </a:extLst>
            </p:cNvPr>
            <p:cNvSpPr/>
            <p:nvPr/>
          </p:nvSpPr>
          <p:spPr>
            <a:xfrm>
              <a:off x="4242454" y="1089998"/>
              <a:ext cx="2772240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676;p44">
              <a:extLst>
                <a:ext uri="{FF2B5EF4-FFF2-40B4-BE49-F238E27FC236}">
                  <a16:creationId xmlns:a16="http://schemas.microsoft.com/office/drawing/2014/main" id="{F0B9EFE0-F0E7-7F33-7F2D-A2B90764CE22}"/>
                </a:ext>
              </a:extLst>
            </p:cNvPr>
            <p:cNvSpPr txBox="1">
              <a:spLocks/>
            </p:cNvSpPr>
            <p:nvPr/>
          </p:nvSpPr>
          <p:spPr>
            <a:xfrm>
              <a:off x="4506598" y="1140318"/>
              <a:ext cx="2434995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03 if name == "main": </a:t>
              </a:r>
              <a:r>
                <a:rPr lang="ko-KR" altLang="en-US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의 의미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40277D-AB9C-3FEA-D421-10B5740C13AE}"/>
              </a:ext>
            </a:extLst>
          </p:cNvPr>
          <p:cNvGrpSpPr/>
          <p:nvPr/>
        </p:nvGrpSpPr>
        <p:grpSpPr>
          <a:xfrm>
            <a:off x="3624268" y="3124875"/>
            <a:ext cx="4390684" cy="415800"/>
            <a:chOff x="3624268" y="3429701"/>
            <a:chExt cx="4390684" cy="415800"/>
          </a:xfrm>
        </p:grpSpPr>
        <p:sp>
          <p:nvSpPr>
            <p:cNvPr id="30" name="Google Shape;1672;p44">
              <a:extLst>
                <a:ext uri="{FF2B5EF4-FFF2-40B4-BE49-F238E27FC236}">
                  <a16:creationId xmlns:a16="http://schemas.microsoft.com/office/drawing/2014/main" id="{EFA7D779-E525-5477-185E-AD6C862940C0}"/>
                </a:ext>
              </a:extLst>
            </p:cNvPr>
            <p:cNvSpPr/>
            <p:nvPr/>
          </p:nvSpPr>
          <p:spPr>
            <a:xfrm>
              <a:off x="3624268" y="3429701"/>
              <a:ext cx="439068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676;p44">
              <a:extLst>
                <a:ext uri="{FF2B5EF4-FFF2-40B4-BE49-F238E27FC236}">
                  <a16:creationId xmlns:a16="http://schemas.microsoft.com/office/drawing/2014/main" id="{6475F469-E217-EA95-3B0A-B57BB9E74690}"/>
                </a:ext>
              </a:extLst>
            </p:cNvPr>
            <p:cNvSpPr txBox="1">
              <a:spLocks/>
            </p:cNvSpPr>
            <p:nvPr/>
          </p:nvSpPr>
          <p:spPr>
            <a:xfrm>
              <a:off x="3942881" y="3480021"/>
              <a:ext cx="3856554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ko-KR" dirty="0">
                  <a:solidFill>
                    <a:schemeClr val="tx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04 </a:t>
              </a:r>
              <a:r>
                <a:rPr lang="ko-KR" altLang="en-US" dirty="0">
                  <a:solidFill>
                    <a:schemeClr val="tx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다른 디렉터리에</a:t>
              </a:r>
              <a:r>
                <a:rPr lang="es-419" altLang="ko-KR" dirty="0">
                  <a:solidFill>
                    <a:schemeClr val="tx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있는 모듈을 불러오는 방법</a:t>
              </a:r>
              <a:endParaRPr lang="es-419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Google Shape;1823;p53">
            <a:extLst>
              <a:ext uri="{FF2B5EF4-FFF2-40B4-BE49-F238E27FC236}">
                <a16:creationId xmlns:a16="http://schemas.microsoft.com/office/drawing/2014/main" id="{429560B8-9580-0FBE-AA62-B66DFF61E8DF}"/>
              </a:ext>
            </a:extLst>
          </p:cNvPr>
          <p:cNvSpPr txBox="1">
            <a:spLocks/>
          </p:cNvSpPr>
          <p:nvPr/>
        </p:nvSpPr>
        <p:spPr>
          <a:xfrm>
            <a:off x="1519747" y="1298420"/>
            <a:ext cx="1495834" cy="1325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2000"/>
            </a:pPr>
            <a:r>
              <a:rPr lang="es-419" sz="8000" dirty="0">
                <a:solidFill>
                  <a:schemeClr val="accent1"/>
                </a:solidFill>
                <a:latin typeface="Lexend Medium"/>
                <a:sym typeface="Lexend Medium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3880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FA6F3FB-16BE-2617-8A9E-FDD8577BD07A}"/>
              </a:ext>
            </a:extLst>
          </p:cNvPr>
          <p:cNvGrpSpPr/>
          <p:nvPr/>
        </p:nvGrpSpPr>
        <p:grpSpPr>
          <a:xfrm>
            <a:off x="155356" y="719660"/>
            <a:ext cx="2295923" cy="336248"/>
            <a:chOff x="1054606" y="1491533"/>
            <a:chExt cx="2298194" cy="415800"/>
          </a:xfrm>
        </p:grpSpPr>
        <p:sp>
          <p:nvSpPr>
            <p:cNvPr id="3" name="Google Shape;1672;p44">
              <a:extLst>
                <a:ext uri="{FF2B5EF4-FFF2-40B4-BE49-F238E27FC236}">
                  <a16:creationId xmlns:a16="http://schemas.microsoft.com/office/drawing/2014/main" id="{8D1EE73D-5CE2-367B-5F52-995E73D5379F}"/>
                </a:ext>
              </a:extLst>
            </p:cNvPr>
            <p:cNvSpPr/>
            <p:nvPr/>
          </p:nvSpPr>
          <p:spPr>
            <a:xfrm>
              <a:off x="1054606" y="1491533"/>
              <a:ext cx="2298194" cy="415800"/>
            </a:xfrm>
            <a:prstGeom prst="chevron">
              <a:avLst>
                <a:gd name="adj" fmla="val 28620"/>
              </a:avLst>
            </a:prstGeom>
            <a:solidFill>
              <a:schemeClr val="accent3"/>
            </a:solidFill>
            <a:ln>
              <a:noFill/>
            </a:ln>
            <a:effectLst>
              <a:outerShdw dist="38100" dir="318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" name="Google Shape;1676;p44">
              <a:extLst>
                <a:ext uri="{FF2B5EF4-FFF2-40B4-BE49-F238E27FC236}">
                  <a16:creationId xmlns:a16="http://schemas.microsoft.com/office/drawing/2014/main" id="{08C4CB42-9AD8-3CAE-41A3-2CBE77FEA254}"/>
                </a:ext>
              </a:extLst>
            </p:cNvPr>
            <p:cNvSpPr txBox="1">
              <a:spLocks/>
            </p:cNvSpPr>
            <p:nvPr/>
          </p:nvSpPr>
          <p:spPr>
            <a:xfrm>
              <a:off x="1252616" y="1541853"/>
              <a:ext cx="2018617" cy="339300"/>
            </a:xfrm>
            <a:prstGeom prst="rect">
              <a:avLst/>
            </a:prstGeom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+mj-ea"/>
                  <a:ea typeface="+mj-ea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419" altLang="ko-KR" sz="1200" dirty="0">
                  <a:solidFill>
                    <a:schemeClr val="tx1"/>
                  </a:solidFill>
                </a:rPr>
                <a:t>01 </a:t>
              </a:r>
              <a:r>
                <a:rPr lang="ko-KR" altLang="en-US" sz="1200" dirty="0">
                  <a:solidFill>
                    <a:schemeClr val="tx1"/>
                  </a:solidFill>
                </a:rPr>
                <a:t>모듈이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필요한 이유</a:t>
              </a:r>
              <a:endParaRPr lang="es-419" altLang="ko-K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3A83A94-1228-5271-4BBB-30FA3AA98C81}"/>
              </a:ext>
            </a:extLst>
          </p:cNvPr>
          <p:cNvSpPr txBox="1"/>
          <p:nvPr/>
        </p:nvSpPr>
        <p:spPr>
          <a:xfrm>
            <a:off x="3981718" y="1602409"/>
            <a:ext cx="3900153" cy="18158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800" dirty="0"/>
              <a:t>모듈</a:t>
            </a:r>
            <a:endParaRPr lang="en-US" altLang="ko-KR" sz="2800" dirty="0"/>
          </a:p>
          <a:p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함수 등과 같은 여러 코드를 한곳에 모아놓은 코드의 모음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pros)</a:t>
            </a:r>
          </a:p>
          <a:p>
            <a:pPr marL="285750" indent="-2857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재사용성을 극대화 </a:t>
            </a:r>
            <a:endParaRPr lang="en-US" altLang="ko-KR" dirty="0"/>
          </a:p>
          <a:p>
            <a:pPr marL="285750" indent="-28575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연관성이 있는 것들을 모듈 단위로 분리하여 효율성 높임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EB6577-6310-4C6B-EC00-90098B0C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42" y="1312123"/>
            <a:ext cx="2625463" cy="24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7583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tyle Oblong Notebook Student Education Pack by Slidesgo">
  <a:themeElements>
    <a:clrScheme name="사용자 지정 1">
      <a:dk1>
        <a:srgbClr val="585C83"/>
      </a:dk1>
      <a:lt1>
        <a:srgbClr val="F4F1DE"/>
      </a:lt1>
      <a:dk2>
        <a:srgbClr val="3D405B"/>
      </a:dk2>
      <a:lt2>
        <a:srgbClr val="F4F1DE"/>
      </a:lt2>
      <a:accent1>
        <a:srgbClr val="D6D2C4"/>
      </a:accent1>
      <a:accent2>
        <a:srgbClr val="FCFAF6"/>
      </a:accent2>
      <a:accent3>
        <a:srgbClr val="F2CC8F"/>
      </a:accent3>
      <a:accent4>
        <a:srgbClr val="F2CC8F"/>
      </a:accent4>
      <a:accent5>
        <a:srgbClr val="FCFAF6"/>
      </a:accent5>
      <a:accent6>
        <a:srgbClr val="FCFAF6"/>
      </a:accent6>
      <a:hlink>
        <a:srgbClr val="5D5247"/>
      </a:hlink>
      <a:folHlink>
        <a:srgbClr val="0097A7"/>
      </a:folHlink>
    </a:clrScheme>
    <a:fontScheme name="G마켓 산스">
      <a:majorFont>
        <a:latin typeface="G마켓 산스 Bold"/>
        <a:ea typeface="G마켓 산스 Bold"/>
        <a:cs typeface=""/>
      </a:majorFont>
      <a:minorFont>
        <a:latin typeface="G마켓 산스 Medium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892</Words>
  <Application>Microsoft Office PowerPoint</Application>
  <PresentationFormat>화면 슬라이드 쇼(16:9)</PresentationFormat>
  <Paragraphs>193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Arial</vt:lpstr>
      <vt:lpstr>프리젠테이션 7 Bold</vt:lpstr>
      <vt:lpstr>Nunito</vt:lpstr>
      <vt:lpstr>Wingdings</vt:lpstr>
      <vt:lpstr>나눔고딕</vt:lpstr>
      <vt:lpstr>G마켓 산스 Bold</vt:lpstr>
      <vt:lpstr>Lexend Medium</vt:lpstr>
      <vt:lpstr>G마켓 산스 Medium</vt:lpstr>
      <vt:lpstr>Minimalist Style Oblong Notebook Student Education Pack by Slidesgo</vt:lpstr>
      <vt:lpstr>파이썬 신입생 세미나 ch05 1~4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for listening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신입생 세미나 ch05 01~04 </dc:title>
  <cp:lastModifiedBy>유빈 박</cp:lastModifiedBy>
  <cp:revision>1</cp:revision>
  <dcterms:modified xsi:type="dcterms:W3CDTF">2024-05-20T06:27:52Z</dcterms:modified>
</cp:coreProperties>
</file>