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7"/>
  </p:notesMasterIdLst>
  <p:handoutMasterIdLst>
    <p:handoutMasterId r:id="rId58"/>
  </p:handoutMasterIdLst>
  <p:sldIdLst>
    <p:sldId id="256"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3" r:id="rId18"/>
    <p:sldId id="314" r:id="rId19"/>
    <p:sldId id="315" r:id="rId20"/>
    <p:sldId id="316" r:id="rId21"/>
    <p:sldId id="317" r:id="rId22"/>
    <p:sldId id="319" r:id="rId23"/>
    <p:sldId id="320" r:id="rId24"/>
    <p:sldId id="322" r:id="rId25"/>
    <p:sldId id="323" r:id="rId26"/>
    <p:sldId id="324" r:id="rId27"/>
    <p:sldId id="325" r:id="rId28"/>
    <p:sldId id="326" r:id="rId29"/>
    <p:sldId id="327" r:id="rId30"/>
    <p:sldId id="328" r:id="rId31"/>
    <p:sldId id="329" r:id="rId32"/>
    <p:sldId id="330" r:id="rId33"/>
    <p:sldId id="299" r:id="rId34"/>
    <p:sldId id="331" r:id="rId35"/>
    <p:sldId id="332" r:id="rId36"/>
    <p:sldId id="333" r:id="rId37"/>
    <p:sldId id="334" r:id="rId38"/>
    <p:sldId id="335" r:id="rId39"/>
    <p:sldId id="336" r:id="rId40"/>
    <p:sldId id="341" r:id="rId41"/>
    <p:sldId id="342" r:id="rId42"/>
    <p:sldId id="343" r:id="rId43"/>
    <p:sldId id="339" r:id="rId44"/>
    <p:sldId id="340" r:id="rId45"/>
    <p:sldId id="337" r:id="rId46"/>
    <p:sldId id="338" r:id="rId47"/>
    <p:sldId id="344" r:id="rId48"/>
    <p:sldId id="345" r:id="rId49"/>
    <p:sldId id="350" r:id="rId50"/>
    <p:sldId id="347" r:id="rId51"/>
    <p:sldId id="351" r:id="rId52"/>
    <p:sldId id="346" r:id="rId53"/>
    <p:sldId id="348" r:id="rId54"/>
    <p:sldId id="349" r:id="rId55"/>
    <p:sldId id="352" r:id="rId56"/>
  </p:sldIdLst>
  <p:sldSz cx="12192000" cy="6858000"/>
  <p:notesSz cx="9866313" cy="673576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8" autoAdjust="0"/>
    <p:restoredTop sz="70302" autoAdjust="0"/>
  </p:normalViewPr>
  <p:slideViewPr>
    <p:cSldViewPr snapToGrid="0">
      <p:cViewPr varScale="1">
        <p:scale>
          <a:sx n="112" d="100"/>
          <a:sy n="112" d="100"/>
        </p:scale>
        <p:origin x="43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0AFC59C4-D082-459B-8234-95F7EDFC3464}"/>
              </a:ext>
            </a:extLst>
          </p:cNvPr>
          <p:cNvSpPr>
            <a:spLocks noGrp="1"/>
          </p:cNvSpPr>
          <p:nvPr>
            <p:ph type="hdr" sz="quarter"/>
          </p:nvPr>
        </p:nvSpPr>
        <p:spPr>
          <a:xfrm>
            <a:off x="1" y="1"/>
            <a:ext cx="4275401" cy="33795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32E26DD9-C76E-49CF-9053-DBC9641B630D}"/>
              </a:ext>
            </a:extLst>
          </p:cNvPr>
          <p:cNvSpPr>
            <a:spLocks noGrp="1"/>
          </p:cNvSpPr>
          <p:nvPr>
            <p:ph type="dt" sz="quarter" idx="1"/>
          </p:nvPr>
        </p:nvSpPr>
        <p:spPr>
          <a:xfrm>
            <a:off x="5588628" y="1"/>
            <a:ext cx="4275401" cy="337958"/>
          </a:xfrm>
          <a:prstGeom prst="rect">
            <a:avLst/>
          </a:prstGeom>
        </p:spPr>
        <p:txBody>
          <a:bodyPr vert="horz" lIns="91440" tIns="45720" rIns="91440" bIns="45720" rtlCol="0"/>
          <a:lstStyle>
            <a:lvl1pPr algn="r">
              <a:defRPr sz="1200"/>
            </a:lvl1pPr>
          </a:lstStyle>
          <a:p>
            <a:fld id="{AC61C5B6-71DD-4911-B113-F284B5CE1FE7}" type="datetimeFigureOut">
              <a:rPr lang="ko-KR" altLang="en-US" smtClean="0"/>
              <a:t>2024-07-18</a:t>
            </a:fld>
            <a:endParaRPr lang="ko-KR" altLang="en-US"/>
          </a:p>
        </p:txBody>
      </p:sp>
      <p:sp>
        <p:nvSpPr>
          <p:cNvPr id="4" name="바닥글 개체 틀 3">
            <a:extLst>
              <a:ext uri="{FF2B5EF4-FFF2-40B4-BE49-F238E27FC236}">
                <a16:creationId xmlns:a16="http://schemas.microsoft.com/office/drawing/2014/main" id="{5A310961-8854-4329-83CF-388DBCF4525F}"/>
              </a:ext>
            </a:extLst>
          </p:cNvPr>
          <p:cNvSpPr>
            <a:spLocks noGrp="1"/>
          </p:cNvSpPr>
          <p:nvPr>
            <p:ph type="ftr" sz="quarter" idx="2"/>
          </p:nvPr>
        </p:nvSpPr>
        <p:spPr>
          <a:xfrm>
            <a:off x="1" y="6397808"/>
            <a:ext cx="4275401" cy="33795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025FF5DF-42EB-49A0-9779-D92E7F88A9CC}"/>
              </a:ext>
            </a:extLst>
          </p:cNvPr>
          <p:cNvSpPr>
            <a:spLocks noGrp="1"/>
          </p:cNvSpPr>
          <p:nvPr>
            <p:ph type="sldNum" sz="quarter" idx="3"/>
          </p:nvPr>
        </p:nvSpPr>
        <p:spPr>
          <a:xfrm>
            <a:off x="5588628" y="6397808"/>
            <a:ext cx="4275401" cy="337957"/>
          </a:xfrm>
          <a:prstGeom prst="rect">
            <a:avLst/>
          </a:prstGeom>
        </p:spPr>
        <p:txBody>
          <a:bodyPr vert="horz" lIns="91440" tIns="45720" rIns="91440" bIns="45720" rtlCol="0" anchor="b"/>
          <a:lstStyle>
            <a:lvl1pPr algn="r">
              <a:defRPr sz="1200"/>
            </a:lvl1pPr>
          </a:lstStyle>
          <a:p>
            <a:fld id="{7F4E17BD-BD31-4564-BA46-5470BB8D0717}" type="slidenum">
              <a:rPr lang="ko-KR" altLang="en-US" smtClean="0"/>
              <a:t>‹#›</a:t>
            </a:fld>
            <a:endParaRPr lang="ko-KR" altLang="en-US"/>
          </a:p>
        </p:txBody>
      </p:sp>
    </p:spTree>
    <p:extLst>
      <p:ext uri="{BB962C8B-B14F-4D97-AF65-F5344CB8AC3E}">
        <p14:creationId xmlns:p14="http://schemas.microsoft.com/office/powerpoint/2010/main" val="24922238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1"/>
            <a:ext cx="4275401" cy="33795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588628" y="1"/>
            <a:ext cx="4275401" cy="337958"/>
          </a:xfrm>
          <a:prstGeom prst="rect">
            <a:avLst/>
          </a:prstGeom>
        </p:spPr>
        <p:txBody>
          <a:bodyPr vert="horz" lIns="91440" tIns="45720" rIns="91440" bIns="45720" rtlCol="0"/>
          <a:lstStyle>
            <a:lvl1pPr algn="r">
              <a:defRPr sz="1200"/>
            </a:lvl1pPr>
          </a:lstStyle>
          <a:p>
            <a:fld id="{AA4CFB81-31DC-46B7-AFA2-53D27AA9A63F}" type="datetimeFigureOut">
              <a:rPr lang="ko-KR" altLang="en-US" smtClean="0"/>
              <a:t>2024-07-18</a:t>
            </a:fld>
            <a:endParaRPr lang="ko-KR" altLang="en-US"/>
          </a:p>
        </p:txBody>
      </p:sp>
      <p:sp>
        <p:nvSpPr>
          <p:cNvPr id="4" name="슬라이드 이미지 개체 틀 3"/>
          <p:cNvSpPr>
            <a:spLocks noGrp="1" noRot="1" noChangeAspect="1"/>
          </p:cNvSpPr>
          <p:nvPr>
            <p:ph type="sldImg" idx="2"/>
          </p:nvPr>
        </p:nvSpPr>
        <p:spPr>
          <a:xfrm>
            <a:off x="2911475" y="841375"/>
            <a:ext cx="4043363" cy="2274888"/>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986632" y="3241588"/>
            <a:ext cx="7893050" cy="2652207"/>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1" y="6397808"/>
            <a:ext cx="4275401" cy="33795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588628" y="6397808"/>
            <a:ext cx="4275401" cy="337957"/>
          </a:xfrm>
          <a:prstGeom prst="rect">
            <a:avLst/>
          </a:prstGeom>
        </p:spPr>
        <p:txBody>
          <a:bodyPr vert="horz" lIns="91440" tIns="45720" rIns="91440" bIns="45720" rtlCol="0" anchor="b"/>
          <a:lstStyle>
            <a:lvl1pPr algn="r">
              <a:defRPr sz="1200"/>
            </a:lvl1pPr>
          </a:lstStyle>
          <a:p>
            <a:fld id="{01FDC784-3B5B-4E21-BCC2-8D835B4E757B}" type="slidenum">
              <a:rPr lang="ko-KR" altLang="en-US" smtClean="0"/>
              <a:t>‹#›</a:t>
            </a:fld>
            <a:endParaRPr lang="ko-KR" altLang="en-US"/>
          </a:p>
        </p:txBody>
      </p:sp>
    </p:spTree>
    <p:extLst>
      <p:ext uri="{BB962C8B-B14F-4D97-AF65-F5344CB8AC3E}">
        <p14:creationId xmlns:p14="http://schemas.microsoft.com/office/powerpoint/2010/main" val="987320567"/>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0"/>
            <a:r>
              <a:rPr lang="en-US" dirty="0"/>
              <a:t>A data type refers to anything used as a data type, such as numbers or strings, that are used when programming. The basic and core unit of a program is the data type. To create a calculation program, you first need to know what to calculate, and to create a database program, you first need to know what data to store. It is the most basic of basics. In Chapter 02, we will look at each data type in detail.</a:t>
            </a:r>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1</a:t>
            </a:fld>
            <a:endParaRPr lang="ko-KR" altLang="en-US"/>
          </a:p>
        </p:txBody>
      </p:sp>
    </p:spTree>
    <p:extLst>
      <p:ext uri="{BB962C8B-B14F-4D97-AF65-F5344CB8AC3E}">
        <p14:creationId xmlns:p14="http://schemas.microsoft.com/office/powerpoint/2010/main" val="821941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Any type of value can be converted into the %s format code.</a:t>
            </a:r>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10</a:t>
            </a:fld>
            <a:endParaRPr lang="ko-KR" altLang="en-US"/>
          </a:p>
        </p:txBody>
      </p:sp>
    </p:spTree>
    <p:extLst>
      <p:ext uri="{BB962C8B-B14F-4D97-AF65-F5344CB8AC3E}">
        <p14:creationId xmlns:p14="http://schemas.microsoft.com/office/powerpoint/2010/main" val="1446973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11</a:t>
            </a:fld>
            <a:endParaRPr lang="ko-KR" altLang="en-US"/>
          </a:p>
        </p:txBody>
      </p:sp>
    </p:spTree>
    <p:extLst>
      <p:ext uri="{BB962C8B-B14F-4D97-AF65-F5344CB8AC3E}">
        <p14:creationId xmlns:p14="http://schemas.microsoft.com/office/powerpoint/2010/main" val="4242289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12</a:t>
            </a:fld>
            <a:endParaRPr lang="ko-KR" altLang="en-US"/>
          </a:p>
        </p:txBody>
      </p:sp>
    </p:spTree>
    <p:extLst>
      <p:ext uri="{BB962C8B-B14F-4D97-AF65-F5344CB8AC3E}">
        <p14:creationId xmlns:p14="http://schemas.microsoft.com/office/powerpoint/2010/main" val="2165413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13</a:t>
            </a:fld>
            <a:endParaRPr lang="ko-KR" altLang="en-US"/>
          </a:p>
        </p:txBody>
      </p:sp>
    </p:spTree>
    <p:extLst>
      <p:ext uri="{BB962C8B-B14F-4D97-AF65-F5344CB8AC3E}">
        <p14:creationId xmlns:p14="http://schemas.microsoft.com/office/powerpoint/2010/main" val="4103561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14</a:t>
            </a:fld>
            <a:endParaRPr lang="ko-KR" altLang="en-US"/>
          </a:p>
        </p:txBody>
      </p:sp>
    </p:spTree>
    <p:extLst>
      <p:ext uri="{BB962C8B-B14F-4D97-AF65-F5344CB8AC3E}">
        <p14:creationId xmlns:p14="http://schemas.microsoft.com/office/powerpoint/2010/main" val="2012727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15</a:t>
            </a:fld>
            <a:endParaRPr lang="ko-KR" altLang="en-US"/>
          </a:p>
        </p:txBody>
      </p:sp>
    </p:spTree>
    <p:extLst>
      <p:ext uri="{BB962C8B-B14F-4D97-AF65-F5344CB8AC3E}">
        <p14:creationId xmlns:p14="http://schemas.microsoft.com/office/powerpoint/2010/main" val="1991292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Lists, like strings, can be indexed and sliced.</a:t>
            </a:r>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16</a:t>
            </a:fld>
            <a:endParaRPr lang="ko-KR" altLang="en-US"/>
          </a:p>
        </p:txBody>
      </p:sp>
    </p:spTree>
    <p:extLst>
      <p:ext uri="{BB962C8B-B14F-4D97-AF65-F5344CB8AC3E}">
        <p14:creationId xmlns:p14="http://schemas.microsoft.com/office/powerpoint/2010/main" val="835129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17</a:t>
            </a:fld>
            <a:endParaRPr lang="ko-KR" altLang="en-US"/>
          </a:p>
        </p:txBody>
      </p:sp>
    </p:spTree>
    <p:extLst>
      <p:ext uri="{BB962C8B-B14F-4D97-AF65-F5344CB8AC3E}">
        <p14:creationId xmlns:p14="http://schemas.microsoft.com/office/powerpoint/2010/main" val="2797573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with strings, you can use various list-related functions by adding ‘.’ to the end of the list variable name.</a:t>
            </a:r>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18</a:t>
            </a:fld>
            <a:endParaRPr lang="ko-KR" altLang="en-US"/>
          </a:p>
        </p:txBody>
      </p:sp>
    </p:spTree>
    <p:extLst>
      <p:ext uri="{BB962C8B-B14F-4D97-AF65-F5344CB8AC3E}">
        <p14:creationId xmlns:p14="http://schemas.microsoft.com/office/powerpoint/2010/main" val="2004702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19</a:t>
            </a:fld>
            <a:endParaRPr lang="ko-KR" altLang="en-US"/>
          </a:p>
        </p:txBody>
      </p:sp>
    </p:spTree>
    <p:extLst>
      <p:ext uri="{BB962C8B-B14F-4D97-AF65-F5344CB8AC3E}">
        <p14:creationId xmlns:p14="http://schemas.microsoft.com/office/powerpoint/2010/main" val="856645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2</a:t>
            </a:fld>
            <a:endParaRPr lang="ko-KR" altLang="en-US"/>
          </a:p>
        </p:txBody>
      </p:sp>
    </p:spTree>
    <p:extLst>
      <p:ext uri="{BB962C8B-B14F-4D97-AF65-F5344CB8AC3E}">
        <p14:creationId xmlns:p14="http://schemas.microsoft.com/office/powerpoint/2010/main" val="1794444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tuple is almost similar to a list except for a few points, and the differences from a list are as follows.</a:t>
            </a:r>
          </a:p>
          <a:p>
            <a:endParaRPr lang="en-US" dirty="0"/>
          </a:p>
          <a:p>
            <a:r>
              <a:rPr lang="en-US" dirty="0"/>
              <a:t>Lists are surrounded by [], and tuples are surrounded by ().</a:t>
            </a:r>
          </a:p>
          <a:p>
            <a:endParaRPr lang="en-US" dirty="0"/>
          </a:p>
          <a:p>
            <a:r>
              <a:rPr lang="en-US" dirty="0"/>
              <a:t>For tuples, the parentheses can be omitted.</a:t>
            </a:r>
          </a:p>
          <a:p>
            <a:endParaRPr lang="en-US" dirty="0"/>
          </a:p>
          <a:p>
            <a:r>
              <a:rPr lang="en-US" dirty="0"/>
              <a:t>Lists can create, delete, and modify element values, but tuples cannot change element values.</a:t>
            </a:r>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20</a:t>
            </a:fld>
            <a:endParaRPr lang="ko-KR" altLang="en-US"/>
          </a:p>
        </p:txBody>
      </p:sp>
    </p:spTree>
    <p:extLst>
      <p:ext uri="{BB962C8B-B14F-4D97-AF65-F5344CB8AC3E}">
        <p14:creationId xmlns:p14="http://schemas.microsoft.com/office/powerpoint/2010/main" val="27806023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languages in use these days also have a data type that represents this correspondence relationship, which is called a dictionary, and is also called an ‘associative array’ or a ‘hash’.</a:t>
            </a:r>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21</a:t>
            </a:fld>
            <a:endParaRPr lang="ko-KR" altLang="en-US"/>
          </a:p>
        </p:txBody>
      </p:sp>
    </p:spTree>
    <p:extLst>
      <p:ext uri="{BB962C8B-B14F-4D97-AF65-F5344CB8AC3E}">
        <p14:creationId xmlns:p14="http://schemas.microsoft.com/office/powerpoint/2010/main" val="38551354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22</a:t>
            </a:fld>
            <a:endParaRPr lang="ko-KR" altLang="en-US"/>
          </a:p>
        </p:txBody>
      </p:sp>
    </p:spTree>
    <p:extLst>
      <p:ext uri="{BB962C8B-B14F-4D97-AF65-F5344CB8AC3E}">
        <p14:creationId xmlns:p14="http://schemas.microsoft.com/office/powerpoint/2010/main" val="2882514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23</a:t>
            </a:fld>
            <a:endParaRPr lang="ko-KR" altLang="en-US"/>
          </a:p>
        </p:txBody>
      </p:sp>
    </p:spTree>
    <p:extLst>
      <p:ext uri="{BB962C8B-B14F-4D97-AF65-F5344CB8AC3E}">
        <p14:creationId xmlns:p14="http://schemas.microsoft.com/office/powerpoint/2010/main" val="18852082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set is a data type created to easily process things related to sets.</a:t>
            </a:r>
          </a:p>
          <a:p>
            <a:endParaRPr lang="en-US" dirty="0"/>
          </a:p>
          <a:p>
            <a:r>
              <a:rPr lang="en-US" dirty="0"/>
              <a:t>Because sets do not allow duplication, they are often used as filters to remove duplication of data.</a:t>
            </a:r>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24</a:t>
            </a:fld>
            <a:endParaRPr lang="ko-KR" altLang="en-US"/>
          </a:p>
        </p:txBody>
      </p:sp>
    </p:spTree>
    <p:extLst>
      <p:ext uri="{BB962C8B-B14F-4D97-AF65-F5344CB8AC3E}">
        <p14:creationId xmlns:p14="http://schemas.microsoft.com/office/powerpoint/2010/main" val="35177565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25</a:t>
            </a:fld>
            <a:endParaRPr lang="ko-KR" altLang="en-US"/>
          </a:p>
        </p:txBody>
      </p:sp>
    </p:spTree>
    <p:extLst>
      <p:ext uri="{BB962C8B-B14F-4D97-AF65-F5344CB8AC3E}">
        <p14:creationId xmlns:p14="http://schemas.microsoft.com/office/powerpoint/2010/main" val="2603602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type(x) is a built-in function in Python that checks the data type of x.</a:t>
            </a:r>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26</a:t>
            </a:fld>
            <a:endParaRPr lang="ko-KR" altLang="en-US"/>
          </a:p>
        </p:txBody>
      </p:sp>
    </p:spTree>
    <p:extLst>
      <p:ext uri="{BB962C8B-B14F-4D97-AF65-F5344CB8AC3E}">
        <p14:creationId xmlns:p14="http://schemas.microsoft.com/office/powerpoint/2010/main" val="3955638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27</a:t>
            </a:fld>
            <a:endParaRPr lang="ko-KR" altLang="en-US"/>
          </a:p>
        </p:txBody>
      </p:sp>
    </p:spTree>
    <p:extLst>
      <p:ext uri="{BB962C8B-B14F-4D97-AF65-F5344CB8AC3E}">
        <p14:creationId xmlns:p14="http://schemas.microsoft.com/office/powerpoint/2010/main" val="17979471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28</a:t>
            </a:fld>
            <a:endParaRPr lang="ko-KR" altLang="en-US"/>
          </a:p>
        </p:txBody>
      </p:sp>
    </p:spTree>
    <p:extLst>
      <p:ext uri="{BB962C8B-B14F-4D97-AF65-F5344CB8AC3E}">
        <p14:creationId xmlns:p14="http://schemas.microsoft.com/office/powerpoint/2010/main" val="16992737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30</a:t>
            </a:fld>
            <a:endParaRPr lang="ko-KR" altLang="en-US"/>
          </a:p>
        </p:txBody>
      </p:sp>
    </p:spTree>
    <p:extLst>
      <p:ext uri="{BB962C8B-B14F-4D97-AF65-F5344CB8AC3E}">
        <p14:creationId xmlns:p14="http://schemas.microsoft.com/office/powerpoint/2010/main" val="828703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3</a:t>
            </a:fld>
            <a:endParaRPr lang="ko-KR" altLang="en-US"/>
          </a:p>
        </p:txBody>
      </p:sp>
    </p:spTree>
    <p:extLst>
      <p:ext uri="{BB962C8B-B14F-4D97-AF65-F5344CB8AC3E}">
        <p14:creationId xmlns:p14="http://schemas.microsoft.com/office/powerpoint/2010/main" val="29285747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https://www.geeksforgeeks.org/effect-of-b-character-in-front-of-a-string-literal-in-python/</a:t>
            </a:r>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31</a:t>
            </a:fld>
            <a:endParaRPr lang="ko-KR" altLang="en-US"/>
          </a:p>
        </p:txBody>
      </p:sp>
    </p:spTree>
    <p:extLst>
      <p:ext uri="{BB962C8B-B14F-4D97-AF65-F5344CB8AC3E}">
        <p14:creationId xmlns:p14="http://schemas.microsoft.com/office/powerpoint/2010/main" val="35959999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32</a:t>
            </a:fld>
            <a:endParaRPr lang="ko-KR" altLang="en-US"/>
          </a:p>
        </p:txBody>
      </p:sp>
    </p:spTree>
    <p:extLst>
      <p:ext uri="{BB962C8B-B14F-4D97-AF65-F5344CB8AC3E}">
        <p14:creationId xmlns:p14="http://schemas.microsoft.com/office/powerpoint/2010/main" val="10199177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33</a:t>
            </a:fld>
            <a:endParaRPr lang="ko-KR" altLang="en-US"/>
          </a:p>
        </p:txBody>
      </p:sp>
    </p:spTree>
    <p:extLst>
      <p:ext uri="{BB962C8B-B14F-4D97-AF65-F5344CB8AC3E}">
        <p14:creationId xmlns:p14="http://schemas.microsoft.com/office/powerpoint/2010/main" val="6823881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https://packetpushers.net/blog/what-does-an-r-before-a-string-mean-in-python/#:~:text=R%20Means%20'Raw%20String'&amp;text=Normally%2C%20Python%20uses%20backslashes%20as,something%20else%20in%20the%20string.</a:t>
            </a:r>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34</a:t>
            </a:fld>
            <a:endParaRPr lang="ko-KR" altLang="en-US"/>
          </a:p>
        </p:txBody>
      </p:sp>
    </p:spTree>
    <p:extLst>
      <p:ext uri="{BB962C8B-B14F-4D97-AF65-F5344CB8AC3E}">
        <p14:creationId xmlns:p14="http://schemas.microsoft.com/office/powerpoint/2010/main" val="16762890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latinLnBrk="0">
              <a:buAutoNum type="arabicPeriod"/>
            </a:pPr>
            <a:r>
              <a:rPr lang="en-US" dirty="0"/>
              <a:t>In this example, Python will interpret each ‘\t’ found in this string as a tab. That is, the </a:t>
            </a:r>
            <a:r>
              <a:rPr lang="en-US" dirty="0" err="1"/>
              <a:t>backslash+t</a:t>
            </a:r>
            <a:r>
              <a:rPr lang="en-US" dirty="0"/>
              <a:t> is interpreted as an escape sequence with a special purpose.</a:t>
            </a:r>
          </a:p>
          <a:p>
            <a:pPr marL="228600" indent="-228600" latinLnBrk="0">
              <a:buAutoNum type="arabicPeriod"/>
            </a:pPr>
            <a:endParaRPr lang="en-US" dirty="0"/>
          </a:p>
          <a:p>
            <a:pPr marL="228600" indent="-228600" latinLnBrk="0">
              <a:buAutoNum type="arabicPeriod"/>
            </a:pPr>
            <a:r>
              <a:rPr lang="en-US" dirty="0"/>
              <a:t>By adding the leading r, Python will know that the backslashes are to be interpreted as literal characters and not escape sequences. Interestingly, note how Python represents the literal backslash–as an escape sequence of backslash + backslash.</a:t>
            </a:r>
          </a:p>
          <a:p>
            <a:pPr marL="228600" indent="-228600" latinLnBrk="0">
              <a:buAutoNum type="arabicPeriod"/>
            </a:pPr>
            <a:endParaRPr lang="en-US" dirty="0"/>
          </a:p>
          <a:p>
            <a:pPr marL="228600" indent="-228600" latinLnBrk="0">
              <a:buAutoNum type="arabicPeriod"/>
            </a:pPr>
            <a:r>
              <a:rPr lang="en-US" dirty="0"/>
              <a:t>This means another way to handle the literal backslash problem is to use backslash + backslash in your string definition. However, this feels like a clunkier way to define the string to me when compared to using ‘r’. Using ‘r’ makes for, I think, more readable code.</a:t>
            </a:r>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35</a:t>
            </a:fld>
            <a:endParaRPr lang="ko-KR" altLang="en-US"/>
          </a:p>
        </p:txBody>
      </p:sp>
    </p:spTree>
    <p:extLst>
      <p:ext uri="{BB962C8B-B14F-4D97-AF65-F5344CB8AC3E}">
        <p14:creationId xmlns:p14="http://schemas.microsoft.com/office/powerpoint/2010/main" val="1859365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36</a:t>
            </a:fld>
            <a:endParaRPr lang="ko-KR" altLang="en-US"/>
          </a:p>
        </p:txBody>
      </p:sp>
    </p:spTree>
    <p:extLst>
      <p:ext uri="{BB962C8B-B14F-4D97-AF65-F5344CB8AC3E}">
        <p14:creationId xmlns:p14="http://schemas.microsoft.com/office/powerpoint/2010/main" val="32066980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effectLst/>
                <a:highlight>
                  <a:srgbClr val="FDFDFD"/>
                </a:highlight>
                <a:latin typeface="Microsoft Yahei" panose="020B0503020204020204" pitchFamily="34" charset="-122"/>
                <a:ea typeface="Microsoft Yahei" panose="020B0503020204020204" pitchFamily="34" charset="-122"/>
              </a:rPr>
              <a:t>Visual Studio Code </a:t>
            </a:r>
            <a:r>
              <a:rPr lang="ko-KR" altLang="en-US" dirty="0">
                <a:effectLst/>
                <a:highlight>
                  <a:srgbClr val="FDFDFD"/>
                </a:highlight>
                <a:latin typeface="Microsoft Yahei" panose="020B0503020204020204" pitchFamily="34" charset="-122"/>
                <a:ea typeface="Microsoft Yahei" panose="020B0503020204020204" pitchFamily="34" charset="-122"/>
              </a:rPr>
              <a:t>支持调试和任务配置文件中的变量替换以及一些选择设置。在 </a:t>
            </a:r>
            <a:r>
              <a:rPr lang="en-US" dirty="0" err="1">
                <a:effectLst/>
                <a:highlight>
                  <a:srgbClr val="FDFDFD"/>
                </a:highlight>
                <a:latin typeface="Microsoft Yahei" panose="020B0503020204020204" pitchFamily="34" charset="-122"/>
                <a:ea typeface="Microsoft Yahei" panose="020B0503020204020204" pitchFamily="34" charset="-122"/>
              </a:rPr>
              <a:t>launch.json</a:t>
            </a:r>
            <a:r>
              <a:rPr lang="en-US" dirty="0">
                <a:effectLst/>
                <a:highlight>
                  <a:srgbClr val="FDFDFD"/>
                </a:highlight>
                <a:latin typeface="Microsoft Yahei" panose="020B0503020204020204" pitchFamily="34" charset="-122"/>
                <a:ea typeface="Microsoft Yahei" panose="020B0503020204020204" pitchFamily="34" charset="-122"/>
              </a:rPr>
              <a:t> </a:t>
            </a:r>
            <a:r>
              <a:rPr lang="ko-KR" altLang="en-US" dirty="0">
                <a:effectLst/>
                <a:highlight>
                  <a:srgbClr val="FDFDFD"/>
                </a:highlight>
                <a:latin typeface="Microsoft Yahei" panose="020B0503020204020204" pitchFamily="34" charset="-122"/>
                <a:ea typeface="Microsoft Yahei" panose="020B0503020204020204" pitchFamily="34" charset="-122"/>
              </a:rPr>
              <a:t>和 </a:t>
            </a:r>
            <a:r>
              <a:rPr lang="en-US" dirty="0" err="1">
                <a:effectLst/>
                <a:highlight>
                  <a:srgbClr val="FDFDFD"/>
                </a:highlight>
                <a:latin typeface="Microsoft Yahei" panose="020B0503020204020204" pitchFamily="34" charset="-122"/>
                <a:ea typeface="Microsoft Yahei" panose="020B0503020204020204" pitchFamily="34" charset="-122"/>
              </a:rPr>
              <a:t>tasks.json</a:t>
            </a:r>
            <a:r>
              <a:rPr lang="en-US" dirty="0">
                <a:effectLst/>
                <a:highlight>
                  <a:srgbClr val="FDFDFD"/>
                </a:highlight>
                <a:latin typeface="Microsoft Yahei" panose="020B0503020204020204" pitchFamily="34" charset="-122"/>
                <a:ea typeface="Microsoft Yahei" panose="020B0503020204020204" pitchFamily="34" charset="-122"/>
              </a:rPr>
              <a:t> </a:t>
            </a:r>
            <a:r>
              <a:rPr lang="ko-KR" altLang="en-US" dirty="0">
                <a:effectLst/>
                <a:highlight>
                  <a:srgbClr val="FDFDFD"/>
                </a:highlight>
                <a:latin typeface="Microsoft Yahei" panose="020B0503020204020204" pitchFamily="34" charset="-122"/>
                <a:ea typeface="Microsoft Yahei" panose="020B0503020204020204" pitchFamily="34" charset="-122"/>
              </a:rPr>
              <a:t>文件中的某些键和值字符串中使用 </a:t>
            </a:r>
            <a:r>
              <a:rPr lang="en-US" altLang="ko-KR" dirty="0">
                <a:effectLst/>
                <a:highlight>
                  <a:srgbClr val="FDFDFD"/>
                </a:highlight>
                <a:latin typeface="Microsoft Yahei" panose="020B0503020204020204" pitchFamily="34" charset="-122"/>
                <a:ea typeface="Microsoft Yahei" panose="020B0503020204020204" pitchFamily="34" charset="-122"/>
              </a:rPr>
              <a:t>${</a:t>
            </a:r>
            <a:r>
              <a:rPr lang="en-US" dirty="0" err="1">
                <a:effectLst/>
                <a:highlight>
                  <a:srgbClr val="FDFDFD"/>
                </a:highlight>
                <a:latin typeface="Microsoft Yahei" panose="020B0503020204020204" pitchFamily="34" charset="-122"/>
                <a:ea typeface="Microsoft Yahei" panose="020B0503020204020204" pitchFamily="34" charset="-122"/>
              </a:rPr>
              <a:t>variableName</a:t>
            </a:r>
            <a:r>
              <a:rPr lang="en-US" dirty="0">
                <a:effectLst/>
                <a:highlight>
                  <a:srgbClr val="FDFDFD"/>
                </a:highlight>
                <a:latin typeface="Microsoft Yahei" panose="020B0503020204020204" pitchFamily="34" charset="-122"/>
                <a:ea typeface="Microsoft Yahei" panose="020B0503020204020204" pitchFamily="34" charset="-122"/>
              </a:rPr>
              <a:t>} </a:t>
            </a:r>
            <a:r>
              <a:rPr lang="ko-KR" altLang="en-US" dirty="0">
                <a:effectLst/>
                <a:highlight>
                  <a:srgbClr val="FDFDFD"/>
                </a:highlight>
                <a:latin typeface="Microsoft Yahei" panose="020B0503020204020204" pitchFamily="34" charset="-122"/>
                <a:ea typeface="Microsoft Yahei" panose="020B0503020204020204" pitchFamily="34" charset="-122"/>
              </a:rPr>
              <a:t>语法支持变量替换。</a:t>
            </a:r>
          </a:p>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37</a:t>
            </a:fld>
            <a:endParaRPr lang="ko-KR" altLang="en-US"/>
          </a:p>
        </p:txBody>
      </p:sp>
    </p:spTree>
    <p:extLst>
      <p:ext uri="{BB962C8B-B14F-4D97-AF65-F5344CB8AC3E}">
        <p14:creationId xmlns:p14="http://schemas.microsoft.com/office/powerpoint/2010/main" val="40924712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1" dirty="0"/>
              <a:t>为什么要使用 </a:t>
            </a:r>
            <a:r>
              <a:rPr lang="en-US" altLang="zh-CN" b="1" dirty="0" err="1"/>
              <a:t>launch.json</a:t>
            </a:r>
            <a:endParaRPr lang="en-US" altLang="zh-CN" b="1" dirty="0"/>
          </a:p>
          <a:p>
            <a:pPr>
              <a:buFont typeface="+mj-lt"/>
              <a:buAutoNum type="arabicPeriod"/>
            </a:pPr>
            <a:r>
              <a:rPr lang="zh-CN" altLang="en-US" b="1" dirty="0"/>
              <a:t>开发效率</a:t>
            </a:r>
            <a:r>
              <a:rPr lang="zh-CN" altLang="en-US" dirty="0"/>
              <a:t>：</a:t>
            </a:r>
          </a:p>
          <a:p>
            <a:pPr marL="742950" lvl="1" indent="-285750">
              <a:buFont typeface="+mj-lt"/>
              <a:buAutoNum type="arabicPeriod"/>
            </a:pPr>
            <a:r>
              <a:rPr lang="zh-CN" altLang="en-US" dirty="0"/>
              <a:t>在开发过程中，通过预定义调试配置，可以快速启动调试，无需每次手动设置参数或环境变量，从而提高开发效率。</a:t>
            </a:r>
          </a:p>
          <a:p>
            <a:pPr>
              <a:buFont typeface="+mj-lt"/>
              <a:buAutoNum type="arabicPeriod"/>
            </a:pPr>
            <a:r>
              <a:rPr lang="zh-CN" altLang="en-US" b="1" dirty="0"/>
              <a:t>一致性</a:t>
            </a:r>
            <a:r>
              <a:rPr lang="zh-CN" altLang="en-US" dirty="0"/>
              <a:t>：</a:t>
            </a:r>
          </a:p>
          <a:p>
            <a:pPr marL="742950" lvl="1" indent="-285750">
              <a:buFont typeface="+mj-lt"/>
              <a:buAutoNum type="arabicPeriod"/>
            </a:pPr>
            <a:r>
              <a:rPr lang="zh-CN" altLang="en-US" dirty="0"/>
              <a:t>团队协作时，通过共享 </a:t>
            </a:r>
            <a:r>
              <a:rPr lang="en-US" altLang="zh-CN" dirty="0" err="1"/>
              <a:t>launch.json</a:t>
            </a:r>
            <a:r>
              <a:rPr lang="en-US" altLang="zh-CN" dirty="0"/>
              <a:t> </a:t>
            </a:r>
            <a:r>
              <a:rPr lang="zh-CN" altLang="en-US" dirty="0"/>
              <a:t>文件，可以确保每个开发者在相同的调试环境中工作，减少由于环境差异引发的问题。</a:t>
            </a:r>
          </a:p>
          <a:p>
            <a:pPr>
              <a:buFont typeface="+mj-lt"/>
              <a:buAutoNum type="arabicPeriod"/>
            </a:pPr>
            <a:r>
              <a:rPr lang="zh-CN" altLang="en-US" b="1" dirty="0"/>
              <a:t>可维护性</a:t>
            </a:r>
            <a:r>
              <a:rPr lang="zh-CN" altLang="en-US" dirty="0"/>
              <a:t>：</a:t>
            </a:r>
          </a:p>
          <a:p>
            <a:pPr marL="742950" lvl="1" indent="-285750">
              <a:buFont typeface="+mj-lt"/>
              <a:buAutoNum type="arabicPeriod"/>
            </a:pPr>
            <a:r>
              <a:rPr lang="zh-CN" altLang="en-US" dirty="0"/>
              <a:t>随着项目的复杂性增加，调试配置也可能变得复杂。将这些配置集中管理在 </a:t>
            </a:r>
            <a:r>
              <a:rPr lang="en-US" altLang="zh-CN" dirty="0" err="1"/>
              <a:t>launch.json</a:t>
            </a:r>
            <a:r>
              <a:rPr lang="en-US" altLang="zh-CN" dirty="0"/>
              <a:t> </a:t>
            </a:r>
            <a:r>
              <a:rPr lang="zh-CN" altLang="en-US" dirty="0"/>
              <a:t>文件中，可以提高项目的可维护性和可读性。</a:t>
            </a:r>
          </a:p>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38</a:t>
            </a:fld>
            <a:endParaRPr lang="ko-KR" altLang="en-US"/>
          </a:p>
        </p:txBody>
      </p:sp>
    </p:spTree>
    <p:extLst>
      <p:ext uri="{BB962C8B-B14F-4D97-AF65-F5344CB8AC3E}">
        <p14:creationId xmlns:p14="http://schemas.microsoft.com/office/powerpoint/2010/main" val="31819596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39</a:t>
            </a:fld>
            <a:endParaRPr lang="ko-KR" altLang="en-US"/>
          </a:p>
        </p:txBody>
      </p:sp>
    </p:spTree>
    <p:extLst>
      <p:ext uri="{BB962C8B-B14F-4D97-AF65-F5344CB8AC3E}">
        <p14:creationId xmlns:p14="http://schemas.microsoft.com/office/powerpoint/2010/main" val="24520841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40</a:t>
            </a:fld>
            <a:endParaRPr lang="ko-KR" altLang="en-US"/>
          </a:p>
        </p:txBody>
      </p:sp>
    </p:spTree>
    <p:extLst>
      <p:ext uri="{BB962C8B-B14F-4D97-AF65-F5344CB8AC3E}">
        <p14:creationId xmlns:p14="http://schemas.microsoft.com/office/powerpoint/2010/main" val="4156765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a calculator, Python also performs arithmetic operations using operators as follows.</a:t>
            </a:r>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4</a:t>
            </a:fld>
            <a:endParaRPr lang="ko-KR" altLang="en-US"/>
          </a:p>
        </p:txBody>
      </p:sp>
    </p:spTree>
    <p:extLst>
      <p:ext uri="{BB962C8B-B14F-4D97-AF65-F5344CB8AC3E}">
        <p14:creationId xmlns:p14="http://schemas.microsoft.com/office/powerpoint/2010/main" val="33200683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41</a:t>
            </a:fld>
            <a:endParaRPr lang="ko-KR" altLang="en-US"/>
          </a:p>
        </p:txBody>
      </p:sp>
    </p:spTree>
    <p:extLst>
      <p:ext uri="{BB962C8B-B14F-4D97-AF65-F5344CB8AC3E}">
        <p14:creationId xmlns:p14="http://schemas.microsoft.com/office/powerpoint/2010/main" val="30074337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42</a:t>
            </a:fld>
            <a:endParaRPr lang="ko-KR" altLang="en-US"/>
          </a:p>
        </p:txBody>
      </p:sp>
    </p:spTree>
    <p:extLst>
      <p:ext uri="{BB962C8B-B14F-4D97-AF65-F5344CB8AC3E}">
        <p14:creationId xmlns:p14="http://schemas.microsoft.com/office/powerpoint/2010/main" val="11955431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43</a:t>
            </a:fld>
            <a:endParaRPr lang="ko-KR" altLang="en-US"/>
          </a:p>
        </p:txBody>
      </p:sp>
    </p:spTree>
    <p:extLst>
      <p:ext uri="{BB962C8B-B14F-4D97-AF65-F5344CB8AC3E}">
        <p14:creationId xmlns:p14="http://schemas.microsoft.com/office/powerpoint/2010/main" val="27838648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0" hangingPunct="1"/>
            <a:r>
              <a:rPr lang="en-US" dirty="0"/>
              <a:t>multiprocessing.Queue ()</a:t>
            </a:r>
            <a:r>
              <a:rPr lang="ko-KR" altLang="en-US" dirty="0"/>
              <a:t>和</a:t>
            </a:r>
            <a:r>
              <a:rPr lang="en-US" dirty="0" err="1"/>
              <a:t>multiprocessing.manager</a:t>
            </a:r>
            <a:r>
              <a:rPr lang="en-US" dirty="0"/>
              <a:t>().Queue()</a:t>
            </a:r>
            <a:r>
              <a:rPr lang="ko-KR" altLang="en-US" dirty="0"/>
              <a:t>均用于 </a:t>
            </a:r>
            <a:r>
              <a:rPr lang="en-US" dirty="0"/>
              <a:t>Python </a:t>
            </a:r>
            <a:r>
              <a:rPr lang="ko-KR" altLang="en-US" dirty="0"/>
              <a:t>的多处理模块中的进程间通信。</a:t>
            </a:r>
            <a:endParaRPr lang="en-US" altLang="ko-KR" dirty="0"/>
          </a:p>
          <a:p>
            <a:pPr latinLnBrk="0" hangingPunct="1"/>
            <a:r>
              <a:rPr lang="ko-KR" altLang="en-US" dirty="0"/>
              <a:t>两者的主要区别在于 </a:t>
            </a:r>
            <a:r>
              <a:rPr lang="en-US" dirty="0"/>
              <a:t>Queue() </a:t>
            </a:r>
            <a:r>
              <a:rPr lang="ko-KR" altLang="en-US" dirty="0"/>
              <a:t>使用称为“锁”的同步原语来确保一次只有一个进程可以访问队列，而 </a:t>
            </a:r>
            <a:r>
              <a:rPr lang="en-US" dirty="0"/>
              <a:t>manager().Queue() </a:t>
            </a:r>
            <a:r>
              <a:rPr lang="ko-KR" altLang="en-US" dirty="0"/>
              <a:t>使用管理器对象来创建可在多个进程之间共享的队列。</a:t>
            </a:r>
            <a:endParaRPr lang="en-US" altLang="ko-KR" dirty="0"/>
          </a:p>
          <a:p>
            <a:pPr latinLnBrk="0" hangingPunct="1"/>
            <a:r>
              <a:rPr lang="en-US" b="0" i="0" dirty="0">
                <a:solidFill>
                  <a:srgbClr val="1F1F1F"/>
                </a:solidFill>
                <a:effectLst/>
                <a:highlight>
                  <a:srgbClr val="FFFFFF"/>
                </a:highlight>
                <a:latin typeface="Google Sans"/>
              </a:rPr>
              <a:t>The </a:t>
            </a:r>
            <a:r>
              <a:rPr lang="en-US" b="0" i="0" dirty="0" err="1">
                <a:solidFill>
                  <a:srgbClr val="1F1F1F"/>
                </a:solidFill>
                <a:effectLst/>
                <a:highlight>
                  <a:srgbClr val="FFFFFF"/>
                </a:highlight>
                <a:latin typeface="Google Sans"/>
              </a:rPr>
              <a:t>multiprocessing.Queue</a:t>
            </a:r>
            <a:r>
              <a:rPr lang="en-US" b="0" i="0" dirty="0">
                <a:solidFill>
                  <a:srgbClr val="1F1F1F"/>
                </a:solidFill>
                <a:effectLst/>
                <a:highlight>
                  <a:srgbClr val="FFFFFF"/>
                </a:highlight>
                <a:latin typeface="Google Sans"/>
              </a:rPr>
              <a:t>() and </a:t>
            </a:r>
            <a:r>
              <a:rPr lang="en-US" b="0" i="0" dirty="0" err="1">
                <a:solidFill>
                  <a:srgbClr val="1F1F1F"/>
                </a:solidFill>
                <a:effectLst/>
                <a:highlight>
                  <a:srgbClr val="FFFFFF"/>
                </a:highlight>
                <a:latin typeface="Google Sans"/>
              </a:rPr>
              <a:t>multiprocessing.manager</a:t>
            </a:r>
            <a:r>
              <a:rPr lang="en-US" b="0" i="0" dirty="0">
                <a:solidFill>
                  <a:srgbClr val="1F1F1F"/>
                </a:solidFill>
                <a:effectLst/>
                <a:highlight>
                  <a:srgbClr val="FFFFFF"/>
                </a:highlight>
                <a:latin typeface="Google Sans"/>
              </a:rPr>
              <a:t>().Queue() are both used for inter-process communication in Python’s multiprocessing module. </a:t>
            </a:r>
          </a:p>
          <a:p>
            <a:pPr latinLnBrk="0" hangingPunct="1"/>
            <a:r>
              <a:rPr lang="en-US" b="0" i="0" dirty="0">
                <a:solidFill>
                  <a:srgbClr val="1F1F1F"/>
                </a:solidFill>
                <a:effectLst/>
                <a:highlight>
                  <a:srgbClr val="FFFFFF"/>
                </a:highlight>
                <a:latin typeface="Google Sans"/>
              </a:rPr>
              <a:t>The main difference between the two is that Queue() uses a synchronization primitive called a “lock” to ensure that only one process can access the queue at a time, while manager().Queue() uses a manager object to create a queue that can be shared between multiple processes.</a:t>
            </a:r>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45</a:t>
            </a:fld>
            <a:endParaRPr lang="ko-KR" altLang="en-US"/>
          </a:p>
        </p:txBody>
      </p:sp>
    </p:spTree>
    <p:extLst>
      <p:ext uri="{BB962C8B-B14F-4D97-AF65-F5344CB8AC3E}">
        <p14:creationId xmlns:p14="http://schemas.microsoft.com/office/powerpoint/2010/main" val="13800079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46</a:t>
            </a:fld>
            <a:endParaRPr lang="ko-KR" altLang="en-US"/>
          </a:p>
        </p:txBody>
      </p:sp>
    </p:spTree>
    <p:extLst>
      <p:ext uri="{BB962C8B-B14F-4D97-AF65-F5344CB8AC3E}">
        <p14:creationId xmlns:p14="http://schemas.microsoft.com/office/powerpoint/2010/main" val="33431212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47</a:t>
            </a:fld>
            <a:endParaRPr lang="ko-KR" altLang="en-US"/>
          </a:p>
        </p:txBody>
      </p:sp>
    </p:spTree>
    <p:extLst>
      <p:ext uri="{BB962C8B-B14F-4D97-AF65-F5344CB8AC3E}">
        <p14:creationId xmlns:p14="http://schemas.microsoft.com/office/powerpoint/2010/main" val="7697613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48</a:t>
            </a:fld>
            <a:endParaRPr lang="ko-KR" altLang="en-US"/>
          </a:p>
        </p:txBody>
      </p:sp>
    </p:spTree>
    <p:extLst>
      <p:ext uri="{BB962C8B-B14F-4D97-AF65-F5344CB8AC3E}">
        <p14:creationId xmlns:p14="http://schemas.microsoft.com/office/powerpoint/2010/main" val="2972346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49</a:t>
            </a:fld>
            <a:endParaRPr lang="ko-KR" altLang="en-US"/>
          </a:p>
        </p:txBody>
      </p:sp>
    </p:spTree>
    <p:extLst>
      <p:ext uri="{BB962C8B-B14F-4D97-AF65-F5344CB8AC3E}">
        <p14:creationId xmlns:p14="http://schemas.microsoft.com/office/powerpoint/2010/main" val="36284328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50</a:t>
            </a:fld>
            <a:endParaRPr lang="ko-KR" altLang="en-US"/>
          </a:p>
        </p:txBody>
      </p:sp>
    </p:spTree>
    <p:extLst>
      <p:ext uri="{BB962C8B-B14F-4D97-AF65-F5344CB8AC3E}">
        <p14:creationId xmlns:p14="http://schemas.microsoft.com/office/powerpoint/2010/main" val="2337901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51</a:t>
            </a:fld>
            <a:endParaRPr lang="ko-KR" altLang="en-US"/>
          </a:p>
        </p:txBody>
      </p:sp>
    </p:spTree>
    <p:extLst>
      <p:ext uri="{BB962C8B-B14F-4D97-AF65-F5344CB8AC3E}">
        <p14:creationId xmlns:p14="http://schemas.microsoft.com/office/powerpoint/2010/main" val="3319521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5</a:t>
            </a:fld>
            <a:endParaRPr lang="ko-KR" altLang="en-US"/>
          </a:p>
        </p:txBody>
      </p:sp>
    </p:spTree>
    <p:extLst>
      <p:ext uri="{BB962C8B-B14F-4D97-AF65-F5344CB8AC3E}">
        <p14:creationId xmlns:p14="http://schemas.microsoft.com/office/powerpoint/2010/main" val="935285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insert a backslash before a single or double quotation mark, the single or double quotation mark after the backslash does not mean the symbol surrounding the string, but means ' or " itself.</a:t>
            </a:r>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6</a:t>
            </a:fld>
            <a:endParaRPr lang="ko-KR" altLang="en-US"/>
          </a:p>
        </p:txBody>
      </p:sp>
    </p:spTree>
    <p:extLst>
      <p:ext uri="{BB962C8B-B14F-4D97-AF65-F5344CB8AC3E}">
        <p14:creationId xmlns:p14="http://schemas.microsoft.com/office/powerpoint/2010/main" val="4014693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7</a:t>
            </a:fld>
            <a:endParaRPr lang="ko-KR" altLang="en-US"/>
          </a:p>
        </p:txBody>
      </p:sp>
    </p:spTree>
    <p:extLst>
      <p:ext uri="{BB962C8B-B14F-4D97-AF65-F5344CB8AC3E}">
        <p14:creationId xmlns:p14="http://schemas.microsoft.com/office/powerpoint/2010/main" val="1956005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8</a:t>
            </a:fld>
            <a:endParaRPr lang="ko-KR" altLang="en-US"/>
          </a:p>
        </p:txBody>
      </p:sp>
    </p:spTree>
    <p:extLst>
      <p:ext uri="{BB962C8B-B14F-4D97-AF65-F5344CB8AC3E}">
        <p14:creationId xmlns:p14="http://schemas.microsoft.com/office/powerpoint/2010/main" val="1756294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As we learned earlier, when substituting a string, you must use double or single quotation marks.</a:t>
            </a:r>
          </a:p>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9</a:t>
            </a:fld>
            <a:endParaRPr lang="ko-KR" altLang="en-US"/>
          </a:p>
        </p:txBody>
      </p:sp>
    </p:spTree>
    <p:extLst>
      <p:ext uri="{BB962C8B-B14F-4D97-AF65-F5344CB8AC3E}">
        <p14:creationId xmlns:p14="http://schemas.microsoft.com/office/powerpoint/2010/main" val="884530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3" name="직사각형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4" name="직사각형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5" name="직사각형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6" name="직사각형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7" name="직사각형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0" name="모서리가 둥근 직사각형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1" name="모서리가 둥근 직사각형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직사각형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직사각형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직사각형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직사각형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슬라이드 번호 개체 틀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pPr>
              <a:defRPr/>
            </a:pPr>
            <a:fld id="{6DA3DDA5-F5CD-4C77-92B0-9E9481F14846}" type="slidenum">
              <a:rPr lang="ko-KR" altLang="en-US" smtClean="0"/>
              <a:pPr>
                <a:defRPr/>
              </a:pPr>
              <a:t>‹#›</a:t>
            </a:fld>
            <a:endParaRPr lang="ko-KR" altLang="en-US"/>
          </a:p>
        </p:txBody>
      </p:sp>
      <p:sp>
        <p:nvSpPr>
          <p:cNvPr id="32" name="직사각형 31"/>
          <p:cNvSpPr/>
          <p:nvPr userDrawn="1"/>
        </p:nvSpPr>
        <p:spPr>
          <a:xfrm>
            <a:off x="0" y="-4360"/>
            <a:ext cx="12192000"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0" name="부제목 2">
            <a:extLst>
              <a:ext uri="{FF2B5EF4-FFF2-40B4-BE49-F238E27FC236}">
                <a16:creationId xmlns:a16="http://schemas.microsoft.com/office/drawing/2014/main" id="{393F4D66-9C93-4E61-946E-A1C27F3548C1}"/>
              </a:ext>
            </a:extLst>
          </p:cNvPr>
          <p:cNvSpPr>
            <a:spLocks noGrp="1"/>
          </p:cNvSpPr>
          <p:nvPr>
            <p:ph type="subTitle" idx="1" hasCustomPrompt="1"/>
          </p:nvPr>
        </p:nvSpPr>
        <p:spPr>
          <a:xfrm>
            <a:off x="3048000" y="4262996"/>
            <a:ext cx="6400800" cy="1752600"/>
          </a:xfrm>
        </p:spPr>
        <p:txBody>
          <a:bodyPr>
            <a:noAutofit/>
          </a:bodyPr>
          <a:lstStyle>
            <a:lvl1pPr marL="109728" indent="0" latinLnBrk="0">
              <a:buNone/>
              <a:defRPr/>
            </a:lvl1pPr>
          </a:lstStyle>
          <a:p>
            <a:pPr algn="ctr" eaLnBrk="1" hangingPunct="1"/>
            <a:r>
              <a:rPr lang="en-US" altLang="ko-KR" sz="1600" dirty="0">
                <a:solidFill>
                  <a:schemeClr val="tx1"/>
                </a:solidFill>
                <a:cs typeface="Arial" panose="020B0604020202020204" pitchFamily="34" charset="0"/>
              </a:rPr>
              <a:t>Date</a:t>
            </a:r>
          </a:p>
          <a:p>
            <a:pPr algn="ctr" eaLnBrk="1" hangingPunct="1"/>
            <a:endParaRPr lang="en-US" altLang="ko-KR" sz="1600" dirty="0">
              <a:solidFill>
                <a:schemeClr val="tx1"/>
              </a:solidFill>
              <a:cs typeface="Arial" panose="020B0604020202020204" pitchFamily="34" charset="0"/>
            </a:endParaRPr>
          </a:p>
          <a:p>
            <a:pPr algn="ctr" eaLnBrk="1" hangingPunct="1"/>
            <a:r>
              <a:rPr lang="en-US" altLang="ko-KR" sz="1600" b="1" dirty="0">
                <a:solidFill>
                  <a:schemeClr val="tx1"/>
                </a:solidFill>
                <a:cs typeface="Arial" panose="020B0604020202020204" pitchFamily="34" charset="0"/>
              </a:rPr>
              <a:t>Name</a:t>
            </a:r>
          </a:p>
          <a:p>
            <a:pPr algn="ctr" eaLnBrk="1" hangingPunct="1"/>
            <a:endParaRPr lang="en-US" altLang="ko-KR" sz="1600" dirty="0">
              <a:solidFill>
                <a:schemeClr val="tx1"/>
              </a:solidFill>
              <a:cs typeface="Arial" panose="020B0604020202020204" pitchFamily="34" charset="0"/>
            </a:endParaRPr>
          </a:p>
          <a:p>
            <a:pPr algn="ctr" eaLnBrk="1" hangingPunct="1"/>
            <a:r>
              <a:rPr lang="en-US" altLang="ko-KR" sz="1600" dirty="0">
                <a:solidFill>
                  <a:schemeClr val="tx1"/>
                </a:solidFill>
                <a:cs typeface="Arial" panose="020B0604020202020204" pitchFamily="34" charset="0"/>
              </a:rPr>
              <a:t>Network &amp; Database Lab</a:t>
            </a:r>
          </a:p>
        </p:txBody>
      </p:sp>
      <p:sp>
        <p:nvSpPr>
          <p:cNvPr id="21" name="제목 1">
            <a:extLst>
              <a:ext uri="{FF2B5EF4-FFF2-40B4-BE49-F238E27FC236}">
                <a16:creationId xmlns:a16="http://schemas.microsoft.com/office/drawing/2014/main" id="{7D7DE6D6-5CC2-48F3-827C-D585EF9CB9D4}"/>
              </a:ext>
            </a:extLst>
          </p:cNvPr>
          <p:cNvSpPr txBox="1">
            <a:spLocks/>
          </p:cNvSpPr>
          <p:nvPr userDrawn="1"/>
        </p:nvSpPr>
        <p:spPr>
          <a:xfrm>
            <a:off x="1577752" y="1476286"/>
            <a:ext cx="9036496" cy="1752599"/>
          </a:xfrm>
          <a:prstGeom prst="rect">
            <a:avLst/>
          </a:prstGeom>
        </p:spPr>
        <p:txBody>
          <a:bodyPr vert="horz" anchor="t" anchorCtr="0">
            <a:normAutofit/>
          </a:bodyPr>
          <a:lstStyle>
            <a:lvl1pPr algn="l" rtl="0" eaLnBrk="1" latinLnBrk="1" hangingPunct="1">
              <a:spcBef>
                <a:spcPct val="0"/>
              </a:spcBef>
              <a:buNone/>
              <a:defRPr kumimoji="0" sz="4000" kern="1200">
                <a:solidFill>
                  <a:schemeClr val="tx2"/>
                </a:solidFill>
                <a:latin typeface="+mj-lt"/>
                <a:ea typeface="+mj-ea"/>
                <a:cs typeface="+mj-cs"/>
              </a:defRPr>
            </a:lvl1pPr>
          </a:lstStyle>
          <a:p>
            <a:pPr algn="ctr"/>
            <a:br>
              <a:rPr lang="en-US" altLang="ko-KR" sz="2800" cap="small" dirty="0">
                <a:solidFill>
                  <a:schemeClr val="bg1"/>
                </a:solidFill>
                <a:latin typeface="+mn-lt"/>
                <a:ea typeface="+mn-ea"/>
                <a:cs typeface="Arial" panose="020B0604020202020204" pitchFamily="34" charset="0"/>
              </a:rPr>
            </a:br>
            <a:br>
              <a:rPr lang="en-US" altLang="ko-KR" sz="2800" cap="small" dirty="0">
                <a:solidFill>
                  <a:schemeClr val="bg1"/>
                </a:solidFill>
                <a:latin typeface="+mn-lt"/>
                <a:ea typeface="+mn-ea"/>
                <a:cs typeface="Arial" panose="020B0604020202020204" pitchFamily="34" charset="0"/>
              </a:rPr>
            </a:br>
            <a:endParaRPr lang="ko-KR" altLang="en-US" sz="2800" b="1" cap="small" dirty="0">
              <a:solidFill>
                <a:schemeClr val="bg1"/>
              </a:solidFill>
              <a:latin typeface="+mn-lt"/>
              <a:ea typeface="+mn-ea"/>
              <a:cs typeface="Arial" panose="020B0604020202020204" pitchFamily="34" charset="0"/>
            </a:endParaRPr>
          </a:p>
        </p:txBody>
      </p:sp>
    </p:spTree>
    <p:extLst>
      <p:ext uri="{BB962C8B-B14F-4D97-AF65-F5344CB8AC3E}">
        <p14:creationId xmlns:p14="http://schemas.microsoft.com/office/powerpoint/2010/main" val="165519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제목 1"/>
          <p:cNvSpPr>
            <a:spLocks noGrp="1"/>
          </p:cNvSpPr>
          <p:nvPr>
            <p:ph type="title" hasCustomPrompt="1"/>
          </p:nvPr>
        </p:nvSpPr>
        <p:spPr/>
        <p:txBody>
          <a:bodyPr/>
          <a:lstStyle/>
          <a:p>
            <a:r>
              <a:rPr kumimoji="0" lang="en-US" altLang="ko-KR" dirty="0"/>
              <a:t>Edit master title style</a:t>
            </a:r>
            <a:endParaRPr kumimoji="0" lang="en-US" dirty="0"/>
          </a:p>
        </p:txBody>
      </p:sp>
      <p:sp>
        <p:nvSpPr>
          <p:cNvPr id="3" name="세로 텍스트 개체 틀 2"/>
          <p:cNvSpPr>
            <a:spLocks noGrp="1"/>
          </p:cNvSpPr>
          <p:nvPr>
            <p:ph type="body" orient="vert" idx="1" hasCustomPrompt="1"/>
          </p:nvPr>
        </p:nvSpPr>
        <p:spPr/>
        <p:txBody>
          <a:bodyPr vert="eaVert"/>
          <a:lstStyle/>
          <a:p>
            <a:pPr lvl="0" eaLnBrk="1" latinLnBrk="0" hangingPunct="1"/>
            <a:r>
              <a:rPr kumimoji="0" lang="en-US" altLang="ko-KR" dirty="0"/>
              <a:t>Edit the master text style</a:t>
            </a:r>
            <a:endParaRPr kumimoji="0" lang="ko-KR" altLang="en-US" dirty="0"/>
          </a:p>
          <a:p>
            <a:pPr lvl="1" eaLnBrk="1" latinLnBrk="0" hangingPunct="1"/>
            <a:r>
              <a:rPr kumimoji="0" lang="en-US" altLang="ko-KR" dirty="0"/>
              <a:t>Second level</a:t>
            </a:r>
            <a:endParaRPr kumimoji="0" lang="ko-KR" altLang="en-US" dirty="0"/>
          </a:p>
          <a:p>
            <a:pPr lvl="2" eaLnBrk="1" latinLnBrk="0" hangingPunct="1"/>
            <a:r>
              <a:rPr kumimoji="0" lang="en-US" altLang="ko-KR" dirty="0"/>
              <a:t>Third level</a:t>
            </a:r>
            <a:endParaRPr kumimoji="0" lang="ko-KR" altLang="en-US" dirty="0"/>
          </a:p>
          <a:p>
            <a:pPr lvl="3" eaLnBrk="1" latinLnBrk="0" hangingPunct="1"/>
            <a:r>
              <a:rPr kumimoji="0" lang="en-US" altLang="ko-KR" dirty="0"/>
              <a:t>Fourth level</a:t>
            </a:r>
            <a:endParaRPr kumimoji="0" lang="ko-KR" altLang="en-US" dirty="0"/>
          </a:p>
          <a:p>
            <a:pPr lvl="4" eaLnBrk="1" latinLnBrk="0" hangingPunct="1"/>
            <a:r>
              <a:rPr kumimoji="0" lang="en-US" dirty="0"/>
              <a:t>Fifth level</a:t>
            </a:r>
          </a:p>
        </p:txBody>
      </p:sp>
      <p:sp>
        <p:nvSpPr>
          <p:cNvPr id="4" name="날짜 개체 틀 3"/>
          <p:cNvSpPr>
            <a:spLocks noGrp="1"/>
          </p:cNvSpPr>
          <p:nvPr>
            <p:ph type="dt" sz="half" idx="10"/>
          </p:nvPr>
        </p:nvSpPr>
        <p:spPr>
          <a:xfrm>
            <a:off x="8782048" y="612648"/>
            <a:ext cx="1276352" cy="457200"/>
          </a:xfrm>
          <a:prstGeom prst="rect">
            <a:avLst/>
          </a:prstGeom>
        </p:spPr>
        <p:txBody>
          <a:bodyPr/>
          <a:lstStyle/>
          <a:p>
            <a:fld id="{C6496F9C-568E-48C1-8896-9EF091A5C903}" type="datetime1">
              <a:rPr lang="en-US" smtClean="0"/>
              <a:t>7/18/2024</a:t>
            </a:fld>
            <a:endParaRPr lang="en-US"/>
          </a:p>
        </p:txBody>
      </p:sp>
      <p:sp>
        <p:nvSpPr>
          <p:cNvPr id="5" name="바닥글 개체 틀 4"/>
          <p:cNvSpPr>
            <a:spLocks noGrp="1"/>
          </p:cNvSpPr>
          <p:nvPr>
            <p:ph type="ftr" sz="quarter" idx="11"/>
          </p:nvPr>
        </p:nvSpPr>
        <p:spPr>
          <a:xfrm>
            <a:off x="7010400" y="612648"/>
            <a:ext cx="1767840" cy="457200"/>
          </a:xfrm>
          <a:prstGeom prst="rect">
            <a:avLst/>
          </a:prstGeom>
        </p:spPr>
        <p:txBody>
          <a:bodyPr/>
          <a:lstStyle/>
          <a:p>
            <a:r>
              <a:rPr lang="en-US"/>
              <a:t>s</a:t>
            </a:r>
          </a:p>
        </p:txBody>
      </p:sp>
      <p:sp>
        <p:nvSpPr>
          <p:cNvPr id="6" name="슬라이드 번호 개체 틀 5"/>
          <p:cNvSpPr>
            <a:spLocks noGrp="1"/>
          </p:cNvSpPr>
          <p:nvPr>
            <p:ph type="sldNum" sz="quarter" idx="12"/>
          </p:nvPr>
        </p:nvSpPr>
        <p:spPr/>
        <p:txBody>
          <a:bodyPr/>
          <a:lstStyle/>
          <a:p>
            <a:pPr>
              <a:defRPr/>
            </a:pPr>
            <a:fld id="{1D230AAC-BC6F-4A7B-81DE-EFA3CD0C09EA}" type="slidenum">
              <a:rPr lang="ko-KR" altLang="en-US" smtClean="0"/>
              <a:pPr>
                <a:defRPr/>
              </a:pPr>
              <a:t>‹#›</a:t>
            </a:fld>
            <a:endParaRPr lang="ko-KR" altLang="en-US"/>
          </a:p>
        </p:txBody>
      </p:sp>
    </p:spTree>
    <p:extLst>
      <p:ext uri="{BB962C8B-B14F-4D97-AF65-F5344CB8AC3E}">
        <p14:creationId xmlns:p14="http://schemas.microsoft.com/office/powerpoint/2010/main" val="932385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세로 제목 1"/>
          <p:cNvSpPr>
            <a:spLocks noGrp="1"/>
          </p:cNvSpPr>
          <p:nvPr>
            <p:ph type="title" orient="vert" hasCustomPrompt="1"/>
          </p:nvPr>
        </p:nvSpPr>
        <p:spPr>
          <a:xfrm>
            <a:off x="9042400" y="1143000"/>
            <a:ext cx="2540000" cy="5486400"/>
          </a:xfrm>
        </p:spPr>
        <p:txBody>
          <a:bodyPr vert="eaVert"/>
          <a:lstStyle/>
          <a:p>
            <a:r>
              <a:rPr kumimoji="0" lang="en-US" altLang="ko-KR" dirty="0"/>
              <a:t>Edit master title style</a:t>
            </a:r>
            <a:endParaRPr kumimoji="0" lang="en-US" dirty="0"/>
          </a:p>
        </p:txBody>
      </p:sp>
      <p:sp>
        <p:nvSpPr>
          <p:cNvPr id="3" name="세로 텍스트 개체 틀 2"/>
          <p:cNvSpPr>
            <a:spLocks noGrp="1"/>
          </p:cNvSpPr>
          <p:nvPr>
            <p:ph type="body" orient="vert" idx="1" hasCustomPrompt="1"/>
          </p:nvPr>
        </p:nvSpPr>
        <p:spPr>
          <a:xfrm>
            <a:off x="609600" y="1143000"/>
            <a:ext cx="8331200" cy="5486400"/>
          </a:xfrm>
        </p:spPr>
        <p:txBody>
          <a:bodyPr vert="eaVert"/>
          <a:lstStyle/>
          <a:p>
            <a:pPr lvl="0" eaLnBrk="1" latinLnBrk="0" hangingPunct="1"/>
            <a:r>
              <a:rPr kumimoji="0" lang="en-US" altLang="ko-KR" dirty="0"/>
              <a:t>Edit the master text style</a:t>
            </a:r>
            <a:endParaRPr kumimoji="0" lang="ko-KR" altLang="en-US" dirty="0"/>
          </a:p>
          <a:p>
            <a:pPr lvl="1" eaLnBrk="1" latinLnBrk="0" hangingPunct="1"/>
            <a:r>
              <a:rPr kumimoji="0" lang="en-US" altLang="ko-KR" dirty="0"/>
              <a:t>Second level</a:t>
            </a:r>
            <a:endParaRPr kumimoji="0" lang="ko-KR" altLang="en-US" dirty="0"/>
          </a:p>
          <a:p>
            <a:pPr lvl="2" eaLnBrk="1" latinLnBrk="0" hangingPunct="1"/>
            <a:r>
              <a:rPr kumimoji="0" lang="en-US" altLang="ko-KR" dirty="0"/>
              <a:t>Third level</a:t>
            </a:r>
            <a:endParaRPr kumimoji="0" lang="ko-KR" altLang="en-US" dirty="0"/>
          </a:p>
          <a:p>
            <a:pPr lvl="3" eaLnBrk="1" latinLnBrk="0" hangingPunct="1"/>
            <a:r>
              <a:rPr kumimoji="0" lang="en-US" altLang="ko-KR" dirty="0"/>
              <a:t>Fourth level</a:t>
            </a:r>
            <a:endParaRPr kumimoji="0" lang="ko-KR" altLang="en-US" dirty="0"/>
          </a:p>
          <a:p>
            <a:pPr lvl="4" eaLnBrk="1" latinLnBrk="0" hangingPunct="1"/>
            <a:r>
              <a:rPr kumimoji="0" lang="en-US" dirty="0"/>
              <a:t>Fifth level</a:t>
            </a:r>
          </a:p>
        </p:txBody>
      </p:sp>
      <p:sp>
        <p:nvSpPr>
          <p:cNvPr id="4" name="날짜 개체 틀 3"/>
          <p:cNvSpPr>
            <a:spLocks noGrp="1"/>
          </p:cNvSpPr>
          <p:nvPr>
            <p:ph type="dt" sz="half" idx="10"/>
          </p:nvPr>
        </p:nvSpPr>
        <p:spPr>
          <a:xfrm>
            <a:off x="8782048" y="612648"/>
            <a:ext cx="1276352" cy="457200"/>
          </a:xfrm>
          <a:prstGeom prst="rect">
            <a:avLst/>
          </a:prstGeom>
        </p:spPr>
        <p:txBody>
          <a:bodyPr/>
          <a:lstStyle/>
          <a:p>
            <a:fld id="{2932DA65-114C-4C24-8911-5E67EFA61AE1}" type="datetime1">
              <a:rPr lang="en-US" smtClean="0"/>
              <a:t>7/18/2024</a:t>
            </a:fld>
            <a:endParaRPr lang="en-US"/>
          </a:p>
        </p:txBody>
      </p:sp>
      <p:sp>
        <p:nvSpPr>
          <p:cNvPr id="5" name="바닥글 개체 틀 4"/>
          <p:cNvSpPr>
            <a:spLocks noGrp="1"/>
          </p:cNvSpPr>
          <p:nvPr>
            <p:ph type="ftr" sz="quarter" idx="11"/>
          </p:nvPr>
        </p:nvSpPr>
        <p:spPr>
          <a:xfrm>
            <a:off x="7010400" y="612648"/>
            <a:ext cx="1767840" cy="457200"/>
          </a:xfrm>
          <a:prstGeom prst="rect">
            <a:avLst/>
          </a:prstGeom>
        </p:spPr>
        <p:txBody>
          <a:bodyPr/>
          <a:lstStyle/>
          <a:p>
            <a:r>
              <a:rPr lang="en-US"/>
              <a:t>s</a:t>
            </a:r>
          </a:p>
        </p:txBody>
      </p:sp>
      <p:sp>
        <p:nvSpPr>
          <p:cNvPr id="6" name="슬라이드 번호 개체 틀 5"/>
          <p:cNvSpPr>
            <a:spLocks noGrp="1"/>
          </p:cNvSpPr>
          <p:nvPr>
            <p:ph type="sldNum" sz="quarter" idx="12"/>
          </p:nvPr>
        </p:nvSpPr>
        <p:spPr/>
        <p:txBody>
          <a:bodyPr/>
          <a:lstStyle/>
          <a:p>
            <a:pPr>
              <a:defRPr/>
            </a:pPr>
            <a:fld id="{79E502D9-7A43-4D52-B672-EC77E1E028FA}" type="slidenum">
              <a:rPr lang="ko-KR" altLang="en-US" smtClean="0"/>
              <a:pPr>
                <a:defRPr/>
              </a:pPr>
              <a:t>‹#›</a:t>
            </a:fld>
            <a:endParaRPr lang="ko-KR" altLang="en-US"/>
          </a:p>
        </p:txBody>
      </p:sp>
    </p:spTree>
    <p:extLst>
      <p:ext uri="{BB962C8B-B14F-4D97-AF65-F5344CB8AC3E}">
        <p14:creationId xmlns:p14="http://schemas.microsoft.com/office/powerpoint/2010/main" val="3844155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8782048" y="612648"/>
            <a:ext cx="1276352" cy="457200"/>
          </a:xfrm>
          <a:prstGeom prst="rect">
            <a:avLst/>
          </a:prstGeom>
        </p:spPr>
        <p:txBody>
          <a:bodyPr/>
          <a:lstStyle/>
          <a:p>
            <a:fld id="{32690DE9-4B61-4004-A305-511E62918943}" type="datetime1">
              <a:rPr lang="en-US" smtClean="0"/>
              <a:t>7/18/2024</a:t>
            </a:fld>
            <a:endParaRPr lang="en-US"/>
          </a:p>
        </p:txBody>
      </p:sp>
      <p:sp>
        <p:nvSpPr>
          <p:cNvPr id="5" name="바닥글 개체 틀 4"/>
          <p:cNvSpPr>
            <a:spLocks noGrp="1"/>
          </p:cNvSpPr>
          <p:nvPr>
            <p:ph type="ftr" sz="quarter" idx="11"/>
          </p:nvPr>
        </p:nvSpPr>
        <p:spPr>
          <a:xfrm>
            <a:off x="7010400" y="612648"/>
            <a:ext cx="1767840" cy="457200"/>
          </a:xfrm>
          <a:prstGeom prst="rect">
            <a:avLst/>
          </a:prstGeom>
        </p:spPr>
        <p:txBody>
          <a:bodyPr/>
          <a:lstStyle/>
          <a:p>
            <a:r>
              <a:rPr lang="en-US"/>
              <a:t>s</a:t>
            </a:r>
            <a:endParaRPr lang="en-US" dirty="0"/>
          </a:p>
        </p:txBody>
      </p:sp>
      <p:sp>
        <p:nvSpPr>
          <p:cNvPr id="43" name="직사각형 27">
            <a:extLst>
              <a:ext uri="{FF2B5EF4-FFF2-40B4-BE49-F238E27FC236}">
                <a16:creationId xmlns:a16="http://schemas.microsoft.com/office/drawing/2014/main" id="{A09FAA46-1E7B-E25C-AA60-A201E3095EA1}"/>
              </a:ext>
            </a:extLst>
          </p:cNvPr>
          <p:cNvSpPr/>
          <p:nvPr userDrawn="1"/>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4" name="직사각형 28">
            <a:extLst>
              <a:ext uri="{FF2B5EF4-FFF2-40B4-BE49-F238E27FC236}">
                <a16:creationId xmlns:a16="http://schemas.microsoft.com/office/drawing/2014/main" id="{63A6FD9B-6507-A0FA-48BF-E7451AEDD55B}"/>
              </a:ext>
            </a:extLst>
          </p:cNvPr>
          <p:cNvSpPr/>
          <p:nvPr userDrawn="1"/>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5" name="직사각형 29">
            <a:extLst>
              <a:ext uri="{FF2B5EF4-FFF2-40B4-BE49-F238E27FC236}">
                <a16:creationId xmlns:a16="http://schemas.microsoft.com/office/drawing/2014/main" id="{31A0A97A-292E-1134-17B2-A5A120C00221}"/>
              </a:ext>
            </a:extLst>
          </p:cNvPr>
          <p:cNvSpPr/>
          <p:nvPr userDrawn="1"/>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6" name="직사각형 30">
            <a:extLst>
              <a:ext uri="{FF2B5EF4-FFF2-40B4-BE49-F238E27FC236}">
                <a16:creationId xmlns:a16="http://schemas.microsoft.com/office/drawing/2014/main" id="{9E12BD46-9E4C-A7BC-CE3D-4DE5B45FF484}"/>
              </a:ext>
            </a:extLst>
          </p:cNvPr>
          <p:cNvSpPr/>
          <p:nvPr userDrawn="1"/>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7" name="직사각형 31">
            <a:extLst>
              <a:ext uri="{FF2B5EF4-FFF2-40B4-BE49-F238E27FC236}">
                <a16:creationId xmlns:a16="http://schemas.microsoft.com/office/drawing/2014/main" id="{3A460C1E-259C-BDDA-C9ED-D16762D474E6}"/>
              </a:ext>
            </a:extLst>
          </p:cNvPr>
          <p:cNvSpPr/>
          <p:nvPr userDrawn="1"/>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48" name="모서리가 둥근 직사각형 32">
            <a:extLst>
              <a:ext uri="{FF2B5EF4-FFF2-40B4-BE49-F238E27FC236}">
                <a16:creationId xmlns:a16="http://schemas.microsoft.com/office/drawing/2014/main" id="{1966A40F-8438-8584-B4E8-D6579805B85C}"/>
              </a:ext>
            </a:extLst>
          </p:cNvPr>
          <p:cNvSpPr/>
          <p:nvPr userDrawn="1"/>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49" name="모서리가 둥근 직사각형 33">
            <a:extLst>
              <a:ext uri="{FF2B5EF4-FFF2-40B4-BE49-F238E27FC236}">
                <a16:creationId xmlns:a16="http://schemas.microsoft.com/office/drawing/2014/main" id="{99FA1F60-1881-5668-8E58-5A8AB3DFE1DA}"/>
              </a:ext>
            </a:extLst>
          </p:cNvPr>
          <p:cNvSpPr/>
          <p:nvPr userDrawn="1"/>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0" name="직사각형 34">
            <a:extLst>
              <a:ext uri="{FF2B5EF4-FFF2-40B4-BE49-F238E27FC236}">
                <a16:creationId xmlns:a16="http://schemas.microsoft.com/office/drawing/2014/main" id="{093A4570-3AF2-DC97-948E-B74949A933D2}"/>
              </a:ext>
            </a:extLst>
          </p:cNvPr>
          <p:cNvSpPr/>
          <p:nvPr userDrawn="1"/>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51" name="직사각형 35">
            <a:extLst>
              <a:ext uri="{FF2B5EF4-FFF2-40B4-BE49-F238E27FC236}">
                <a16:creationId xmlns:a16="http://schemas.microsoft.com/office/drawing/2014/main" id="{13FF7E33-74B7-49CD-B404-ABE322E1750E}"/>
              </a:ext>
            </a:extLst>
          </p:cNvPr>
          <p:cNvSpPr/>
          <p:nvPr userDrawn="1"/>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52" name="직사각형 36">
            <a:extLst>
              <a:ext uri="{FF2B5EF4-FFF2-40B4-BE49-F238E27FC236}">
                <a16:creationId xmlns:a16="http://schemas.microsoft.com/office/drawing/2014/main" id="{340D5EBB-3363-2866-8283-D121A1E0662D}"/>
              </a:ext>
            </a:extLst>
          </p:cNvPr>
          <p:cNvSpPr/>
          <p:nvPr userDrawn="1"/>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3" name="직사각형 37">
            <a:extLst>
              <a:ext uri="{FF2B5EF4-FFF2-40B4-BE49-F238E27FC236}">
                <a16:creationId xmlns:a16="http://schemas.microsoft.com/office/drawing/2014/main" id="{954369E3-EBDA-2321-2219-7ADB33A01F5E}"/>
              </a:ext>
            </a:extLst>
          </p:cNvPr>
          <p:cNvSpPr/>
          <p:nvPr userDrawn="1"/>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4" name="직사각형 38">
            <a:extLst>
              <a:ext uri="{FF2B5EF4-FFF2-40B4-BE49-F238E27FC236}">
                <a16:creationId xmlns:a16="http://schemas.microsoft.com/office/drawing/2014/main" id="{F3594DB3-8161-7F30-7EFC-8C1D53789721}"/>
              </a:ext>
            </a:extLst>
          </p:cNvPr>
          <p:cNvSpPr/>
          <p:nvPr userDrawn="1"/>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5" name="직사각형 39">
            <a:extLst>
              <a:ext uri="{FF2B5EF4-FFF2-40B4-BE49-F238E27FC236}">
                <a16:creationId xmlns:a16="http://schemas.microsoft.com/office/drawing/2014/main" id="{C32C2D5C-33ED-2F99-44F2-EC74256A0F76}"/>
              </a:ext>
            </a:extLst>
          </p:cNvPr>
          <p:cNvSpPr/>
          <p:nvPr userDrawn="1"/>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56" name="제목 개체 틀 21">
            <a:extLst>
              <a:ext uri="{FF2B5EF4-FFF2-40B4-BE49-F238E27FC236}">
                <a16:creationId xmlns:a16="http://schemas.microsoft.com/office/drawing/2014/main" id="{64FC6DD1-304F-FB58-C43C-35E3A18B7251}"/>
              </a:ext>
            </a:extLst>
          </p:cNvPr>
          <p:cNvSpPr>
            <a:spLocks noGrp="1"/>
          </p:cNvSpPr>
          <p:nvPr>
            <p:ph type="title"/>
          </p:nvPr>
        </p:nvSpPr>
        <p:spPr>
          <a:xfrm>
            <a:off x="609600" y="571106"/>
            <a:ext cx="10972800" cy="1066800"/>
          </a:xfrm>
          <a:prstGeom prst="rect">
            <a:avLst/>
          </a:prstGeom>
        </p:spPr>
        <p:txBody>
          <a:bodyPr vert="horz" anchor="ctr">
            <a:normAutofit/>
          </a:bodyPr>
          <a:lstStyle/>
          <a:p>
            <a:r>
              <a:rPr kumimoji="0" lang="en-US" altLang="ko-KR" dirty="0"/>
              <a:t>Edit master title style</a:t>
            </a:r>
            <a:endParaRPr kumimoji="0" lang="en-US" dirty="0"/>
          </a:p>
        </p:txBody>
      </p:sp>
      <p:sp>
        <p:nvSpPr>
          <p:cNvPr id="57" name="텍스트 개체 틀 12">
            <a:extLst>
              <a:ext uri="{FF2B5EF4-FFF2-40B4-BE49-F238E27FC236}">
                <a16:creationId xmlns:a16="http://schemas.microsoft.com/office/drawing/2014/main" id="{F1BE2946-E498-F547-B8F4-B2FCD07338EA}"/>
              </a:ext>
            </a:extLst>
          </p:cNvPr>
          <p:cNvSpPr>
            <a:spLocks noGrp="1"/>
          </p:cNvSpPr>
          <p:nvPr>
            <p:ph idx="1"/>
          </p:nvPr>
        </p:nvSpPr>
        <p:spPr>
          <a:xfrm>
            <a:off x="609600" y="1674482"/>
            <a:ext cx="10972800" cy="4900054"/>
          </a:xfrm>
          <a:prstGeom prst="rect">
            <a:avLst/>
          </a:prstGeom>
        </p:spPr>
        <p:txBody>
          <a:bodyPr vert="horz">
            <a:normAutofit/>
          </a:bodyPr>
          <a:lstStyle/>
          <a:p>
            <a:pPr lvl="0" eaLnBrk="1" latinLnBrk="0" hangingPunct="1"/>
            <a:r>
              <a:rPr kumimoji="0" lang="en-US" altLang="ko-KR" dirty="0"/>
              <a:t>Edit the master text style</a:t>
            </a:r>
            <a:endParaRPr kumimoji="0" lang="ko-KR" altLang="en-US" dirty="0"/>
          </a:p>
          <a:p>
            <a:pPr lvl="1" eaLnBrk="1" latinLnBrk="0" hangingPunct="1"/>
            <a:r>
              <a:rPr kumimoji="0" lang="en-US" altLang="ko-KR" dirty="0"/>
              <a:t>Second level</a:t>
            </a:r>
            <a:endParaRPr kumimoji="0" lang="ko-KR" altLang="en-US" dirty="0"/>
          </a:p>
          <a:p>
            <a:pPr lvl="2" eaLnBrk="1" latinLnBrk="0" hangingPunct="1"/>
            <a:r>
              <a:rPr kumimoji="0" lang="en-US" altLang="ko-KR" dirty="0"/>
              <a:t>Third level</a:t>
            </a:r>
            <a:endParaRPr kumimoji="0" lang="ko-KR" altLang="en-US" dirty="0"/>
          </a:p>
          <a:p>
            <a:pPr lvl="3" eaLnBrk="1" latinLnBrk="0" hangingPunct="1"/>
            <a:r>
              <a:rPr kumimoji="0" lang="en-US" altLang="ko-KR" dirty="0"/>
              <a:t>Fourth level</a:t>
            </a:r>
            <a:endParaRPr kumimoji="0" lang="ko-KR" altLang="en-US" dirty="0"/>
          </a:p>
          <a:p>
            <a:pPr lvl="4" eaLnBrk="1" latinLnBrk="0" hangingPunct="1"/>
            <a:r>
              <a:rPr kumimoji="0" lang="en-US" dirty="0"/>
              <a:t>Fifth level</a:t>
            </a:r>
          </a:p>
        </p:txBody>
      </p:sp>
      <p:sp>
        <p:nvSpPr>
          <p:cNvPr id="58" name="슬라이드 번호 개체 틀 22">
            <a:extLst>
              <a:ext uri="{FF2B5EF4-FFF2-40B4-BE49-F238E27FC236}">
                <a16:creationId xmlns:a16="http://schemas.microsoft.com/office/drawing/2014/main" id="{10FE8B1A-0D66-F173-A3A0-0B88E1AAE803}"/>
              </a:ext>
            </a:extLst>
          </p:cNvPr>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latin typeface="Times New Roman" panose="02020603050405020304" pitchFamily="18" charset="0"/>
                <a:cs typeface="Times New Roman" panose="02020603050405020304" pitchFamily="18" charset="0"/>
              </a:defRPr>
            </a:lvl1pPr>
          </a:lstStyle>
          <a:p>
            <a:pPr>
              <a:defRPr/>
            </a:pPr>
            <a:fld id="{76950E27-4FE2-40CE-B401-D86AD36FFBE8}" type="slidenum">
              <a:rPr lang="ko-KR" altLang="en-US" smtClean="0"/>
              <a:pPr>
                <a:defRPr/>
              </a:pPr>
              <a:t>‹#›</a:t>
            </a:fld>
            <a:endParaRPr lang="ko-KR" altLang="en-US" dirty="0"/>
          </a:p>
        </p:txBody>
      </p:sp>
      <p:sp>
        <p:nvSpPr>
          <p:cNvPr id="59" name="TextBox 58">
            <a:extLst>
              <a:ext uri="{FF2B5EF4-FFF2-40B4-BE49-F238E27FC236}">
                <a16:creationId xmlns:a16="http://schemas.microsoft.com/office/drawing/2014/main" id="{99815B9E-1BBD-C91E-C0E1-340340A3981C}"/>
              </a:ext>
            </a:extLst>
          </p:cNvPr>
          <p:cNvSpPr txBox="1"/>
          <p:nvPr userDrawn="1"/>
        </p:nvSpPr>
        <p:spPr>
          <a:xfrm>
            <a:off x="196813" y="6493261"/>
            <a:ext cx="1933543" cy="276999"/>
          </a:xfrm>
          <a:prstGeom prst="rect">
            <a:avLst/>
          </a:prstGeom>
          <a:noFill/>
        </p:spPr>
        <p:txBody>
          <a:bodyPr wrap="none" rtlCol="0">
            <a:spAutoFit/>
          </a:bodyPr>
          <a:lstStyle/>
          <a:p>
            <a:r>
              <a:rPr lang="fr-FR" altLang="ko-KR" sz="1200" dirty="0">
                <a:latin typeface="+mn-lt"/>
              </a:rPr>
              <a:t>Network &amp; Database Lab.</a:t>
            </a:r>
            <a:endParaRPr lang="ko-KR" altLang="en-US" sz="1200" dirty="0">
              <a:latin typeface="+mn-lt"/>
            </a:endParaRPr>
          </a:p>
        </p:txBody>
      </p:sp>
      <p:sp>
        <p:nvSpPr>
          <p:cNvPr id="60" name="TextBox 59">
            <a:extLst>
              <a:ext uri="{FF2B5EF4-FFF2-40B4-BE49-F238E27FC236}">
                <a16:creationId xmlns:a16="http://schemas.microsoft.com/office/drawing/2014/main" id="{131F72ED-186F-0723-54A1-9439C7587DBC}"/>
              </a:ext>
            </a:extLst>
          </p:cNvPr>
          <p:cNvSpPr txBox="1"/>
          <p:nvPr userDrawn="1"/>
        </p:nvSpPr>
        <p:spPr>
          <a:xfrm>
            <a:off x="9347143" y="6493261"/>
            <a:ext cx="2686761" cy="276999"/>
          </a:xfrm>
          <a:prstGeom prst="rect">
            <a:avLst/>
          </a:prstGeom>
          <a:noFill/>
        </p:spPr>
        <p:txBody>
          <a:bodyPr wrap="none" rtlCol="0">
            <a:spAutoFit/>
          </a:bodyPr>
          <a:lstStyle/>
          <a:p>
            <a:r>
              <a:rPr lang="en-US" altLang="ko-KR" sz="1200" dirty="0">
                <a:latin typeface="+mn-lt"/>
              </a:rPr>
              <a:t>Chungbuk National University, Korea</a:t>
            </a:r>
            <a:endParaRPr lang="ko-KR" altLang="en-US" sz="1200" dirty="0">
              <a:latin typeface="+mn-lt"/>
            </a:endParaRPr>
          </a:p>
        </p:txBody>
      </p:sp>
    </p:spTree>
    <p:extLst>
      <p:ext uri="{BB962C8B-B14F-4D97-AF65-F5344CB8AC3E}">
        <p14:creationId xmlns:p14="http://schemas.microsoft.com/office/powerpoint/2010/main" val="222910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ltLang="ko-KR" dirty="0"/>
              <a:t>Edit master title style</a:t>
            </a:r>
            <a:endParaRPr kumimoji="0" lang="en-US" dirty="0"/>
          </a:p>
        </p:txBody>
      </p:sp>
      <p:sp>
        <p:nvSpPr>
          <p:cNvPr id="3" name="텍스트 개체 틀 2"/>
          <p:cNvSpPr>
            <a:spLocks noGrp="1"/>
          </p:cNvSpPr>
          <p:nvPr>
            <p:ph type="body" idx="1" hasCustomPrompt="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ko-KR" dirty="0"/>
              <a:t>Edit the master text style</a:t>
            </a:r>
            <a:endParaRPr kumimoji="0" lang="ko-KR" altLang="en-US" dirty="0"/>
          </a:p>
        </p:txBody>
      </p:sp>
      <p:sp>
        <p:nvSpPr>
          <p:cNvPr id="4" name="날짜 개체 틀 3"/>
          <p:cNvSpPr>
            <a:spLocks noGrp="1"/>
          </p:cNvSpPr>
          <p:nvPr>
            <p:ph type="dt" sz="half" idx="10"/>
          </p:nvPr>
        </p:nvSpPr>
        <p:spPr>
          <a:xfrm>
            <a:off x="8782048" y="612648"/>
            <a:ext cx="1276352" cy="457200"/>
          </a:xfrm>
          <a:prstGeom prst="rect">
            <a:avLst/>
          </a:prstGeom>
        </p:spPr>
        <p:txBody>
          <a:bodyPr/>
          <a:lstStyle/>
          <a:p>
            <a:fld id="{6E3E2714-14AE-4BAB-990A-B17ABD7221A3}" type="datetime1">
              <a:rPr lang="en-US" smtClean="0"/>
              <a:t>7/18/2024</a:t>
            </a:fld>
            <a:endParaRPr lang="en-US"/>
          </a:p>
        </p:txBody>
      </p:sp>
      <p:sp>
        <p:nvSpPr>
          <p:cNvPr id="5" name="바닥글 개체 틀 4"/>
          <p:cNvSpPr>
            <a:spLocks noGrp="1"/>
          </p:cNvSpPr>
          <p:nvPr>
            <p:ph type="ftr" sz="quarter" idx="11"/>
          </p:nvPr>
        </p:nvSpPr>
        <p:spPr>
          <a:xfrm>
            <a:off x="7010400" y="612648"/>
            <a:ext cx="1767840" cy="457200"/>
          </a:xfrm>
          <a:prstGeom prst="rect">
            <a:avLst/>
          </a:prstGeom>
        </p:spPr>
        <p:txBody>
          <a:bodyPr/>
          <a:lstStyle/>
          <a:p>
            <a:r>
              <a:rPr lang="en-US"/>
              <a:t>s</a:t>
            </a:r>
          </a:p>
        </p:txBody>
      </p:sp>
      <p:sp>
        <p:nvSpPr>
          <p:cNvPr id="6" name="슬라이드 번호 개체 틀 5"/>
          <p:cNvSpPr>
            <a:spLocks noGrp="1"/>
          </p:cNvSpPr>
          <p:nvPr>
            <p:ph type="sldNum" sz="quarter" idx="12"/>
          </p:nvPr>
        </p:nvSpPr>
        <p:spPr/>
        <p:txBody>
          <a:bodyPr/>
          <a:lstStyle/>
          <a:p>
            <a:pPr>
              <a:defRPr/>
            </a:pPr>
            <a:fld id="{AD6C95A6-CF97-4146-AB8E-96F77D4E81FA}" type="slidenum">
              <a:rPr lang="ko-KR" altLang="en-US" smtClean="0"/>
              <a:pPr>
                <a:defRPr/>
              </a:pPr>
              <a:t>‹#›</a:t>
            </a:fld>
            <a:endParaRPr lang="ko-KR" altLang="en-US"/>
          </a:p>
        </p:txBody>
      </p:sp>
    </p:spTree>
    <p:extLst>
      <p:ext uri="{BB962C8B-B14F-4D97-AF65-F5344CB8AC3E}">
        <p14:creationId xmlns:p14="http://schemas.microsoft.com/office/powerpoint/2010/main" val="16689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pieces of content">
    <p:spTree>
      <p:nvGrpSpPr>
        <p:cNvPr id="1" name=""/>
        <p:cNvGrpSpPr/>
        <p:nvPr/>
      </p:nvGrpSpPr>
      <p:grpSpPr>
        <a:xfrm>
          <a:off x="0" y="0"/>
          <a:ext cx="0" cy="0"/>
          <a:chOff x="0" y="0"/>
          <a:chExt cx="0" cy="0"/>
        </a:xfrm>
      </p:grpSpPr>
      <p:sp>
        <p:nvSpPr>
          <p:cNvPr id="2" name="제목 1"/>
          <p:cNvSpPr>
            <a:spLocks noGrp="1"/>
          </p:cNvSpPr>
          <p:nvPr>
            <p:ph type="title" hasCustomPrompt="1"/>
          </p:nvPr>
        </p:nvSpPr>
        <p:spPr/>
        <p:txBody>
          <a:bodyPr/>
          <a:lstStyle/>
          <a:p>
            <a:r>
              <a:rPr kumimoji="0" lang="en-US" altLang="ko-KR" dirty="0"/>
              <a:t>Edit master title style</a:t>
            </a:r>
            <a:endParaRPr kumimoji="0" lang="en-US" dirty="0"/>
          </a:p>
        </p:txBody>
      </p:sp>
      <p:sp>
        <p:nvSpPr>
          <p:cNvPr id="3" name="내용 개체 틀 2"/>
          <p:cNvSpPr>
            <a:spLocks noGrp="1"/>
          </p:cNvSpPr>
          <p:nvPr>
            <p:ph sz="half" idx="1" hasCustomPrompt="1"/>
          </p:nvPr>
        </p:nvSpPr>
        <p:spPr>
          <a:xfrm>
            <a:off x="609600" y="1840980"/>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kumimoji="0" lang="en-US" altLang="ko-KR" dirty="0"/>
              <a:t>Edit the master text style</a:t>
            </a:r>
            <a:endParaRPr kumimoji="0" lang="ko-KR" altLang="en-US" dirty="0"/>
          </a:p>
          <a:p>
            <a:pPr lvl="1" eaLnBrk="1" latinLnBrk="0" hangingPunct="1"/>
            <a:r>
              <a:rPr kumimoji="0" lang="en-US" altLang="ko-KR" dirty="0"/>
              <a:t>Second level</a:t>
            </a:r>
            <a:endParaRPr kumimoji="0" lang="ko-KR" altLang="en-US" dirty="0"/>
          </a:p>
          <a:p>
            <a:pPr lvl="2" eaLnBrk="1" latinLnBrk="0" hangingPunct="1"/>
            <a:r>
              <a:rPr kumimoji="0" lang="en-US" altLang="ko-KR" dirty="0"/>
              <a:t>Third level</a:t>
            </a:r>
            <a:endParaRPr kumimoji="0" lang="ko-KR" altLang="en-US" dirty="0"/>
          </a:p>
          <a:p>
            <a:pPr lvl="3" eaLnBrk="1" latinLnBrk="0" hangingPunct="1"/>
            <a:r>
              <a:rPr kumimoji="0" lang="en-US" altLang="ko-KR" dirty="0"/>
              <a:t>Fourth level</a:t>
            </a:r>
            <a:endParaRPr kumimoji="0" lang="ko-KR" altLang="en-US" dirty="0"/>
          </a:p>
          <a:p>
            <a:pPr lvl="4" eaLnBrk="1" latinLnBrk="0" hangingPunct="1"/>
            <a:r>
              <a:rPr kumimoji="0" lang="en-US" dirty="0"/>
              <a:t>Fifth level</a:t>
            </a:r>
          </a:p>
        </p:txBody>
      </p:sp>
      <p:sp>
        <p:nvSpPr>
          <p:cNvPr id="4" name="내용 개체 틀 3"/>
          <p:cNvSpPr>
            <a:spLocks noGrp="1"/>
          </p:cNvSpPr>
          <p:nvPr>
            <p:ph sz="half" idx="2" hasCustomPrompt="1"/>
          </p:nvPr>
        </p:nvSpPr>
        <p:spPr>
          <a:xfrm>
            <a:off x="6197600" y="1840980"/>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kumimoji="0" lang="en-US" altLang="ko-KR" dirty="0"/>
              <a:t>Edit the master text style</a:t>
            </a:r>
            <a:endParaRPr kumimoji="0" lang="ko-KR" altLang="en-US" dirty="0"/>
          </a:p>
          <a:p>
            <a:pPr lvl="1" eaLnBrk="1" latinLnBrk="0" hangingPunct="1"/>
            <a:r>
              <a:rPr kumimoji="0" lang="en-US" altLang="ko-KR" dirty="0"/>
              <a:t>Second level</a:t>
            </a:r>
            <a:endParaRPr kumimoji="0" lang="ko-KR" altLang="en-US" dirty="0"/>
          </a:p>
          <a:p>
            <a:pPr lvl="2" eaLnBrk="1" latinLnBrk="0" hangingPunct="1"/>
            <a:r>
              <a:rPr kumimoji="0" lang="en-US" altLang="ko-KR" dirty="0"/>
              <a:t>Third level</a:t>
            </a:r>
            <a:endParaRPr kumimoji="0" lang="ko-KR" altLang="en-US" dirty="0"/>
          </a:p>
          <a:p>
            <a:pPr lvl="3" eaLnBrk="1" latinLnBrk="0" hangingPunct="1"/>
            <a:r>
              <a:rPr kumimoji="0" lang="en-US" altLang="ko-KR" dirty="0"/>
              <a:t>Fourth level</a:t>
            </a:r>
            <a:endParaRPr kumimoji="0" lang="ko-KR" altLang="en-US" dirty="0"/>
          </a:p>
          <a:p>
            <a:pPr lvl="4" eaLnBrk="1" latinLnBrk="0" hangingPunct="1"/>
            <a:r>
              <a:rPr kumimoji="0" lang="en-US" dirty="0"/>
              <a:t>Fifth level</a:t>
            </a:r>
          </a:p>
        </p:txBody>
      </p:sp>
      <p:sp>
        <p:nvSpPr>
          <p:cNvPr id="7" name="슬라이드 번호 개체 틀 6"/>
          <p:cNvSpPr>
            <a:spLocks noGrp="1"/>
          </p:cNvSpPr>
          <p:nvPr>
            <p:ph type="sldNum" sz="quarter" idx="12"/>
          </p:nvPr>
        </p:nvSpPr>
        <p:spPr/>
        <p:txBody>
          <a:bodyPr/>
          <a:lstStyle/>
          <a:p>
            <a:pPr>
              <a:defRPr/>
            </a:pPr>
            <a:fld id="{13DC7F5B-F962-40C3-829D-4B5967626AD1}" type="slidenum">
              <a:rPr lang="ko-KR" altLang="en-US" smtClean="0"/>
              <a:pPr>
                <a:defRPr/>
              </a:pPr>
              <a:t>‹#›</a:t>
            </a:fld>
            <a:endParaRPr lang="ko-KR" altLang="en-US"/>
          </a:p>
        </p:txBody>
      </p:sp>
    </p:spTree>
    <p:extLst>
      <p:ext uri="{BB962C8B-B14F-4D97-AF65-F5344CB8AC3E}">
        <p14:creationId xmlns:p14="http://schemas.microsoft.com/office/powerpoint/2010/main" val="1916573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508000" y="892834"/>
            <a:ext cx="11176000" cy="1069848"/>
          </a:xfrm>
        </p:spPr>
        <p:txBody>
          <a:bodyPr anchor="ctr"/>
          <a:lstStyle>
            <a:lvl1pPr>
              <a:defRPr sz="4000" b="0" i="0" cap="none" baseline="0"/>
            </a:lvl1pPr>
          </a:lstStyle>
          <a:p>
            <a:r>
              <a:rPr kumimoji="0" lang="en-US" altLang="ko-KR" dirty="0"/>
              <a:t>Edit master title style</a:t>
            </a:r>
            <a:endParaRPr kumimoji="0" lang="en-US" dirty="0"/>
          </a:p>
        </p:txBody>
      </p:sp>
      <p:sp>
        <p:nvSpPr>
          <p:cNvPr id="3" name="텍스트 개체 틀 2"/>
          <p:cNvSpPr>
            <a:spLocks noGrp="1"/>
          </p:cNvSpPr>
          <p:nvPr>
            <p:ph type="body" idx="1" hasCustomPrompt="1"/>
          </p:nvPr>
        </p:nvSpPr>
        <p:spPr>
          <a:xfrm>
            <a:off x="508000" y="1994804"/>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ko-KR" dirty="0"/>
              <a:t>Edit the master text style</a:t>
            </a:r>
            <a:endParaRPr kumimoji="0" lang="ko-KR" altLang="en-US" dirty="0"/>
          </a:p>
        </p:txBody>
      </p:sp>
      <p:sp>
        <p:nvSpPr>
          <p:cNvPr id="4" name="텍스트 개체 틀 3"/>
          <p:cNvSpPr>
            <a:spLocks noGrp="1"/>
          </p:cNvSpPr>
          <p:nvPr>
            <p:ph type="body" sz="half" idx="3" hasCustomPrompt="1"/>
          </p:nvPr>
        </p:nvSpPr>
        <p:spPr>
          <a:xfrm>
            <a:off x="6294968" y="1994804"/>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ko-KR" dirty="0"/>
              <a:t>Edit the master text style</a:t>
            </a:r>
            <a:endParaRPr kumimoji="0" lang="ko-KR" altLang="en-US" dirty="0"/>
          </a:p>
        </p:txBody>
      </p:sp>
      <p:sp>
        <p:nvSpPr>
          <p:cNvPr id="5" name="내용 개체 틀 4"/>
          <p:cNvSpPr>
            <a:spLocks noGrp="1"/>
          </p:cNvSpPr>
          <p:nvPr>
            <p:ph sz="quarter" idx="2" hasCustomPrompt="1"/>
          </p:nvPr>
        </p:nvSpPr>
        <p:spPr>
          <a:xfrm>
            <a:off x="508000" y="2458353"/>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kumimoji="0" lang="en-US" altLang="ko-KR" dirty="0"/>
              <a:t>Edit the master text style</a:t>
            </a:r>
            <a:endParaRPr kumimoji="0" lang="ko-KR" altLang="en-US" dirty="0"/>
          </a:p>
          <a:p>
            <a:pPr lvl="1" eaLnBrk="1" latinLnBrk="0" hangingPunct="1"/>
            <a:r>
              <a:rPr kumimoji="0" lang="en-US" altLang="ko-KR" dirty="0"/>
              <a:t>Second level</a:t>
            </a:r>
            <a:endParaRPr kumimoji="0" lang="ko-KR" altLang="en-US" dirty="0"/>
          </a:p>
          <a:p>
            <a:pPr lvl="2" eaLnBrk="1" latinLnBrk="0" hangingPunct="1"/>
            <a:r>
              <a:rPr kumimoji="0" lang="en-US" altLang="ko-KR" dirty="0"/>
              <a:t>Third level</a:t>
            </a:r>
            <a:endParaRPr kumimoji="0" lang="ko-KR" altLang="en-US" dirty="0"/>
          </a:p>
          <a:p>
            <a:pPr lvl="3" eaLnBrk="1" latinLnBrk="0" hangingPunct="1"/>
            <a:r>
              <a:rPr kumimoji="0" lang="en-US" altLang="ko-KR" dirty="0"/>
              <a:t>Fourth level</a:t>
            </a:r>
            <a:endParaRPr kumimoji="0" lang="ko-KR" altLang="en-US" dirty="0"/>
          </a:p>
          <a:p>
            <a:pPr lvl="4" eaLnBrk="1" latinLnBrk="0" hangingPunct="1"/>
            <a:r>
              <a:rPr kumimoji="0" lang="en-US" dirty="0"/>
              <a:t>Fifth level</a:t>
            </a:r>
          </a:p>
        </p:txBody>
      </p:sp>
      <p:sp>
        <p:nvSpPr>
          <p:cNvPr id="6" name="내용 개체 틀 5"/>
          <p:cNvSpPr>
            <a:spLocks noGrp="1"/>
          </p:cNvSpPr>
          <p:nvPr>
            <p:ph sz="quarter" idx="4" hasCustomPrompt="1"/>
          </p:nvPr>
        </p:nvSpPr>
        <p:spPr>
          <a:xfrm>
            <a:off x="6291073" y="2458353"/>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kumimoji="0" lang="en-US" altLang="ko-KR" dirty="0"/>
              <a:t>Edit the master text style</a:t>
            </a:r>
            <a:endParaRPr kumimoji="0" lang="ko-KR" altLang="en-US" dirty="0"/>
          </a:p>
          <a:p>
            <a:pPr lvl="1" eaLnBrk="1" latinLnBrk="0" hangingPunct="1"/>
            <a:r>
              <a:rPr kumimoji="0" lang="en-US" altLang="ko-KR" dirty="0"/>
              <a:t>Second level</a:t>
            </a:r>
            <a:endParaRPr kumimoji="0" lang="ko-KR" altLang="en-US" dirty="0"/>
          </a:p>
          <a:p>
            <a:pPr lvl="2" eaLnBrk="1" latinLnBrk="0" hangingPunct="1"/>
            <a:r>
              <a:rPr kumimoji="0" lang="en-US" altLang="ko-KR" dirty="0"/>
              <a:t>Third level</a:t>
            </a:r>
            <a:endParaRPr kumimoji="0" lang="ko-KR" altLang="en-US" dirty="0"/>
          </a:p>
          <a:p>
            <a:pPr lvl="3" eaLnBrk="1" latinLnBrk="0" hangingPunct="1"/>
            <a:r>
              <a:rPr kumimoji="0" lang="en-US" altLang="ko-KR" dirty="0"/>
              <a:t>Fourth level</a:t>
            </a:r>
            <a:endParaRPr kumimoji="0" lang="ko-KR" altLang="en-US" dirty="0"/>
          </a:p>
          <a:p>
            <a:pPr lvl="4" eaLnBrk="1" latinLnBrk="0" hangingPunct="1"/>
            <a:r>
              <a:rPr kumimoji="0" lang="en-US" dirty="0"/>
              <a:t>Fifth level</a:t>
            </a:r>
          </a:p>
        </p:txBody>
      </p:sp>
      <p:sp>
        <p:nvSpPr>
          <p:cNvPr id="27" name="슬라이드 번호 개체 틀 26"/>
          <p:cNvSpPr>
            <a:spLocks noGrp="1"/>
          </p:cNvSpPr>
          <p:nvPr>
            <p:ph type="sldNum" sz="quarter" idx="11"/>
          </p:nvPr>
        </p:nvSpPr>
        <p:spPr/>
        <p:txBody>
          <a:bodyPr rtlCol="0"/>
          <a:lstStyle/>
          <a:p>
            <a:pPr>
              <a:defRPr/>
            </a:pPr>
            <a:fld id="{502D7DA1-6C17-4183-B11F-95DBCE05D473}" type="slidenum">
              <a:rPr lang="ko-KR" altLang="en-US" smtClean="0"/>
              <a:pPr>
                <a:defRPr/>
              </a:pPr>
              <a:t>‹#›</a:t>
            </a:fld>
            <a:endParaRPr lang="ko-KR" altLang="en-US"/>
          </a:p>
        </p:txBody>
      </p:sp>
    </p:spTree>
    <p:extLst>
      <p:ext uri="{BB962C8B-B14F-4D97-AF65-F5344CB8AC3E}">
        <p14:creationId xmlns:p14="http://schemas.microsoft.com/office/powerpoint/2010/main" val="676601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609600" y="1143000"/>
            <a:ext cx="10972800" cy="1069848"/>
          </a:xfrm>
        </p:spPr>
        <p:txBody>
          <a:bodyPr anchor="ctr"/>
          <a:lstStyle>
            <a:lvl1pPr>
              <a:defRPr sz="4000">
                <a:solidFill>
                  <a:schemeClr val="tx2"/>
                </a:solidFill>
              </a:defRPr>
            </a:lvl1pPr>
          </a:lstStyle>
          <a:p>
            <a:r>
              <a:rPr kumimoji="0" lang="en-US" altLang="ko-KR" dirty="0"/>
              <a:t>Edit master title style</a:t>
            </a:r>
            <a:endParaRPr kumimoji="0" lang="en-US" dirty="0"/>
          </a:p>
        </p:txBody>
      </p:sp>
      <p:sp>
        <p:nvSpPr>
          <p:cNvPr id="3" name="날짜 개체 틀 2"/>
          <p:cNvSpPr>
            <a:spLocks noGrp="1"/>
          </p:cNvSpPr>
          <p:nvPr>
            <p:ph type="dt" sz="half" idx="10"/>
          </p:nvPr>
        </p:nvSpPr>
        <p:spPr>
          <a:xfrm>
            <a:off x="8778240" y="612648"/>
            <a:ext cx="1276352" cy="457200"/>
          </a:xfrm>
          <a:prstGeom prst="rect">
            <a:avLst/>
          </a:prstGeom>
        </p:spPr>
        <p:txBody>
          <a:bodyPr/>
          <a:lstStyle/>
          <a:p>
            <a:fld id="{CA714542-5791-4F18-9912-69B5419C690A}" type="datetime1">
              <a:rPr lang="en-US" smtClean="0"/>
              <a:t>7/18/2024</a:t>
            </a:fld>
            <a:endParaRPr lang="en-US"/>
          </a:p>
        </p:txBody>
      </p:sp>
      <p:sp>
        <p:nvSpPr>
          <p:cNvPr id="4" name="바닥글 개체 틀 3"/>
          <p:cNvSpPr>
            <a:spLocks noGrp="1"/>
          </p:cNvSpPr>
          <p:nvPr>
            <p:ph type="ftr" sz="quarter" idx="11"/>
          </p:nvPr>
        </p:nvSpPr>
        <p:spPr>
          <a:xfrm>
            <a:off x="7010400" y="612648"/>
            <a:ext cx="1767840" cy="457200"/>
          </a:xfrm>
          <a:prstGeom prst="rect">
            <a:avLst/>
          </a:prstGeom>
        </p:spPr>
        <p:txBody>
          <a:bodyPr/>
          <a:lstStyle/>
          <a:p>
            <a:r>
              <a:rPr lang="en-US"/>
              <a:t>s</a:t>
            </a:r>
          </a:p>
        </p:txBody>
      </p:sp>
      <p:sp>
        <p:nvSpPr>
          <p:cNvPr id="5" name="슬라이드 번호 개체 틀 4"/>
          <p:cNvSpPr>
            <a:spLocks noGrp="1"/>
          </p:cNvSpPr>
          <p:nvPr>
            <p:ph type="sldNum" sz="quarter" idx="12"/>
          </p:nvPr>
        </p:nvSpPr>
        <p:spPr>
          <a:xfrm>
            <a:off x="10899648" y="2272"/>
            <a:ext cx="1016000" cy="365760"/>
          </a:xfrm>
        </p:spPr>
        <p:txBody>
          <a:bodyPr/>
          <a:lstStyle/>
          <a:p>
            <a:pPr>
              <a:defRPr/>
            </a:pPr>
            <a:fld id="{5B7A9DCD-2275-47EF-878E-4073C7F73880}" type="slidenum">
              <a:rPr lang="ko-KR" altLang="en-US" smtClean="0"/>
              <a:pPr>
                <a:defRPr/>
              </a:pPr>
              <a:t>‹#›</a:t>
            </a:fld>
            <a:endParaRPr lang="ko-KR" altLang="en-US"/>
          </a:p>
        </p:txBody>
      </p:sp>
    </p:spTree>
    <p:extLst>
      <p:ext uri="{BB962C8B-B14F-4D97-AF65-F5344CB8AC3E}">
        <p14:creationId xmlns:p14="http://schemas.microsoft.com/office/powerpoint/2010/main" val="352683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screen">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8782048" y="612648"/>
            <a:ext cx="1276352" cy="457200"/>
          </a:xfrm>
          <a:prstGeom prst="rect">
            <a:avLst/>
          </a:prstGeom>
        </p:spPr>
        <p:txBody>
          <a:bodyPr/>
          <a:lstStyle/>
          <a:p>
            <a:fld id="{2B098F67-0B95-4F2F-A5CA-926CF37E75AB}" type="datetime1">
              <a:rPr lang="en-US" smtClean="0"/>
              <a:t>7/18/2024</a:t>
            </a:fld>
            <a:endParaRPr lang="en-US"/>
          </a:p>
        </p:txBody>
      </p:sp>
      <p:sp>
        <p:nvSpPr>
          <p:cNvPr id="3" name="바닥글 개체 틀 2"/>
          <p:cNvSpPr>
            <a:spLocks noGrp="1"/>
          </p:cNvSpPr>
          <p:nvPr>
            <p:ph type="ftr" sz="quarter" idx="11"/>
          </p:nvPr>
        </p:nvSpPr>
        <p:spPr>
          <a:xfrm>
            <a:off x="7010400" y="612648"/>
            <a:ext cx="1767840" cy="457200"/>
          </a:xfrm>
          <a:prstGeom prst="rect">
            <a:avLst/>
          </a:prstGeom>
        </p:spPr>
        <p:txBody>
          <a:bodyPr/>
          <a:lstStyle/>
          <a:p>
            <a:r>
              <a:rPr lang="en-US"/>
              <a:t>s</a:t>
            </a:r>
          </a:p>
        </p:txBody>
      </p:sp>
      <p:sp>
        <p:nvSpPr>
          <p:cNvPr id="4" name="슬라이드 번호 개체 틀 3"/>
          <p:cNvSpPr>
            <a:spLocks noGrp="1"/>
          </p:cNvSpPr>
          <p:nvPr>
            <p:ph type="sldNum" sz="quarter" idx="12"/>
          </p:nvPr>
        </p:nvSpPr>
        <p:spPr/>
        <p:txBody>
          <a:bodyPr/>
          <a:lstStyle/>
          <a:p>
            <a:pPr>
              <a:defRPr/>
            </a:pPr>
            <a:fld id="{93F2EE75-8FD8-4179-93D8-139C0ECCF2F9}" type="slidenum">
              <a:rPr lang="ko-KR" altLang="en-US" smtClean="0"/>
              <a:pPr>
                <a:defRPr/>
              </a:pPr>
              <a:t>‹#›</a:t>
            </a:fld>
            <a:endParaRPr lang="ko-KR" altLang="en-US"/>
          </a:p>
        </p:txBody>
      </p:sp>
    </p:spTree>
    <p:extLst>
      <p:ext uri="{BB962C8B-B14F-4D97-AF65-F5344CB8AC3E}">
        <p14:creationId xmlns:p14="http://schemas.microsoft.com/office/powerpoint/2010/main" val="1902335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aptioned content">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7137995" y="776460"/>
            <a:ext cx="4511040" cy="877824"/>
          </a:xfrm>
        </p:spPr>
        <p:txBody>
          <a:bodyPr anchor="b"/>
          <a:lstStyle>
            <a:lvl1pPr algn="l">
              <a:buNone/>
              <a:defRPr sz="1800" b="1"/>
            </a:lvl1pPr>
          </a:lstStyle>
          <a:p>
            <a:r>
              <a:rPr kumimoji="0" lang="en-US" altLang="ko-KR" dirty="0"/>
              <a:t>Edit master title style</a:t>
            </a:r>
            <a:endParaRPr kumimoji="0" lang="en-US" dirty="0"/>
          </a:p>
        </p:txBody>
      </p:sp>
      <p:sp>
        <p:nvSpPr>
          <p:cNvPr id="3" name="텍스트 개체 틀 2"/>
          <p:cNvSpPr>
            <a:spLocks noGrp="1"/>
          </p:cNvSpPr>
          <p:nvPr>
            <p:ph type="body" idx="2" hasCustomPrompt="1"/>
          </p:nvPr>
        </p:nvSpPr>
        <p:spPr>
          <a:xfrm>
            <a:off x="7137995" y="1716657"/>
            <a:ext cx="4511040" cy="491179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ltLang="ko-KR" dirty="0"/>
              <a:t>Edit the master text style</a:t>
            </a:r>
            <a:endParaRPr kumimoji="0" lang="ko-KR" altLang="en-US" dirty="0"/>
          </a:p>
        </p:txBody>
      </p:sp>
      <p:sp>
        <p:nvSpPr>
          <p:cNvPr id="4" name="내용 개체 틀 3"/>
          <p:cNvSpPr>
            <a:spLocks noGrp="1"/>
          </p:cNvSpPr>
          <p:nvPr>
            <p:ph sz="half" idx="1" hasCustomPrompt="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kumimoji="0" lang="en-US" altLang="ko-KR" dirty="0"/>
              <a:t>Edit the master text style</a:t>
            </a:r>
            <a:endParaRPr kumimoji="0" lang="ko-KR" altLang="en-US" dirty="0"/>
          </a:p>
          <a:p>
            <a:pPr lvl="1" eaLnBrk="1" latinLnBrk="0" hangingPunct="1"/>
            <a:r>
              <a:rPr kumimoji="0" lang="en-US" altLang="ko-KR" dirty="0"/>
              <a:t>Second level</a:t>
            </a:r>
            <a:endParaRPr kumimoji="0" lang="ko-KR" altLang="en-US" dirty="0"/>
          </a:p>
          <a:p>
            <a:pPr lvl="2" eaLnBrk="1" latinLnBrk="0" hangingPunct="1"/>
            <a:r>
              <a:rPr kumimoji="0" lang="en-US" altLang="ko-KR" dirty="0"/>
              <a:t>Third level</a:t>
            </a:r>
            <a:endParaRPr kumimoji="0" lang="ko-KR" altLang="en-US" dirty="0"/>
          </a:p>
          <a:p>
            <a:pPr lvl="3" eaLnBrk="1" latinLnBrk="0" hangingPunct="1"/>
            <a:r>
              <a:rPr kumimoji="0" lang="en-US" altLang="ko-KR" dirty="0"/>
              <a:t>Fourth level</a:t>
            </a:r>
            <a:endParaRPr kumimoji="0" lang="ko-KR" altLang="en-US" dirty="0"/>
          </a:p>
          <a:p>
            <a:pPr lvl="4" eaLnBrk="1" latinLnBrk="0" hangingPunct="1"/>
            <a:r>
              <a:rPr kumimoji="0" lang="en-US" dirty="0"/>
              <a:t>Fifth level</a:t>
            </a:r>
          </a:p>
        </p:txBody>
      </p:sp>
      <p:sp>
        <p:nvSpPr>
          <p:cNvPr id="7" name="슬라이드 번호 개체 틀 6"/>
          <p:cNvSpPr>
            <a:spLocks noGrp="1"/>
          </p:cNvSpPr>
          <p:nvPr>
            <p:ph type="sldNum" sz="quarter" idx="12"/>
          </p:nvPr>
        </p:nvSpPr>
        <p:spPr/>
        <p:txBody>
          <a:bodyPr/>
          <a:lstStyle/>
          <a:p>
            <a:pPr>
              <a:defRPr/>
            </a:pPr>
            <a:fld id="{81726C5C-6D9B-4068-A2BF-16865BCF239F}" type="slidenum">
              <a:rPr lang="ko-KR" altLang="en-US" smtClean="0"/>
              <a:pPr>
                <a:defRPr/>
              </a:pPr>
              <a:t>‹#›</a:t>
            </a:fld>
            <a:endParaRPr lang="ko-KR" altLang="en-US"/>
          </a:p>
        </p:txBody>
      </p:sp>
    </p:spTree>
    <p:extLst>
      <p:ext uri="{BB962C8B-B14F-4D97-AF65-F5344CB8AC3E}">
        <p14:creationId xmlns:p14="http://schemas.microsoft.com/office/powerpoint/2010/main" val="106917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7253913" y="1109161"/>
            <a:ext cx="782404" cy="4681637"/>
          </a:xfrm>
        </p:spPr>
        <p:txBody>
          <a:bodyPr vert="vert270" lIns="45720" tIns="0" rIns="45720" anchor="t"/>
          <a:lstStyle>
            <a:lvl1pPr algn="ctr">
              <a:buNone/>
              <a:defRPr sz="2000" b="1"/>
            </a:lvl1pPr>
          </a:lstStyle>
          <a:p>
            <a:r>
              <a:rPr kumimoji="0" lang="en-US" altLang="ko-KR" dirty="0"/>
              <a:t>Edit master title style</a:t>
            </a:r>
            <a:endParaRPr kumimoji="0" lang="en-US" dirty="0"/>
          </a:p>
        </p:txBody>
      </p:sp>
      <p:sp>
        <p:nvSpPr>
          <p:cNvPr id="3" name="그림 개체 틀 2"/>
          <p:cNvSpPr>
            <a:spLocks noGrp="1"/>
          </p:cNvSpPr>
          <p:nvPr>
            <p:ph type="pic" idx="1" hasCustomPrompt="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ltLang="ko-KR" dirty="0"/>
              <a:t>Click the icon to add a picture</a:t>
            </a:r>
            <a:endParaRPr kumimoji="0" lang="en-US" dirty="0"/>
          </a:p>
        </p:txBody>
      </p:sp>
      <p:sp>
        <p:nvSpPr>
          <p:cNvPr id="4" name="텍스트 개체 틀 3"/>
          <p:cNvSpPr>
            <a:spLocks noGrp="1"/>
          </p:cNvSpPr>
          <p:nvPr>
            <p:ph type="body" sz="half" idx="2" hasCustomPrompt="1"/>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ltLang="ko-KR" dirty="0"/>
              <a:t>Edit the master text style</a:t>
            </a:r>
            <a:endParaRPr kumimoji="0" lang="ko-KR" altLang="en-US" dirty="0"/>
          </a:p>
        </p:txBody>
      </p:sp>
      <p:sp>
        <p:nvSpPr>
          <p:cNvPr id="5" name="날짜 개체 틀 4"/>
          <p:cNvSpPr>
            <a:spLocks noGrp="1"/>
          </p:cNvSpPr>
          <p:nvPr>
            <p:ph type="dt" sz="half" idx="10"/>
          </p:nvPr>
        </p:nvSpPr>
        <p:spPr>
          <a:xfrm>
            <a:off x="8782048" y="612648"/>
            <a:ext cx="1276352" cy="457200"/>
          </a:xfrm>
          <a:prstGeom prst="rect">
            <a:avLst/>
          </a:prstGeom>
        </p:spPr>
        <p:txBody>
          <a:bodyPr/>
          <a:lstStyle/>
          <a:p>
            <a:fld id="{F2F91421-39FC-47DA-A8EB-0F62BFC05F30}" type="datetime1">
              <a:rPr lang="en-US" smtClean="0"/>
              <a:t>7/18/2024</a:t>
            </a:fld>
            <a:endParaRPr lang="en-US"/>
          </a:p>
        </p:txBody>
      </p:sp>
      <p:sp>
        <p:nvSpPr>
          <p:cNvPr id="6" name="바닥글 개체 틀 5"/>
          <p:cNvSpPr>
            <a:spLocks noGrp="1"/>
          </p:cNvSpPr>
          <p:nvPr>
            <p:ph type="ftr" sz="quarter" idx="11"/>
          </p:nvPr>
        </p:nvSpPr>
        <p:spPr>
          <a:xfrm>
            <a:off x="7010400" y="612648"/>
            <a:ext cx="1767840" cy="457200"/>
          </a:xfrm>
          <a:prstGeom prst="rect">
            <a:avLst/>
          </a:prstGeom>
        </p:spPr>
        <p:txBody>
          <a:bodyPr/>
          <a:lstStyle/>
          <a:p>
            <a:r>
              <a:rPr lang="en-US"/>
              <a:t>s</a:t>
            </a:r>
          </a:p>
        </p:txBody>
      </p:sp>
      <p:sp>
        <p:nvSpPr>
          <p:cNvPr id="7" name="슬라이드 번호 개체 틀 6"/>
          <p:cNvSpPr>
            <a:spLocks noGrp="1"/>
          </p:cNvSpPr>
          <p:nvPr>
            <p:ph type="sldNum" sz="quarter" idx="12"/>
          </p:nvPr>
        </p:nvSpPr>
        <p:spPr/>
        <p:txBody>
          <a:bodyPr/>
          <a:lstStyle/>
          <a:p>
            <a:pPr>
              <a:defRPr/>
            </a:pPr>
            <a:fld id="{A95630A1-2EDA-4BE8-B876-86F9F4215A79}" type="slidenum">
              <a:rPr lang="ko-KR" altLang="en-US" smtClean="0"/>
              <a:pPr>
                <a:defRPr/>
              </a:pPr>
              <a:t>‹#›</a:t>
            </a:fld>
            <a:endParaRPr lang="ko-KR" altLang="en-US"/>
          </a:p>
        </p:txBody>
      </p:sp>
    </p:spTree>
    <p:extLst>
      <p:ext uri="{BB962C8B-B14F-4D97-AF65-F5344CB8AC3E}">
        <p14:creationId xmlns:p14="http://schemas.microsoft.com/office/powerpoint/2010/main" val="3046430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8" name="직사각형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직사각형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직사각형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1" name="직사각형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직사각형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3" name="모서리가 둥근 직사각형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4" name="모서리가 둥근 직사각형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5" name="직사각형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직사각형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직사각형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8" name="직사각형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직사각형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직사각형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제목 개체 틀 21"/>
          <p:cNvSpPr>
            <a:spLocks noGrp="1"/>
          </p:cNvSpPr>
          <p:nvPr>
            <p:ph type="title"/>
          </p:nvPr>
        </p:nvSpPr>
        <p:spPr>
          <a:xfrm>
            <a:off x="609600" y="571106"/>
            <a:ext cx="10972800" cy="1066800"/>
          </a:xfrm>
          <a:prstGeom prst="rect">
            <a:avLst/>
          </a:prstGeom>
        </p:spPr>
        <p:txBody>
          <a:bodyPr vert="horz" anchor="ctr">
            <a:normAutofit/>
          </a:bodyPr>
          <a:lstStyle/>
          <a:p>
            <a:r>
              <a:rPr kumimoji="0" lang="en-US" altLang="ko-KR" dirty="0"/>
              <a:t>Edit master title style</a:t>
            </a:r>
            <a:endParaRPr kumimoji="0" lang="en-US" dirty="0"/>
          </a:p>
        </p:txBody>
      </p:sp>
      <p:sp>
        <p:nvSpPr>
          <p:cNvPr id="13" name="텍스트 개체 틀 12"/>
          <p:cNvSpPr>
            <a:spLocks noGrp="1"/>
          </p:cNvSpPr>
          <p:nvPr>
            <p:ph type="body" idx="1"/>
          </p:nvPr>
        </p:nvSpPr>
        <p:spPr>
          <a:xfrm>
            <a:off x="609600" y="1674482"/>
            <a:ext cx="10972800" cy="4900054"/>
          </a:xfrm>
          <a:prstGeom prst="rect">
            <a:avLst/>
          </a:prstGeom>
        </p:spPr>
        <p:txBody>
          <a:bodyPr vert="horz">
            <a:normAutofit/>
          </a:bodyPr>
          <a:lstStyle/>
          <a:p>
            <a:pPr lvl="0" eaLnBrk="1" latinLnBrk="0" hangingPunct="1"/>
            <a:r>
              <a:rPr kumimoji="0" lang="en-US" altLang="ko-KR" dirty="0"/>
              <a:t>Edit the master text style</a:t>
            </a:r>
            <a:endParaRPr kumimoji="0" lang="ko-KR" altLang="en-US" dirty="0"/>
          </a:p>
          <a:p>
            <a:pPr lvl="1" eaLnBrk="1" latinLnBrk="0" hangingPunct="1"/>
            <a:r>
              <a:rPr kumimoji="0" lang="en-US" altLang="ko-KR" dirty="0"/>
              <a:t>Second level</a:t>
            </a:r>
            <a:endParaRPr kumimoji="0" lang="ko-KR" altLang="en-US" dirty="0"/>
          </a:p>
          <a:p>
            <a:pPr lvl="2" eaLnBrk="1" latinLnBrk="0" hangingPunct="1"/>
            <a:r>
              <a:rPr kumimoji="0" lang="en-US" altLang="ko-KR" dirty="0"/>
              <a:t>Third level</a:t>
            </a:r>
            <a:endParaRPr kumimoji="0" lang="ko-KR" altLang="en-US" dirty="0"/>
          </a:p>
          <a:p>
            <a:pPr lvl="3" eaLnBrk="1" latinLnBrk="0" hangingPunct="1"/>
            <a:r>
              <a:rPr kumimoji="0" lang="en-US" altLang="ko-KR" dirty="0"/>
              <a:t>Fourth level</a:t>
            </a:r>
            <a:endParaRPr kumimoji="0" lang="ko-KR" altLang="en-US" dirty="0"/>
          </a:p>
          <a:p>
            <a:pPr lvl="4" eaLnBrk="1" latinLnBrk="0" hangingPunct="1"/>
            <a:r>
              <a:rPr kumimoji="0" lang="en-US" dirty="0"/>
              <a:t>Fifth level</a:t>
            </a:r>
          </a:p>
        </p:txBody>
      </p:sp>
      <p:sp>
        <p:nvSpPr>
          <p:cNvPr id="23" name="슬라이드 번호 개체 틀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latin typeface="Times New Roman" panose="02020603050405020304" pitchFamily="18" charset="0"/>
                <a:cs typeface="Times New Roman" panose="02020603050405020304" pitchFamily="18" charset="0"/>
              </a:defRPr>
            </a:lvl1pPr>
          </a:lstStyle>
          <a:p>
            <a:pPr>
              <a:defRPr/>
            </a:pPr>
            <a:fld id="{76950E27-4FE2-40CE-B401-D86AD36FFBE8}" type="slidenum">
              <a:rPr lang="ko-KR" altLang="en-US" smtClean="0"/>
              <a:pPr>
                <a:defRPr/>
              </a:pPr>
              <a:t>‹#›</a:t>
            </a:fld>
            <a:endParaRPr lang="ko-KR" altLang="en-US" dirty="0"/>
          </a:p>
        </p:txBody>
      </p:sp>
      <p:sp>
        <p:nvSpPr>
          <p:cNvPr id="20" name="TextBox 19"/>
          <p:cNvSpPr txBox="1"/>
          <p:nvPr userDrawn="1"/>
        </p:nvSpPr>
        <p:spPr>
          <a:xfrm>
            <a:off x="196813" y="6493261"/>
            <a:ext cx="1933543" cy="276999"/>
          </a:xfrm>
          <a:prstGeom prst="rect">
            <a:avLst/>
          </a:prstGeom>
          <a:noFill/>
        </p:spPr>
        <p:txBody>
          <a:bodyPr wrap="none" rtlCol="0">
            <a:spAutoFit/>
          </a:bodyPr>
          <a:lstStyle/>
          <a:p>
            <a:r>
              <a:rPr lang="fr-FR" altLang="ko-KR" sz="1200" dirty="0">
                <a:latin typeface="+mn-lt"/>
              </a:rPr>
              <a:t>Network &amp; Database Lab.</a:t>
            </a:r>
            <a:endParaRPr lang="ko-KR" altLang="en-US" sz="1200" dirty="0">
              <a:latin typeface="+mn-lt"/>
            </a:endParaRPr>
          </a:p>
        </p:txBody>
      </p:sp>
      <p:sp>
        <p:nvSpPr>
          <p:cNvPr id="21" name="TextBox 20"/>
          <p:cNvSpPr txBox="1"/>
          <p:nvPr userDrawn="1"/>
        </p:nvSpPr>
        <p:spPr>
          <a:xfrm>
            <a:off x="9347143" y="6493261"/>
            <a:ext cx="2686761" cy="276999"/>
          </a:xfrm>
          <a:prstGeom prst="rect">
            <a:avLst/>
          </a:prstGeom>
          <a:noFill/>
        </p:spPr>
        <p:txBody>
          <a:bodyPr wrap="none" rtlCol="0">
            <a:spAutoFit/>
          </a:bodyPr>
          <a:lstStyle/>
          <a:p>
            <a:r>
              <a:rPr lang="en-US" altLang="ko-KR" sz="1200" dirty="0">
                <a:latin typeface="+mn-lt"/>
              </a:rPr>
              <a:t>Chungbuk National University, Korea</a:t>
            </a:r>
            <a:endParaRPr lang="ko-KR" altLang="en-US" sz="1200" dirty="0">
              <a:latin typeface="+mn-lt"/>
            </a:endParaRPr>
          </a:p>
        </p:txBody>
      </p:sp>
    </p:spTree>
    <p:extLst>
      <p:ext uri="{BB962C8B-B14F-4D97-AF65-F5344CB8AC3E}">
        <p14:creationId xmlns:p14="http://schemas.microsoft.com/office/powerpoint/2010/main" val="3061730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Times New Roman" panose="02020603050405020304" pitchFamily="18" charset="0"/>
          <a:ea typeface="+mj-ea"/>
          <a:cs typeface="Times New Roman" panose="02020603050405020304" pitchFamily="18" charset="0"/>
        </a:defRPr>
      </a:lvl1pPr>
    </p:titleStyle>
    <p:bodyStyle>
      <a:lvl1pPr marL="365760" indent="-256032" algn="l" rtl="0" eaLnBrk="1" latinLnBrk="1" hangingPunct="1">
        <a:spcBef>
          <a:spcPts val="300"/>
        </a:spcBef>
        <a:buClr>
          <a:schemeClr val="accent3"/>
        </a:buClr>
        <a:buFont typeface="Georgia"/>
        <a:buChar char="•"/>
        <a:defRPr kumimoji="0" sz="2800" kern="1200">
          <a:solidFill>
            <a:schemeClr val="tx1"/>
          </a:solidFill>
          <a:latin typeface="Times New Roman" panose="02020603050405020304" pitchFamily="18" charset="0"/>
          <a:ea typeface="+mn-ea"/>
          <a:cs typeface="Times New Roman" panose="02020603050405020304" pitchFamily="18" charset="0"/>
        </a:defRPr>
      </a:lvl1pPr>
      <a:lvl2pPr marL="658368" indent="-246888" algn="l" rtl="0" eaLnBrk="1" latinLnBrk="1" hangingPunct="1">
        <a:spcBef>
          <a:spcPts val="300"/>
        </a:spcBef>
        <a:buClr>
          <a:schemeClr val="accent2"/>
        </a:buClr>
        <a:buFont typeface="Georgia"/>
        <a:buChar char="▫"/>
        <a:defRPr kumimoji="0" sz="2600" kern="1200">
          <a:solidFill>
            <a:schemeClr val="accent2"/>
          </a:solidFill>
          <a:latin typeface="Times New Roman" panose="02020603050405020304" pitchFamily="18" charset="0"/>
          <a:ea typeface="+mn-ea"/>
          <a:cs typeface="Times New Roman" panose="02020603050405020304" pitchFamily="18" charset="0"/>
        </a:defRPr>
      </a:lvl2pPr>
      <a:lvl3pPr marL="923544" indent="-219456" algn="l" rtl="0" eaLnBrk="1" latinLnBrk="1" hangingPunct="1">
        <a:spcBef>
          <a:spcPts val="300"/>
        </a:spcBef>
        <a:buClr>
          <a:schemeClr val="accent1"/>
        </a:buClr>
        <a:buFont typeface="Wingdings 2"/>
        <a:buChar char=""/>
        <a:defRPr kumimoji="0" sz="2400" kern="1200">
          <a:solidFill>
            <a:schemeClr val="accent1"/>
          </a:solidFill>
          <a:latin typeface="Times New Roman" panose="02020603050405020304" pitchFamily="18" charset="0"/>
          <a:ea typeface="+mn-ea"/>
          <a:cs typeface="Times New Roman" panose="02020603050405020304" pitchFamily="18" charset="0"/>
        </a:defRPr>
      </a:lvl3pPr>
      <a:lvl4pPr marL="1179576" indent="-201168" algn="l" rtl="0" eaLnBrk="1" latinLnBrk="1" hangingPunct="1">
        <a:spcBef>
          <a:spcPts val="300"/>
        </a:spcBef>
        <a:buClr>
          <a:schemeClr val="accent1"/>
        </a:buClr>
        <a:buFont typeface="Wingdings 2"/>
        <a:buChar char=""/>
        <a:defRPr kumimoji="0" sz="2200" kern="1200">
          <a:solidFill>
            <a:schemeClr val="accent1"/>
          </a:solidFill>
          <a:latin typeface="Times New Roman" panose="02020603050405020304" pitchFamily="18" charset="0"/>
          <a:ea typeface="+mn-ea"/>
          <a:cs typeface="Times New Roman" panose="02020603050405020304" pitchFamily="18" charset="0"/>
        </a:defRPr>
      </a:lvl4pPr>
      <a:lvl5pPr marL="1389888" indent="-182880" algn="l" rtl="0" eaLnBrk="1" latinLnBrk="1" hangingPunct="1">
        <a:spcBef>
          <a:spcPts val="300"/>
        </a:spcBef>
        <a:buClr>
          <a:schemeClr val="accent3"/>
        </a:buClr>
        <a:buFont typeface="Georgia"/>
        <a:buChar char="▫"/>
        <a:defRPr kumimoji="0" sz="2000" kern="1200">
          <a:solidFill>
            <a:schemeClr val="accent3"/>
          </a:solidFill>
          <a:latin typeface="Times New Roman" panose="02020603050405020304" pitchFamily="18" charset="0"/>
          <a:ea typeface="+mn-ea"/>
          <a:cs typeface="Times New Roman" panose="02020603050405020304" pitchFamily="18" charset="0"/>
        </a:defRPr>
      </a:lvl5pPr>
      <a:lvl6pPr marL="1609344" indent="-182880" algn="l" rtl="0" eaLnBrk="1" latinLnBrk="1"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1"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1"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1"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1" hangingPunct="1">
        <a:defRPr kumimoji="0" kern="1200">
          <a:solidFill>
            <a:schemeClr val="tx1"/>
          </a:solidFill>
          <a:latin typeface="+mn-lt"/>
          <a:ea typeface="+mn-ea"/>
          <a:cs typeface="+mn-cs"/>
        </a:defRPr>
      </a:lvl1pPr>
      <a:lvl2pPr marL="457200" algn="l" rtl="0" eaLnBrk="1" latinLnBrk="1" hangingPunct="1">
        <a:defRPr kumimoji="0" kern="1200">
          <a:solidFill>
            <a:schemeClr val="tx1"/>
          </a:solidFill>
          <a:latin typeface="+mn-lt"/>
          <a:ea typeface="+mn-ea"/>
          <a:cs typeface="+mn-cs"/>
        </a:defRPr>
      </a:lvl2pPr>
      <a:lvl3pPr marL="914400" algn="l" rtl="0" eaLnBrk="1" latinLnBrk="1" hangingPunct="1">
        <a:defRPr kumimoji="0" kern="1200">
          <a:solidFill>
            <a:schemeClr val="tx1"/>
          </a:solidFill>
          <a:latin typeface="+mn-lt"/>
          <a:ea typeface="+mn-ea"/>
          <a:cs typeface="+mn-cs"/>
        </a:defRPr>
      </a:lvl3pPr>
      <a:lvl4pPr marL="1371600" algn="l" rtl="0" eaLnBrk="1" latinLnBrk="1" hangingPunct="1">
        <a:defRPr kumimoji="0" kern="1200">
          <a:solidFill>
            <a:schemeClr val="tx1"/>
          </a:solidFill>
          <a:latin typeface="+mn-lt"/>
          <a:ea typeface="+mn-ea"/>
          <a:cs typeface="+mn-cs"/>
        </a:defRPr>
      </a:lvl4pPr>
      <a:lvl5pPr marL="1828800" algn="l" rtl="0" eaLnBrk="1" latinLnBrk="1" hangingPunct="1">
        <a:defRPr kumimoji="0" kern="1200">
          <a:solidFill>
            <a:schemeClr val="tx1"/>
          </a:solidFill>
          <a:latin typeface="+mn-lt"/>
          <a:ea typeface="+mn-ea"/>
          <a:cs typeface="+mn-cs"/>
        </a:defRPr>
      </a:lvl5pPr>
      <a:lvl6pPr marL="2286000" algn="l" rtl="0" eaLnBrk="1" latinLnBrk="1" hangingPunct="1">
        <a:defRPr kumimoji="0" kern="1200">
          <a:solidFill>
            <a:schemeClr val="tx1"/>
          </a:solidFill>
          <a:latin typeface="+mn-lt"/>
          <a:ea typeface="+mn-ea"/>
          <a:cs typeface="+mn-cs"/>
        </a:defRPr>
      </a:lvl6pPr>
      <a:lvl7pPr marL="2743200" algn="l" rtl="0" eaLnBrk="1" latinLnBrk="1" hangingPunct="1">
        <a:defRPr kumimoji="0" kern="1200">
          <a:solidFill>
            <a:schemeClr val="tx1"/>
          </a:solidFill>
          <a:latin typeface="+mn-lt"/>
          <a:ea typeface="+mn-ea"/>
          <a:cs typeface="+mn-cs"/>
        </a:defRPr>
      </a:lvl7pPr>
      <a:lvl8pPr marL="3200400" algn="l" rtl="0" eaLnBrk="1" latinLnBrk="1" hangingPunct="1">
        <a:defRPr kumimoji="0" kern="1200">
          <a:solidFill>
            <a:schemeClr val="tx1"/>
          </a:solidFill>
          <a:latin typeface="+mn-lt"/>
          <a:ea typeface="+mn-ea"/>
          <a:cs typeface="+mn-cs"/>
        </a:defRPr>
      </a:lvl8pPr>
      <a:lvl9pPr marL="3657600" algn="l" rtl="0" eaLnBrk="1" latinLnBrk="1"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2.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59.png"/></Relationships>
</file>

<file path=ppt/slides/_rels/slide13.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 Id="rId9" Type="http://schemas.openxmlformats.org/officeDocument/2006/relationships/image" Target="../media/image66.png"/></Relationships>
</file>

<file path=ppt/slides/_rels/slide14.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15.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16.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88.png"/><Relationship Id="rId3" Type="http://schemas.openxmlformats.org/officeDocument/2006/relationships/image" Target="../media/image78.png"/><Relationship Id="rId7" Type="http://schemas.openxmlformats.org/officeDocument/2006/relationships/image" Target="../media/image82.png"/><Relationship Id="rId12" Type="http://schemas.openxmlformats.org/officeDocument/2006/relationships/image" Target="../media/image87.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81.png"/><Relationship Id="rId11" Type="http://schemas.openxmlformats.org/officeDocument/2006/relationships/image" Target="../media/image86.png"/><Relationship Id="rId5" Type="http://schemas.openxmlformats.org/officeDocument/2006/relationships/image" Target="../media/image80.png"/><Relationship Id="rId10" Type="http://schemas.openxmlformats.org/officeDocument/2006/relationships/image" Target="../media/image85.png"/><Relationship Id="rId4" Type="http://schemas.openxmlformats.org/officeDocument/2006/relationships/image" Target="../media/image79.png"/><Relationship Id="rId9" Type="http://schemas.openxmlformats.org/officeDocument/2006/relationships/image" Target="../media/image84.png"/></Relationships>
</file>

<file path=ppt/slides/_rels/slide17.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18.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05.png"/><Relationship Id="rId3" Type="http://schemas.openxmlformats.org/officeDocument/2006/relationships/image" Target="../media/image95.png"/><Relationship Id="rId7" Type="http://schemas.openxmlformats.org/officeDocument/2006/relationships/image" Target="../media/image99.png"/><Relationship Id="rId12" Type="http://schemas.openxmlformats.org/officeDocument/2006/relationships/image" Target="../media/image104.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98.png"/><Relationship Id="rId11" Type="http://schemas.openxmlformats.org/officeDocument/2006/relationships/image" Target="../media/image103.png"/><Relationship Id="rId5" Type="http://schemas.openxmlformats.org/officeDocument/2006/relationships/image" Target="../media/image97.png"/><Relationship Id="rId10" Type="http://schemas.openxmlformats.org/officeDocument/2006/relationships/image" Target="../media/image102.png"/><Relationship Id="rId4" Type="http://schemas.openxmlformats.org/officeDocument/2006/relationships/image" Target="../media/image96.png"/><Relationship Id="rId9" Type="http://schemas.openxmlformats.org/officeDocument/2006/relationships/image" Target="../media/image101.png"/></Relationships>
</file>

<file path=ppt/slides/_rels/slide19.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21.xml.rels><?xml version="1.0" encoding="UTF-8" standalone="yes"?>
<Relationships xmlns="http://schemas.openxmlformats.org/package/2006/relationships"><Relationship Id="rId8" Type="http://schemas.openxmlformats.org/officeDocument/2006/relationships/image" Target="../media/image121.png"/><Relationship Id="rId3" Type="http://schemas.openxmlformats.org/officeDocument/2006/relationships/image" Target="../media/image116.png"/><Relationship Id="rId7" Type="http://schemas.openxmlformats.org/officeDocument/2006/relationships/image" Target="../media/image120.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 Id="rId9" Type="http://schemas.openxmlformats.org/officeDocument/2006/relationships/image" Target="../media/image122.png"/></Relationships>
</file>

<file path=ppt/slides/_rels/slide22.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126.png"/><Relationship Id="rId5" Type="http://schemas.openxmlformats.org/officeDocument/2006/relationships/image" Target="../media/image125.png"/><Relationship Id="rId4" Type="http://schemas.openxmlformats.org/officeDocument/2006/relationships/image" Target="../media/image124.png"/></Relationships>
</file>

<file path=ppt/slides/_rels/slide23.xml.rels><?xml version="1.0" encoding="UTF-8" standalone="yes"?>
<Relationships xmlns="http://schemas.openxmlformats.org/package/2006/relationships"><Relationship Id="rId8" Type="http://schemas.openxmlformats.org/officeDocument/2006/relationships/image" Target="../media/image132.png"/><Relationship Id="rId3" Type="http://schemas.openxmlformats.org/officeDocument/2006/relationships/image" Target="../media/image127.png"/><Relationship Id="rId7" Type="http://schemas.openxmlformats.org/officeDocument/2006/relationships/image" Target="../media/image131.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128.png"/></Relationships>
</file>

<file path=ppt/slides/_rels/slide24.xml.rels><?xml version="1.0" encoding="UTF-8" standalone="yes"?>
<Relationships xmlns="http://schemas.openxmlformats.org/package/2006/relationships"><Relationship Id="rId8" Type="http://schemas.openxmlformats.org/officeDocument/2006/relationships/image" Target="../media/image138.png"/><Relationship Id="rId3" Type="http://schemas.openxmlformats.org/officeDocument/2006/relationships/image" Target="../media/image133.png"/><Relationship Id="rId7" Type="http://schemas.openxmlformats.org/officeDocument/2006/relationships/image" Target="../media/image137.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136.png"/><Relationship Id="rId11" Type="http://schemas.openxmlformats.org/officeDocument/2006/relationships/image" Target="../media/image141.png"/><Relationship Id="rId5" Type="http://schemas.openxmlformats.org/officeDocument/2006/relationships/image" Target="../media/image135.png"/><Relationship Id="rId10" Type="http://schemas.openxmlformats.org/officeDocument/2006/relationships/image" Target="../media/image140.png"/><Relationship Id="rId4" Type="http://schemas.openxmlformats.org/officeDocument/2006/relationships/image" Target="../media/image134.png"/><Relationship Id="rId9" Type="http://schemas.openxmlformats.org/officeDocument/2006/relationships/image" Target="../media/image139.png"/></Relationships>
</file>

<file path=ppt/slides/_rels/slide25.xml.rels><?xml version="1.0" encoding="UTF-8" standalone="yes"?>
<Relationships xmlns="http://schemas.openxmlformats.org/package/2006/relationships"><Relationship Id="rId3" Type="http://schemas.openxmlformats.org/officeDocument/2006/relationships/image" Target="../media/image142.png"/><Relationship Id="rId7" Type="http://schemas.openxmlformats.org/officeDocument/2006/relationships/image" Target="../media/image146.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145.png"/><Relationship Id="rId5" Type="http://schemas.openxmlformats.org/officeDocument/2006/relationships/image" Target="../media/image144.png"/><Relationship Id="rId4" Type="http://schemas.openxmlformats.org/officeDocument/2006/relationships/image" Target="../media/image143.png"/></Relationships>
</file>

<file path=ppt/slides/_rels/slide26.xml.rels><?xml version="1.0" encoding="UTF-8" standalone="yes"?>
<Relationships xmlns="http://schemas.openxmlformats.org/package/2006/relationships"><Relationship Id="rId8" Type="http://schemas.openxmlformats.org/officeDocument/2006/relationships/image" Target="../media/image152.png"/><Relationship Id="rId3" Type="http://schemas.openxmlformats.org/officeDocument/2006/relationships/image" Target="../media/image147.png"/><Relationship Id="rId7" Type="http://schemas.openxmlformats.org/officeDocument/2006/relationships/image" Target="../media/image151.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150.png"/><Relationship Id="rId5" Type="http://schemas.openxmlformats.org/officeDocument/2006/relationships/image" Target="../media/image149.png"/><Relationship Id="rId10" Type="http://schemas.openxmlformats.org/officeDocument/2006/relationships/image" Target="../media/image154.png"/><Relationship Id="rId4" Type="http://schemas.openxmlformats.org/officeDocument/2006/relationships/image" Target="../media/image148.png"/><Relationship Id="rId9" Type="http://schemas.openxmlformats.org/officeDocument/2006/relationships/image" Target="../media/image153.png"/></Relationships>
</file>

<file path=ppt/slides/_rels/slide27.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158.png"/><Relationship Id="rId5" Type="http://schemas.openxmlformats.org/officeDocument/2006/relationships/image" Target="../media/image157.png"/><Relationship Id="rId4" Type="http://schemas.openxmlformats.org/officeDocument/2006/relationships/image" Target="../media/image156.png"/></Relationships>
</file>

<file path=ppt/slides/_rels/slide28.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160.png"/></Relationships>
</file>

<file path=ppt/slides/_rels/slide29.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2.xml"/><Relationship Id="rId4" Type="http://schemas.openxmlformats.org/officeDocument/2006/relationships/image" Target="../media/image16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64.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169.png"/><Relationship Id="rId4" Type="http://schemas.openxmlformats.org/officeDocument/2006/relationships/image" Target="../media/image16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s://code.visualstudio.com/docs/editor/variables-reference"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172.png"/></Relationships>
</file>

<file path=ppt/slides/_rels/slide41.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174.png"/></Relationships>
</file>

<file path=ppt/slides/_rels/slide42.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176.png"/></Relationships>
</file>

<file path=ppt/slides/_rels/slide43.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178.png"/></Relationships>
</file>

<file path=ppt/slides/_rels/slide44.xml.rels><?xml version="1.0" encoding="UTF-8" standalone="yes"?>
<Relationships xmlns="http://schemas.openxmlformats.org/package/2006/relationships"><Relationship Id="rId2" Type="http://schemas.openxmlformats.org/officeDocument/2006/relationships/hyperlink" Target="https://www.geeksforgeeks.org/python-multiprocessing-queue-vs-multiprocessing-manager-queue/" TargetMode="Externa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9.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3" Type="http://schemas.openxmlformats.org/officeDocument/2006/relationships/image" Target="../media/image183.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8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75EDAB-8D02-F513-B49D-C0F9E65A8106}"/>
              </a:ext>
            </a:extLst>
          </p:cNvPr>
          <p:cNvSpPr>
            <a:spLocks noGrp="1"/>
          </p:cNvSpPr>
          <p:nvPr>
            <p:ph type="sldNum" sz="quarter" idx="12"/>
          </p:nvPr>
        </p:nvSpPr>
        <p:spPr/>
        <p:txBody>
          <a:bodyPr/>
          <a:lstStyle/>
          <a:p>
            <a:pPr>
              <a:defRPr/>
            </a:pPr>
            <a:fld id="{6DA3DDA5-F5CD-4C77-92B0-9E9481F14846}" type="slidenum">
              <a:rPr lang="ko-KR" altLang="en-US" smtClean="0"/>
              <a:pPr>
                <a:defRPr/>
              </a:pPr>
              <a:t>1</a:t>
            </a:fld>
            <a:endParaRPr lang="ko-KR" altLang="en-US"/>
          </a:p>
        </p:txBody>
      </p:sp>
      <p:sp>
        <p:nvSpPr>
          <p:cNvPr id="3" name="Subtitle 2">
            <a:extLst>
              <a:ext uri="{FF2B5EF4-FFF2-40B4-BE49-F238E27FC236}">
                <a16:creationId xmlns:a16="http://schemas.microsoft.com/office/drawing/2014/main" id="{18F8A68E-48E4-04CE-9C65-3C3E5DCDC881}"/>
              </a:ext>
            </a:extLst>
          </p:cNvPr>
          <p:cNvSpPr>
            <a:spLocks noGrp="1"/>
          </p:cNvSpPr>
          <p:nvPr>
            <p:ph type="subTitle" idx="1"/>
          </p:nvPr>
        </p:nvSpPr>
        <p:spPr/>
        <p:txBody>
          <a:bodyPr/>
          <a:lstStyle/>
          <a:p>
            <a:pPr algn="ctr"/>
            <a:r>
              <a:rPr lang="en-US" dirty="0"/>
              <a:t>Presenter: Dylan Meng</a:t>
            </a:r>
          </a:p>
          <a:p>
            <a:pPr algn="ctr"/>
            <a:r>
              <a:rPr lang="en-US" dirty="0"/>
              <a:t>Date: 04/11/2024</a:t>
            </a:r>
          </a:p>
          <a:p>
            <a:pPr algn="ctr"/>
            <a:r>
              <a:rPr lang="en-US" dirty="0"/>
              <a:t>Network &amp; Database Lab</a:t>
            </a:r>
          </a:p>
          <a:p>
            <a:pPr algn="ctr"/>
            <a:r>
              <a:rPr lang="en-US" dirty="0"/>
              <a:t>Chungbuk National University </a:t>
            </a:r>
          </a:p>
        </p:txBody>
      </p:sp>
      <p:sp>
        <p:nvSpPr>
          <p:cNvPr id="4" name="TextBox 3">
            <a:extLst>
              <a:ext uri="{FF2B5EF4-FFF2-40B4-BE49-F238E27FC236}">
                <a16:creationId xmlns:a16="http://schemas.microsoft.com/office/drawing/2014/main" id="{10759D70-1705-79A0-AA76-9E669589AABF}"/>
              </a:ext>
            </a:extLst>
          </p:cNvPr>
          <p:cNvSpPr txBox="1"/>
          <p:nvPr/>
        </p:nvSpPr>
        <p:spPr>
          <a:xfrm>
            <a:off x="652130" y="1394675"/>
            <a:ext cx="10887740" cy="1200329"/>
          </a:xfrm>
          <a:prstGeom prst="rect">
            <a:avLst/>
          </a:prstGeom>
          <a:noFill/>
        </p:spPr>
        <p:txBody>
          <a:bodyPr wrap="square" rtlCol="0">
            <a:spAutoFit/>
          </a:bodyPr>
          <a:lstStyle/>
          <a:p>
            <a:pPr algn="ctr" latinLnBrk="0"/>
            <a:r>
              <a:rPr lang="en-US" sz="3600" b="1" dirty="0">
                <a:solidFill>
                  <a:schemeClr val="bg1"/>
                </a:solidFill>
              </a:rPr>
              <a:t>Chapter 02 </a:t>
            </a:r>
          </a:p>
          <a:p>
            <a:pPr algn="ctr" latinLnBrk="0"/>
            <a:r>
              <a:rPr lang="en-US" sz="3600" b="1" dirty="0">
                <a:solidFill>
                  <a:schemeClr val="bg1"/>
                </a:solidFill>
              </a:rPr>
              <a:t>Python programming basics, data types</a:t>
            </a:r>
            <a:endParaRPr lang="it-IT" sz="2000" b="1" dirty="0">
              <a:solidFill>
                <a:schemeClr val="bg1"/>
              </a:solidFill>
            </a:endParaRPr>
          </a:p>
        </p:txBody>
      </p:sp>
    </p:spTree>
    <p:extLst>
      <p:ext uri="{BB962C8B-B14F-4D97-AF65-F5344CB8AC3E}">
        <p14:creationId xmlns:p14="http://schemas.microsoft.com/office/powerpoint/2010/main" val="1776824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D9035-D4B0-3D55-23EA-3F0EEDC0B70D}"/>
              </a:ext>
            </a:extLst>
          </p:cNvPr>
          <p:cNvSpPr>
            <a:spLocks noGrp="1"/>
          </p:cNvSpPr>
          <p:nvPr>
            <p:ph type="title"/>
          </p:nvPr>
        </p:nvSpPr>
        <p:spPr/>
        <p:txBody>
          <a:bodyPr/>
          <a:lstStyle/>
          <a:p>
            <a:r>
              <a:rPr lang="en-US" dirty="0"/>
              <a:t>2. String (6/11)</a:t>
            </a:r>
          </a:p>
        </p:txBody>
      </p:sp>
      <p:sp>
        <p:nvSpPr>
          <p:cNvPr id="3" name="Content Placeholder 2">
            <a:extLst>
              <a:ext uri="{FF2B5EF4-FFF2-40B4-BE49-F238E27FC236}">
                <a16:creationId xmlns:a16="http://schemas.microsoft.com/office/drawing/2014/main" id="{E34C152E-3115-7C73-9E97-B2255EA9C517}"/>
              </a:ext>
            </a:extLst>
          </p:cNvPr>
          <p:cNvSpPr>
            <a:spLocks noGrp="1"/>
          </p:cNvSpPr>
          <p:nvPr>
            <p:ph sz="half" idx="1"/>
          </p:nvPr>
        </p:nvSpPr>
        <p:spPr/>
        <p:txBody>
          <a:bodyPr/>
          <a:lstStyle/>
          <a:p>
            <a:pPr lvl="1"/>
            <a:r>
              <a:rPr lang="en-US" dirty="0"/>
              <a:t>4. Enter 2 or more values</a:t>
            </a:r>
          </a:p>
          <a:p>
            <a:pPr lvl="1"/>
            <a:endParaRPr lang="en-US" dirty="0"/>
          </a:p>
        </p:txBody>
      </p:sp>
      <p:sp>
        <p:nvSpPr>
          <p:cNvPr id="5" name="Slide Number Placeholder 4">
            <a:extLst>
              <a:ext uri="{FF2B5EF4-FFF2-40B4-BE49-F238E27FC236}">
                <a16:creationId xmlns:a16="http://schemas.microsoft.com/office/drawing/2014/main" id="{C0247BD4-D9BC-775E-1984-D21C9719C81D}"/>
              </a:ext>
            </a:extLst>
          </p:cNvPr>
          <p:cNvSpPr>
            <a:spLocks noGrp="1"/>
          </p:cNvSpPr>
          <p:nvPr>
            <p:ph type="sldNum" sz="quarter" idx="12"/>
          </p:nvPr>
        </p:nvSpPr>
        <p:spPr/>
        <p:txBody>
          <a:bodyPr/>
          <a:lstStyle/>
          <a:p>
            <a:pPr>
              <a:defRPr/>
            </a:pPr>
            <a:fld id="{13DC7F5B-F962-40C3-829D-4B5967626AD1}" type="slidenum">
              <a:rPr lang="ko-KR" altLang="en-US" smtClean="0"/>
              <a:pPr>
                <a:defRPr/>
              </a:pPr>
              <a:t>10</a:t>
            </a:fld>
            <a:endParaRPr lang="ko-KR" altLang="en-US"/>
          </a:p>
        </p:txBody>
      </p:sp>
      <p:pic>
        <p:nvPicPr>
          <p:cNvPr id="9" name="Picture 8">
            <a:extLst>
              <a:ext uri="{FF2B5EF4-FFF2-40B4-BE49-F238E27FC236}">
                <a16:creationId xmlns:a16="http://schemas.microsoft.com/office/drawing/2014/main" id="{5156D50B-DC2C-F42B-A3B1-9B5D7A1E5C46}"/>
              </a:ext>
            </a:extLst>
          </p:cNvPr>
          <p:cNvPicPr>
            <a:picLocks noChangeAspect="1"/>
          </p:cNvPicPr>
          <p:nvPr/>
        </p:nvPicPr>
        <p:blipFill>
          <a:blip r:embed="rId3"/>
          <a:stretch>
            <a:fillRect/>
          </a:stretch>
        </p:blipFill>
        <p:spPr>
          <a:xfrm>
            <a:off x="1231900" y="2217644"/>
            <a:ext cx="4762500" cy="952500"/>
          </a:xfrm>
          <a:prstGeom prst="rect">
            <a:avLst/>
          </a:prstGeom>
        </p:spPr>
      </p:pic>
      <p:graphicFrame>
        <p:nvGraphicFramePr>
          <p:cNvPr id="10" name="Table 9">
            <a:extLst>
              <a:ext uri="{FF2B5EF4-FFF2-40B4-BE49-F238E27FC236}">
                <a16:creationId xmlns:a16="http://schemas.microsoft.com/office/drawing/2014/main" id="{45AC9EAA-2053-4FEE-D592-75D5CF47F059}"/>
              </a:ext>
            </a:extLst>
          </p:cNvPr>
          <p:cNvGraphicFramePr>
            <a:graphicFrameLocks noGrp="1"/>
          </p:cNvGraphicFramePr>
          <p:nvPr>
            <p:extLst>
              <p:ext uri="{D42A27DB-BD31-4B8C-83A1-F6EECF244321}">
                <p14:modId xmlns:p14="http://schemas.microsoft.com/office/powerpoint/2010/main" val="459216177"/>
              </p:ext>
            </p:extLst>
          </p:nvPr>
        </p:nvGraphicFramePr>
        <p:xfrm>
          <a:off x="1231900" y="3296356"/>
          <a:ext cx="3639670" cy="2944374"/>
        </p:xfrm>
        <a:graphic>
          <a:graphicData uri="http://schemas.openxmlformats.org/drawingml/2006/table">
            <a:tbl>
              <a:tblPr firstRow="1" bandRow="1">
                <a:tableStyleId>{5C22544A-7EE6-4342-B048-85BDC9FD1C3A}</a:tableStyleId>
              </a:tblPr>
              <a:tblGrid>
                <a:gridCol w="715259">
                  <a:extLst>
                    <a:ext uri="{9D8B030D-6E8A-4147-A177-3AD203B41FA5}">
                      <a16:colId xmlns:a16="http://schemas.microsoft.com/office/drawing/2014/main" val="3497323320"/>
                    </a:ext>
                  </a:extLst>
                </a:gridCol>
                <a:gridCol w="2924411">
                  <a:extLst>
                    <a:ext uri="{9D8B030D-6E8A-4147-A177-3AD203B41FA5}">
                      <a16:colId xmlns:a16="http://schemas.microsoft.com/office/drawing/2014/main" val="2806509351"/>
                    </a:ext>
                  </a:extLst>
                </a:gridCol>
              </a:tblGrid>
              <a:tr h="358173">
                <a:tc>
                  <a:txBody>
                    <a:bodyPr/>
                    <a:lstStyle/>
                    <a:p>
                      <a:pPr algn="ctr"/>
                      <a:r>
                        <a:rPr lang="en-US" dirty="0"/>
                        <a:t>Code</a:t>
                      </a:r>
                    </a:p>
                  </a:txBody>
                  <a:tcPr/>
                </a:tc>
                <a:tc>
                  <a:txBody>
                    <a:bodyPr/>
                    <a:lstStyle/>
                    <a:p>
                      <a:pPr algn="ctr"/>
                      <a:r>
                        <a:rPr lang="en-US" dirty="0"/>
                        <a:t>Explanation</a:t>
                      </a:r>
                    </a:p>
                  </a:txBody>
                  <a:tcPr/>
                </a:tc>
                <a:extLst>
                  <a:ext uri="{0D108BD9-81ED-4DB2-BD59-A6C34878D82A}">
                    <a16:rowId xmlns:a16="http://schemas.microsoft.com/office/drawing/2014/main" val="3637943976"/>
                  </a:ext>
                </a:extLst>
              </a:tr>
              <a:tr h="384054">
                <a:tc>
                  <a:txBody>
                    <a:bodyPr/>
                    <a:lstStyle/>
                    <a:p>
                      <a:pPr algn="ctr"/>
                      <a:r>
                        <a:rPr kumimoji="0" lang="en-US" b="0" i="0" kern="1200" dirty="0">
                          <a:solidFill>
                            <a:schemeClr val="dk1"/>
                          </a:solidFill>
                          <a:effectLst/>
                          <a:latin typeface="+mn-lt"/>
                          <a:ea typeface="+mn-ea"/>
                          <a:cs typeface="+mn-cs"/>
                        </a:rPr>
                        <a:t>%s</a:t>
                      </a:r>
                      <a:endParaRPr lang="en-US" dirty="0"/>
                    </a:p>
                  </a:txBody>
                  <a:tcPr/>
                </a:tc>
                <a:tc>
                  <a:txBody>
                    <a:bodyPr/>
                    <a:lstStyle/>
                    <a:p>
                      <a:pPr algn="ctr"/>
                      <a:r>
                        <a:rPr kumimoji="0" lang="en-US" b="0" i="0" kern="1200" dirty="0">
                          <a:solidFill>
                            <a:schemeClr val="dk1"/>
                          </a:solidFill>
                          <a:effectLst/>
                          <a:latin typeface="+mn-lt"/>
                          <a:ea typeface="+mn-ea"/>
                          <a:cs typeface="+mn-cs"/>
                        </a:rPr>
                        <a:t>String</a:t>
                      </a:r>
                      <a:endParaRPr lang="en-US" dirty="0"/>
                    </a:p>
                  </a:txBody>
                  <a:tcPr/>
                </a:tc>
                <a:extLst>
                  <a:ext uri="{0D108BD9-81ED-4DB2-BD59-A6C34878D82A}">
                    <a16:rowId xmlns:a16="http://schemas.microsoft.com/office/drawing/2014/main" val="714686595"/>
                  </a:ext>
                </a:extLst>
              </a:tr>
              <a:tr h="358173">
                <a:tc>
                  <a:txBody>
                    <a:bodyPr/>
                    <a:lstStyle/>
                    <a:p>
                      <a:pPr algn="ctr"/>
                      <a:r>
                        <a:rPr kumimoji="0" lang="en-US" b="0" i="0" kern="1200" dirty="0">
                          <a:solidFill>
                            <a:schemeClr val="dk1"/>
                          </a:solidFill>
                          <a:effectLst/>
                          <a:latin typeface="+mn-lt"/>
                          <a:ea typeface="+mn-ea"/>
                          <a:cs typeface="+mn-cs"/>
                        </a:rPr>
                        <a:t>%c</a:t>
                      </a:r>
                      <a:endParaRPr lang="en-US" dirty="0"/>
                    </a:p>
                  </a:txBody>
                  <a:tcPr/>
                </a:tc>
                <a:tc>
                  <a:txBody>
                    <a:bodyPr/>
                    <a:lstStyle/>
                    <a:p>
                      <a:pPr algn="ctr"/>
                      <a:r>
                        <a:rPr kumimoji="0" lang="en-US" b="0" i="0" kern="1200" dirty="0">
                          <a:solidFill>
                            <a:schemeClr val="dk1"/>
                          </a:solidFill>
                          <a:effectLst/>
                          <a:latin typeface="+mn-lt"/>
                          <a:ea typeface="+mn-ea"/>
                          <a:cs typeface="+mn-cs"/>
                        </a:rPr>
                        <a:t>Character</a:t>
                      </a:r>
                      <a:endParaRPr lang="en-US" dirty="0"/>
                    </a:p>
                  </a:txBody>
                  <a:tcPr/>
                </a:tc>
                <a:extLst>
                  <a:ext uri="{0D108BD9-81ED-4DB2-BD59-A6C34878D82A}">
                    <a16:rowId xmlns:a16="http://schemas.microsoft.com/office/drawing/2014/main" val="316359612"/>
                  </a:ext>
                </a:extLst>
              </a:tr>
              <a:tr h="358173">
                <a:tc>
                  <a:txBody>
                    <a:bodyPr/>
                    <a:lstStyle/>
                    <a:p>
                      <a:pPr algn="ctr"/>
                      <a:r>
                        <a:rPr kumimoji="0" lang="en-US" b="0" i="0" kern="1200" dirty="0">
                          <a:solidFill>
                            <a:schemeClr val="dk1"/>
                          </a:solidFill>
                          <a:effectLst/>
                          <a:latin typeface="+mn-lt"/>
                          <a:ea typeface="+mn-ea"/>
                          <a:cs typeface="+mn-cs"/>
                        </a:rPr>
                        <a:t>%d</a:t>
                      </a:r>
                      <a:endParaRPr lang="en-US" dirty="0"/>
                    </a:p>
                  </a:txBody>
                  <a:tcPr/>
                </a:tc>
                <a:tc>
                  <a:txBody>
                    <a:bodyPr/>
                    <a:lstStyle/>
                    <a:p>
                      <a:pPr algn="ctr"/>
                      <a:r>
                        <a:rPr kumimoji="0" lang="en-US" b="0" i="0" kern="1200" dirty="0">
                          <a:solidFill>
                            <a:schemeClr val="dk1"/>
                          </a:solidFill>
                          <a:effectLst/>
                          <a:latin typeface="+mn-lt"/>
                          <a:ea typeface="+mn-ea"/>
                          <a:cs typeface="+mn-cs"/>
                        </a:rPr>
                        <a:t>Integer</a:t>
                      </a:r>
                      <a:endParaRPr lang="en-US" dirty="0"/>
                    </a:p>
                  </a:txBody>
                  <a:tcPr/>
                </a:tc>
                <a:extLst>
                  <a:ext uri="{0D108BD9-81ED-4DB2-BD59-A6C34878D82A}">
                    <a16:rowId xmlns:a16="http://schemas.microsoft.com/office/drawing/2014/main" val="4150018706"/>
                  </a:ext>
                </a:extLst>
              </a:tr>
              <a:tr h="358173">
                <a:tc>
                  <a:txBody>
                    <a:bodyPr/>
                    <a:lstStyle/>
                    <a:p>
                      <a:pPr algn="ctr"/>
                      <a:r>
                        <a:rPr kumimoji="0" lang="en-US" b="0" i="0" kern="1200" dirty="0">
                          <a:solidFill>
                            <a:schemeClr val="dk1"/>
                          </a:solidFill>
                          <a:effectLst/>
                          <a:latin typeface="+mn-lt"/>
                          <a:ea typeface="+mn-ea"/>
                          <a:cs typeface="+mn-cs"/>
                        </a:rPr>
                        <a:t>%f</a:t>
                      </a:r>
                      <a:endParaRPr lang="en-US" dirty="0"/>
                    </a:p>
                  </a:txBody>
                  <a:tcPr/>
                </a:tc>
                <a:tc>
                  <a:txBody>
                    <a:bodyPr/>
                    <a:lstStyle/>
                    <a:p>
                      <a:pPr algn="ctr"/>
                      <a:r>
                        <a:rPr kumimoji="0" lang="en-US" b="0" i="0" kern="1200" dirty="0">
                          <a:solidFill>
                            <a:schemeClr val="dk1"/>
                          </a:solidFill>
                          <a:effectLst/>
                          <a:latin typeface="+mn-lt"/>
                          <a:ea typeface="+mn-ea"/>
                          <a:cs typeface="+mn-cs"/>
                        </a:rPr>
                        <a:t>Floating-point</a:t>
                      </a:r>
                      <a:endParaRPr lang="en-US" dirty="0"/>
                    </a:p>
                  </a:txBody>
                  <a:tcPr/>
                </a:tc>
                <a:extLst>
                  <a:ext uri="{0D108BD9-81ED-4DB2-BD59-A6C34878D82A}">
                    <a16:rowId xmlns:a16="http://schemas.microsoft.com/office/drawing/2014/main" val="2890848489"/>
                  </a:ext>
                </a:extLst>
              </a:tr>
              <a:tr h="358173">
                <a:tc>
                  <a:txBody>
                    <a:bodyPr/>
                    <a:lstStyle/>
                    <a:p>
                      <a:pPr algn="ctr"/>
                      <a:r>
                        <a:rPr kumimoji="0" lang="en-US" b="0" i="0" kern="1200" dirty="0">
                          <a:solidFill>
                            <a:schemeClr val="dk1"/>
                          </a:solidFill>
                          <a:effectLst/>
                          <a:latin typeface="+mn-lt"/>
                          <a:ea typeface="+mn-ea"/>
                          <a:cs typeface="+mn-cs"/>
                        </a:rPr>
                        <a:t>%o</a:t>
                      </a:r>
                      <a:endParaRPr lang="en-US" dirty="0"/>
                    </a:p>
                  </a:txBody>
                  <a:tcPr/>
                </a:tc>
                <a:tc>
                  <a:txBody>
                    <a:bodyPr/>
                    <a:lstStyle/>
                    <a:p>
                      <a:pPr algn="ctr"/>
                      <a:r>
                        <a:rPr lang="en-US" dirty="0"/>
                        <a:t>Octal</a:t>
                      </a:r>
                    </a:p>
                  </a:txBody>
                  <a:tcPr/>
                </a:tc>
                <a:extLst>
                  <a:ext uri="{0D108BD9-81ED-4DB2-BD59-A6C34878D82A}">
                    <a16:rowId xmlns:a16="http://schemas.microsoft.com/office/drawing/2014/main" val="3407976949"/>
                  </a:ext>
                </a:extLst>
              </a:tr>
              <a:tr h="358173">
                <a:tc>
                  <a:txBody>
                    <a:bodyPr/>
                    <a:lstStyle/>
                    <a:p>
                      <a:pPr algn="ctr"/>
                      <a:r>
                        <a:rPr kumimoji="0" lang="en-US" b="0" i="0" kern="1200" dirty="0">
                          <a:solidFill>
                            <a:schemeClr val="dk1"/>
                          </a:solidFill>
                          <a:effectLst/>
                          <a:latin typeface="+mn-lt"/>
                          <a:ea typeface="+mn-ea"/>
                          <a:cs typeface="+mn-cs"/>
                        </a:rPr>
                        <a:t>%x</a:t>
                      </a:r>
                      <a:endParaRPr lang="en-US" dirty="0"/>
                    </a:p>
                  </a:txBody>
                  <a:tcPr/>
                </a:tc>
                <a:tc>
                  <a:txBody>
                    <a:bodyPr/>
                    <a:lstStyle/>
                    <a:p>
                      <a:pPr algn="ctr"/>
                      <a:r>
                        <a:rPr lang="en-US" dirty="0"/>
                        <a:t>Hexadecimal</a:t>
                      </a:r>
                    </a:p>
                  </a:txBody>
                  <a:tcPr/>
                </a:tc>
                <a:extLst>
                  <a:ext uri="{0D108BD9-81ED-4DB2-BD59-A6C34878D82A}">
                    <a16:rowId xmlns:a16="http://schemas.microsoft.com/office/drawing/2014/main" val="2716763422"/>
                  </a:ext>
                </a:extLst>
              </a:tr>
              <a:tr h="358173">
                <a:tc>
                  <a:txBody>
                    <a:bodyPr/>
                    <a:lstStyle/>
                    <a:p>
                      <a:pPr algn="ctr"/>
                      <a:r>
                        <a:rPr kumimoji="0" lang="en-US" b="0" i="0" kern="1200" dirty="0">
                          <a:solidFill>
                            <a:schemeClr val="dk1"/>
                          </a:solidFill>
                          <a:effectLst/>
                          <a:latin typeface="+mn-lt"/>
                          <a:ea typeface="+mn-ea"/>
                          <a:cs typeface="+mn-cs"/>
                        </a:rPr>
                        <a:t>%%</a:t>
                      </a:r>
                      <a:endParaRPr lang="en-US" dirty="0"/>
                    </a:p>
                  </a:txBody>
                  <a:tcPr/>
                </a:tc>
                <a:tc>
                  <a:txBody>
                    <a:bodyPr/>
                    <a:lstStyle/>
                    <a:p>
                      <a:pPr algn="ctr"/>
                      <a:r>
                        <a:rPr lang="en-US" dirty="0"/>
                        <a:t>Literal % (Character % Itself)</a:t>
                      </a:r>
                    </a:p>
                  </a:txBody>
                  <a:tcPr/>
                </a:tc>
                <a:extLst>
                  <a:ext uri="{0D108BD9-81ED-4DB2-BD59-A6C34878D82A}">
                    <a16:rowId xmlns:a16="http://schemas.microsoft.com/office/drawing/2014/main" val="2355362367"/>
                  </a:ext>
                </a:extLst>
              </a:tr>
            </a:tbl>
          </a:graphicData>
        </a:graphic>
      </p:graphicFrame>
      <p:sp>
        <p:nvSpPr>
          <p:cNvPr id="13" name="Content Placeholder 12">
            <a:extLst>
              <a:ext uri="{FF2B5EF4-FFF2-40B4-BE49-F238E27FC236}">
                <a16:creationId xmlns:a16="http://schemas.microsoft.com/office/drawing/2014/main" id="{E896035E-9550-0A5F-3019-C1DC02869B61}"/>
              </a:ext>
            </a:extLst>
          </p:cNvPr>
          <p:cNvSpPr>
            <a:spLocks noGrp="1"/>
          </p:cNvSpPr>
          <p:nvPr>
            <p:ph sz="half" idx="2"/>
          </p:nvPr>
        </p:nvSpPr>
        <p:spPr/>
        <p:txBody>
          <a:bodyPr/>
          <a:lstStyle/>
          <a:p>
            <a:r>
              <a:rPr lang="en-US" dirty="0"/>
              <a:t>Using format codes and numbers together</a:t>
            </a:r>
          </a:p>
          <a:p>
            <a:pPr lvl="1"/>
            <a:r>
              <a:rPr lang="en-US" dirty="0"/>
              <a:t>1. Alignment and spacing</a:t>
            </a:r>
          </a:p>
          <a:p>
            <a:endParaRPr lang="en-US" dirty="0"/>
          </a:p>
        </p:txBody>
      </p:sp>
      <p:pic>
        <p:nvPicPr>
          <p:cNvPr id="14" name="Picture 13">
            <a:extLst>
              <a:ext uri="{FF2B5EF4-FFF2-40B4-BE49-F238E27FC236}">
                <a16:creationId xmlns:a16="http://schemas.microsoft.com/office/drawing/2014/main" id="{81CBDCF6-30ED-83DC-DD66-294E4AF022C8}"/>
              </a:ext>
            </a:extLst>
          </p:cNvPr>
          <p:cNvPicPr>
            <a:picLocks noChangeAspect="1"/>
          </p:cNvPicPr>
          <p:nvPr/>
        </p:nvPicPr>
        <p:blipFill>
          <a:blip r:embed="rId4"/>
          <a:stretch>
            <a:fillRect/>
          </a:stretch>
        </p:blipFill>
        <p:spPr>
          <a:xfrm>
            <a:off x="7412004" y="2617134"/>
            <a:ext cx="1333500" cy="476250"/>
          </a:xfrm>
          <a:prstGeom prst="rect">
            <a:avLst/>
          </a:prstGeom>
        </p:spPr>
      </p:pic>
      <p:pic>
        <p:nvPicPr>
          <p:cNvPr id="15" name="Picture 14">
            <a:extLst>
              <a:ext uri="{FF2B5EF4-FFF2-40B4-BE49-F238E27FC236}">
                <a16:creationId xmlns:a16="http://schemas.microsoft.com/office/drawing/2014/main" id="{138CB63F-1B44-F0B9-B436-51FE86125CD4}"/>
              </a:ext>
            </a:extLst>
          </p:cNvPr>
          <p:cNvPicPr>
            <a:picLocks noChangeAspect="1"/>
          </p:cNvPicPr>
          <p:nvPr/>
        </p:nvPicPr>
        <p:blipFill>
          <a:blip r:embed="rId5"/>
          <a:stretch>
            <a:fillRect/>
          </a:stretch>
        </p:blipFill>
        <p:spPr>
          <a:xfrm>
            <a:off x="6816691" y="3093384"/>
            <a:ext cx="3857625" cy="1085850"/>
          </a:xfrm>
          <a:prstGeom prst="rect">
            <a:avLst/>
          </a:prstGeom>
        </p:spPr>
      </p:pic>
      <p:pic>
        <p:nvPicPr>
          <p:cNvPr id="16" name="Picture 15">
            <a:extLst>
              <a:ext uri="{FF2B5EF4-FFF2-40B4-BE49-F238E27FC236}">
                <a16:creationId xmlns:a16="http://schemas.microsoft.com/office/drawing/2014/main" id="{B921CC60-9165-D59E-72DE-3457C78FEA98}"/>
              </a:ext>
            </a:extLst>
          </p:cNvPr>
          <p:cNvPicPr>
            <a:picLocks noChangeAspect="1"/>
          </p:cNvPicPr>
          <p:nvPr/>
        </p:nvPicPr>
        <p:blipFill>
          <a:blip r:embed="rId6"/>
          <a:stretch>
            <a:fillRect/>
          </a:stretch>
        </p:blipFill>
        <p:spPr>
          <a:xfrm>
            <a:off x="7407148" y="4381647"/>
            <a:ext cx="1714500" cy="476250"/>
          </a:xfrm>
          <a:prstGeom prst="rect">
            <a:avLst/>
          </a:prstGeom>
        </p:spPr>
      </p:pic>
      <p:pic>
        <p:nvPicPr>
          <p:cNvPr id="17" name="Picture 16">
            <a:extLst>
              <a:ext uri="{FF2B5EF4-FFF2-40B4-BE49-F238E27FC236}">
                <a16:creationId xmlns:a16="http://schemas.microsoft.com/office/drawing/2014/main" id="{CE5580F6-EE45-FF81-18BE-0AB1E546A76A}"/>
              </a:ext>
            </a:extLst>
          </p:cNvPr>
          <p:cNvPicPr>
            <a:picLocks noChangeAspect="1"/>
          </p:cNvPicPr>
          <p:nvPr/>
        </p:nvPicPr>
        <p:blipFill>
          <a:blip r:embed="rId7"/>
          <a:stretch>
            <a:fillRect/>
          </a:stretch>
        </p:blipFill>
        <p:spPr>
          <a:xfrm>
            <a:off x="6657848" y="4857897"/>
            <a:ext cx="5257800" cy="1228725"/>
          </a:xfrm>
          <a:prstGeom prst="rect">
            <a:avLst/>
          </a:prstGeom>
        </p:spPr>
      </p:pic>
    </p:spTree>
    <p:extLst>
      <p:ext uri="{BB962C8B-B14F-4D97-AF65-F5344CB8AC3E}">
        <p14:creationId xmlns:p14="http://schemas.microsoft.com/office/powerpoint/2010/main" val="365620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442E9-D989-676E-ED7C-952788D2A8B0}"/>
              </a:ext>
            </a:extLst>
          </p:cNvPr>
          <p:cNvSpPr>
            <a:spLocks noGrp="1"/>
          </p:cNvSpPr>
          <p:nvPr>
            <p:ph type="title"/>
          </p:nvPr>
        </p:nvSpPr>
        <p:spPr/>
        <p:txBody>
          <a:bodyPr/>
          <a:lstStyle/>
          <a:p>
            <a:r>
              <a:rPr lang="en-US" dirty="0"/>
              <a:t>2. String (7/11)</a:t>
            </a:r>
          </a:p>
        </p:txBody>
      </p:sp>
      <p:sp>
        <p:nvSpPr>
          <p:cNvPr id="3" name="Content Placeholder 2">
            <a:extLst>
              <a:ext uri="{FF2B5EF4-FFF2-40B4-BE49-F238E27FC236}">
                <a16:creationId xmlns:a16="http://schemas.microsoft.com/office/drawing/2014/main" id="{361F29DA-2DB6-34A8-D372-E33CD96CDD01}"/>
              </a:ext>
            </a:extLst>
          </p:cNvPr>
          <p:cNvSpPr>
            <a:spLocks noGrp="1"/>
          </p:cNvSpPr>
          <p:nvPr>
            <p:ph sz="half" idx="1"/>
          </p:nvPr>
        </p:nvSpPr>
        <p:spPr/>
        <p:txBody>
          <a:bodyPr/>
          <a:lstStyle/>
          <a:p>
            <a:pPr lvl="1"/>
            <a:r>
              <a:rPr lang="en-US" dirty="0"/>
              <a:t>2. Expressing decimal points</a:t>
            </a:r>
          </a:p>
          <a:p>
            <a:endParaRPr lang="en-US" dirty="0"/>
          </a:p>
        </p:txBody>
      </p:sp>
      <p:sp>
        <p:nvSpPr>
          <p:cNvPr id="4" name="Content Placeholder 3">
            <a:extLst>
              <a:ext uri="{FF2B5EF4-FFF2-40B4-BE49-F238E27FC236}">
                <a16:creationId xmlns:a16="http://schemas.microsoft.com/office/drawing/2014/main" id="{F0423CD9-1FC2-E3C9-3D7D-3973F54B728C}"/>
              </a:ext>
            </a:extLst>
          </p:cNvPr>
          <p:cNvSpPr>
            <a:spLocks noGrp="1"/>
          </p:cNvSpPr>
          <p:nvPr>
            <p:ph sz="half" idx="2"/>
          </p:nvPr>
        </p:nvSpPr>
        <p:spPr/>
        <p:txBody>
          <a:bodyPr/>
          <a:lstStyle/>
          <a:p>
            <a:r>
              <a:rPr lang="en-US" dirty="0"/>
              <a:t>Formatting using the format function</a:t>
            </a:r>
          </a:p>
          <a:p>
            <a:pPr lvl="1"/>
            <a:r>
              <a:rPr lang="en-US" dirty="0"/>
              <a:t>1. Substituting number directly</a:t>
            </a:r>
          </a:p>
          <a:p>
            <a:pPr lvl="1"/>
            <a:endParaRPr lang="en-US" dirty="0"/>
          </a:p>
          <a:p>
            <a:pPr marL="411480" lvl="1" indent="0">
              <a:buNone/>
            </a:pPr>
            <a:endParaRPr lang="en-US" dirty="0"/>
          </a:p>
          <a:p>
            <a:pPr lvl="1"/>
            <a:r>
              <a:rPr lang="en-US" dirty="0"/>
              <a:t>2. Substituting string directly</a:t>
            </a:r>
          </a:p>
          <a:p>
            <a:pPr lvl="1"/>
            <a:endParaRPr lang="en-US" dirty="0"/>
          </a:p>
          <a:p>
            <a:pPr marL="411480" lvl="1" indent="0">
              <a:buNone/>
            </a:pPr>
            <a:endParaRPr lang="en-US" dirty="0"/>
          </a:p>
          <a:p>
            <a:pPr lvl="1"/>
            <a:r>
              <a:rPr lang="en-US" dirty="0"/>
              <a:t>3. Assigning to Variable with Numeric Value</a:t>
            </a:r>
          </a:p>
          <a:p>
            <a:pPr lvl="1"/>
            <a:endParaRPr lang="en-US" dirty="0"/>
          </a:p>
        </p:txBody>
      </p:sp>
      <p:sp>
        <p:nvSpPr>
          <p:cNvPr id="5" name="Slide Number Placeholder 4">
            <a:extLst>
              <a:ext uri="{FF2B5EF4-FFF2-40B4-BE49-F238E27FC236}">
                <a16:creationId xmlns:a16="http://schemas.microsoft.com/office/drawing/2014/main" id="{30339EF3-2B08-19BF-995A-593C37EA4AD0}"/>
              </a:ext>
            </a:extLst>
          </p:cNvPr>
          <p:cNvSpPr>
            <a:spLocks noGrp="1"/>
          </p:cNvSpPr>
          <p:nvPr>
            <p:ph type="sldNum" sz="quarter" idx="12"/>
          </p:nvPr>
        </p:nvSpPr>
        <p:spPr/>
        <p:txBody>
          <a:bodyPr/>
          <a:lstStyle/>
          <a:p>
            <a:pPr>
              <a:defRPr/>
            </a:pPr>
            <a:fld id="{13DC7F5B-F962-40C3-829D-4B5967626AD1}" type="slidenum">
              <a:rPr lang="ko-KR" altLang="en-US" smtClean="0"/>
              <a:pPr>
                <a:defRPr/>
              </a:pPr>
              <a:t>11</a:t>
            </a:fld>
            <a:endParaRPr lang="ko-KR" altLang="en-US"/>
          </a:p>
        </p:txBody>
      </p:sp>
      <p:pic>
        <p:nvPicPr>
          <p:cNvPr id="13" name="Picture 12">
            <a:extLst>
              <a:ext uri="{FF2B5EF4-FFF2-40B4-BE49-F238E27FC236}">
                <a16:creationId xmlns:a16="http://schemas.microsoft.com/office/drawing/2014/main" id="{CA36F191-84EA-C870-689F-27401B19512B}"/>
              </a:ext>
            </a:extLst>
          </p:cNvPr>
          <p:cNvPicPr>
            <a:picLocks noChangeAspect="1"/>
          </p:cNvPicPr>
          <p:nvPr/>
        </p:nvPicPr>
        <p:blipFill>
          <a:blip r:embed="rId3"/>
          <a:stretch>
            <a:fillRect/>
          </a:stretch>
        </p:blipFill>
        <p:spPr>
          <a:xfrm>
            <a:off x="1607297" y="2294405"/>
            <a:ext cx="1905000" cy="476250"/>
          </a:xfrm>
          <a:prstGeom prst="rect">
            <a:avLst/>
          </a:prstGeom>
        </p:spPr>
      </p:pic>
      <p:pic>
        <p:nvPicPr>
          <p:cNvPr id="14" name="Picture 13">
            <a:extLst>
              <a:ext uri="{FF2B5EF4-FFF2-40B4-BE49-F238E27FC236}">
                <a16:creationId xmlns:a16="http://schemas.microsoft.com/office/drawing/2014/main" id="{BC2A1F36-0781-4CA9-241A-2E3E7EC3C663}"/>
              </a:ext>
            </a:extLst>
          </p:cNvPr>
          <p:cNvPicPr>
            <a:picLocks noChangeAspect="1"/>
          </p:cNvPicPr>
          <p:nvPr/>
        </p:nvPicPr>
        <p:blipFill>
          <a:blip r:embed="rId4"/>
          <a:stretch>
            <a:fillRect/>
          </a:stretch>
        </p:blipFill>
        <p:spPr>
          <a:xfrm>
            <a:off x="1607297" y="3224080"/>
            <a:ext cx="1905000" cy="476250"/>
          </a:xfrm>
          <a:prstGeom prst="rect">
            <a:avLst/>
          </a:prstGeom>
        </p:spPr>
      </p:pic>
      <p:pic>
        <p:nvPicPr>
          <p:cNvPr id="15" name="Picture 14">
            <a:extLst>
              <a:ext uri="{FF2B5EF4-FFF2-40B4-BE49-F238E27FC236}">
                <a16:creationId xmlns:a16="http://schemas.microsoft.com/office/drawing/2014/main" id="{5F4632D1-C5B8-F07D-4857-4016078D0208}"/>
              </a:ext>
            </a:extLst>
          </p:cNvPr>
          <p:cNvPicPr>
            <a:picLocks noChangeAspect="1"/>
          </p:cNvPicPr>
          <p:nvPr/>
        </p:nvPicPr>
        <p:blipFill>
          <a:blip r:embed="rId5"/>
          <a:stretch>
            <a:fillRect/>
          </a:stretch>
        </p:blipFill>
        <p:spPr>
          <a:xfrm>
            <a:off x="1354137" y="3700330"/>
            <a:ext cx="3895725" cy="1152525"/>
          </a:xfrm>
          <a:prstGeom prst="rect">
            <a:avLst/>
          </a:prstGeom>
        </p:spPr>
      </p:pic>
      <p:pic>
        <p:nvPicPr>
          <p:cNvPr id="16" name="Picture 15">
            <a:extLst>
              <a:ext uri="{FF2B5EF4-FFF2-40B4-BE49-F238E27FC236}">
                <a16:creationId xmlns:a16="http://schemas.microsoft.com/office/drawing/2014/main" id="{FA36AD64-61CF-4A71-E513-3E05254C90F6}"/>
              </a:ext>
            </a:extLst>
          </p:cNvPr>
          <p:cNvPicPr>
            <a:picLocks noChangeAspect="1"/>
          </p:cNvPicPr>
          <p:nvPr/>
        </p:nvPicPr>
        <p:blipFill>
          <a:blip r:embed="rId6"/>
          <a:stretch>
            <a:fillRect/>
          </a:stretch>
        </p:blipFill>
        <p:spPr>
          <a:xfrm>
            <a:off x="7182411" y="2581361"/>
            <a:ext cx="2381250" cy="476250"/>
          </a:xfrm>
          <a:prstGeom prst="rect">
            <a:avLst/>
          </a:prstGeom>
        </p:spPr>
      </p:pic>
      <p:pic>
        <p:nvPicPr>
          <p:cNvPr id="17" name="Picture 16">
            <a:extLst>
              <a:ext uri="{FF2B5EF4-FFF2-40B4-BE49-F238E27FC236}">
                <a16:creationId xmlns:a16="http://schemas.microsoft.com/office/drawing/2014/main" id="{2D0C7FB1-E000-2362-6ADA-0014C921B3CB}"/>
              </a:ext>
            </a:extLst>
          </p:cNvPr>
          <p:cNvPicPr>
            <a:picLocks noChangeAspect="1"/>
          </p:cNvPicPr>
          <p:nvPr/>
        </p:nvPicPr>
        <p:blipFill>
          <a:blip r:embed="rId7"/>
          <a:stretch>
            <a:fillRect/>
          </a:stretch>
        </p:blipFill>
        <p:spPr>
          <a:xfrm>
            <a:off x="7182411" y="3582692"/>
            <a:ext cx="2857500" cy="476250"/>
          </a:xfrm>
          <a:prstGeom prst="rect">
            <a:avLst/>
          </a:prstGeom>
        </p:spPr>
      </p:pic>
      <p:pic>
        <p:nvPicPr>
          <p:cNvPr id="18" name="Picture 17">
            <a:extLst>
              <a:ext uri="{FF2B5EF4-FFF2-40B4-BE49-F238E27FC236}">
                <a16:creationId xmlns:a16="http://schemas.microsoft.com/office/drawing/2014/main" id="{35869D8A-48D8-2D76-D20F-659DAB78A023}"/>
              </a:ext>
            </a:extLst>
          </p:cNvPr>
          <p:cNvPicPr>
            <a:picLocks noChangeAspect="1"/>
          </p:cNvPicPr>
          <p:nvPr/>
        </p:nvPicPr>
        <p:blipFill>
          <a:blip r:embed="rId8"/>
          <a:stretch>
            <a:fillRect/>
          </a:stretch>
        </p:blipFill>
        <p:spPr>
          <a:xfrm>
            <a:off x="7182411" y="4632854"/>
            <a:ext cx="2857500" cy="666750"/>
          </a:xfrm>
          <a:prstGeom prst="rect">
            <a:avLst/>
          </a:prstGeom>
        </p:spPr>
      </p:pic>
    </p:spTree>
    <p:extLst>
      <p:ext uri="{BB962C8B-B14F-4D97-AF65-F5344CB8AC3E}">
        <p14:creationId xmlns:p14="http://schemas.microsoft.com/office/powerpoint/2010/main" val="3039847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6F43A-2795-3AD4-7FC1-9D06AB9F7D65}"/>
              </a:ext>
            </a:extLst>
          </p:cNvPr>
          <p:cNvSpPr>
            <a:spLocks noGrp="1"/>
          </p:cNvSpPr>
          <p:nvPr>
            <p:ph type="title"/>
          </p:nvPr>
        </p:nvSpPr>
        <p:spPr/>
        <p:txBody>
          <a:bodyPr/>
          <a:lstStyle/>
          <a:p>
            <a:r>
              <a:rPr lang="en-US" dirty="0"/>
              <a:t>2. String (8/11)</a:t>
            </a:r>
          </a:p>
        </p:txBody>
      </p:sp>
      <p:sp>
        <p:nvSpPr>
          <p:cNvPr id="3" name="Content Placeholder 2">
            <a:extLst>
              <a:ext uri="{FF2B5EF4-FFF2-40B4-BE49-F238E27FC236}">
                <a16:creationId xmlns:a16="http://schemas.microsoft.com/office/drawing/2014/main" id="{9ADA40DD-10B6-83E5-5855-C1BAE4C46220}"/>
              </a:ext>
            </a:extLst>
          </p:cNvPr>
          <p:cNvSpPr>
            <a:spLocks noGrp="1"/>
          </p:cNvSpPr>
          <p:nvPr>
            <p:ph sz="half" idx="1"/>
          </p:nvPr>
        </p:nvSpPr>
        <p:spPr/>
        <p:txBody>
          <a:bodyPr/>
          <a:lstStyle/>
          <a:p>
            <a:pPr lvl="1"/>
            <a:r>
              <a:rPr lang="en-US" dirty="0"/>
              <a:t>4. Enter 2 or more values</a:t>
            </a:r>
          </a:p>
          <a:p>
            <a:pPr lvl="1"/>
            <a:endParaRPr lang="en-US" dirty="0"/>
          </a:p>
          <a:p>
            <a:pPr lvl="1"/>
            <a:endParaRPr lang="en-US" dirty="0"/>
          </a:p>
          <a:p>
            <a:pPr marL="411480" lvl="1" indent="0">
              <a:buNone/>
            </a:pPr>
            <a:endParaRPr lang="en-US" dirty="0"/>
          </a:p>
          <a:p>
            <a:pPr lvl="1"/>
            <a:r>
              <a:rPr lang="en-US" dirty="0"/>
              <a:t>5. Put by name</a:t>
            </a:r>
          </a:p>
          <a:p>
            <a:pPr lvl="1"/>
            <a:endParaRPr lang="en-US" dirty="0"/>
          </a:p>
          <a:p>
            <a:pPr marL="411480" lvl="1" indent="0">
              <a:buNone/>
            </a:pPr>
            <a:endParaRPr lang="en-US" dirty="0"/>
          </a:p>
          <a:p>
            <a:pPr lvl="1"/>
            <a:r>
              <a:rPr lang="en-US" dirty="0"/>
              <a:t>6. Mixing index and name</a:t>
            </a:r>
          </a:p>
          <a:p>
            <a:endParaRPr lang="en-US" dirty="0"/>
          </a:p>
        </p:txBody>
      </p:sp>
      <p:sp>
        <p:nvSpPr>
          <p:cNvPr id="4" name="Content Placeholder 3">
            <a:extLst>
              <a:ext uri="{FF2B5EF4-FFF2-40B4-BE49-F238E27FC236}">
                <a16:creationId xmlns:a16="http://schemas.microsoft.com/office/drawing/2014/main" id="{1FAFE134-5F79-C504-CEAE-1EBBFDAE16B6}"/>
              </a:ext>
            </a:extLst>
          </p:cNvPr>
          <p:cNvSpPr>
            <a:spLocks noGrp="1"/>
          </p:cNvSpPr>
          <p:nvPr>
            <p:ph sz="half" idx="2"/>
          </p:nvPr>
        </p:nvSpPr>
        <p:spPr/>
        <p:txBody>
          <a:bodyPr/>
          <a:lstStyle/>
          <a:p>
            <a:pPr lvl="1"/>
            <a:r>
              <a:rPr lang="en-US" dirty="0"/>
              <a:t>5. Left align</a:t>
            </a:r>
          </a:p>
          <a:p>
            <a:pPr marL="411480" lvl="1" indent="0">
              <a:buNone/>
            </a:pPr>
            <a:endParaRPr lang="en-US" dirty="0"/>
          </a:p>
          <a:p>
            <a:pPr marL="411480" lvl="1" indent="0">
              <a:buNone/>
            </a:pPr>
            <a:endParaRPr lang="en-US" dirty="0"/>
          </a:p>
          <a:p>
            <a:pPr lvl="1"/>
            <a:r>
              <a:rPr lang="en-US" dirty="0"/>
              <a:t>6. Right align</a:t>
            </a:r>
          </a:p>
          <a:p>
            <a:pPr lvl="1"/>
            <a:endParaRPr lang="en-US" dirty="0"/>
          </a:p>
          <a:p>
            <a:pPr lvl="1"/>
            <a:endParaRPr lang="en-US" dirty="0"/>
          </a:p>
          <a:p>
            <a:pPr lvl="1"/>
            <a:r>
              <a:rPr lang="en-US" dirty="0"/>
              <a:t>7. Center align</a:t>
            </a:r>
          </a:p>
          <a:p>
            <a:pPr lvl="1"/>
            <a:endParaRPr lang="en-US" dirty="0"/>
          </a:p>
          <a:p>
            <a:pPr lvl="1"/>
            <a:endParaRPr lang="en-US" dirty="0"/>
          </a:p>
          <a:p>
            <a:pPr lvl="1"/>
            <a:r>
              <a:rPr lang="en-US" dirty="0"/>
              <a:t>8. Fill in the blank</a:t>
            </a:r>
          </a:p>
          <a:p>
            <a:pPr lvl="1"/>
            <a:endParaRPr lang="en-US" dirty="0"/>
          </a:p>
          <a:p>
            <a:pPr lvl="1"/>
            <a:endParaRPr lang="en-US" dirty="0"/>
          </a:p>
          <a:p>
            <a:pPr lvl="1"/>
            <a:endParaRPr lang="en-US" dirty="0"/>
          </a:p>
        </p:txBody>
      </p:sp>
      <p:sp>
        <p:nvSpPr>
          <p:cNvPr id="5" name="Slide Number Placeholder 4">
            <a:extLst>
              <a:ext uri="{FF2B5EF4-FFF2-40B4-BE49-F238E27FC236}">
                <a16:creationId xmlns:a16="http://schemas.microsoft.com/office/drawing/2014/main" id="{26D4ECE4-79F3-E854-EE17-A6E39C83B66C}"/>
              </a:ext>
            </a:extLst>
          </p:cNvPr>
          <p:cNvSpPr>
            <a:spLocks noGrp="1"/>
          </p:cNvSpPr>
          <p:nvPr>
            <p:ph type="sldNum" sz="quarter" idx="12"/>
          </p:nvPr>
        </p:nvSpPr>
        <p:spPr/>
        <p:txBody>
          <a:bodyPr/>
          <a:lstStyle/>
          <a:p>
            <a:pPr>
              <a:defRPr/>
            </a:pPr>
            <a:fld id="{13DC7F5B-F962-40C3-829D-4B5967626AD1}" type="slidenum">
              <a:rPr lang="ko-KR" altLang="en-US" smtClean="0"/>
              <a:pPr>
                <a:defRPr/>
              </a:pPr>
              <a:t>12</a:t>
            </a:fld>
            <a:endParaRPr lang="ko-KR" altLang="en-US"/>
          </a:p>
        </p:txBody>
      </p:sp>
      <p:pic>
        <p:nvPicPr>
          <p:cNvPr id="9" name="Picture 8">
            <a:extLst>
              <a:ext uri="{FF2B5EF4-FFF2-40B4-BE49-F238E27FC236}">
                <a16:creationId xmlns:a16="http://schemas.microsoft.com/office/drawing/2014/main" id="{41273BC2-806F-AD0A-F6E8-60278873EE1E}"/>
              </a:ext>
            </a:extLst>
          </p:cNvPr>
          <p:cNvPicPr>
            <a:picLocks noChangeAspect="1"/>
          </p:cNvPicPr>
          <p:nvPr/>
        </p:nvPicPr>
        <p:blipFill>
          <a:blip r:embed="rId3"/>
          <a:stretch>
            <a:fillRect/>
          </a:stretch>
        </p:blipFill>
        <p:spPr>
          <a:xfrm>
            <a:off x="755650" y="2199715"/>
            <a:ext cx="5238750" cy="952500"/>
          </a:xfrm>
          <a:prstGeom prst="rect">
            <a:avLst/>
          </a:prstGeom>
        </p:spPr>
      </p:pic>
      <p:pic>
        <p:nvPicPr>
          <p:cNvPr id="10" name="Picture 9">
            <a:extLst>
              <a:ext uri="{FF2B5EF4-FFF2-40B4-BE49-F238E27FC236}">
                <a16:creationId xmlns:a16="http://schemas.microsoft.com/office/drawing/2014/main" id="{E818602A-DD47-878A-CE10-176A75FE54CD}"/>
              </a:ext>
            </a:extLst>
          </p:cNvPr>
          <p:cNvPicPr>
            <a:picLocks noChangeAspect="1"/>
          </p:cNvPicPr>
          <p:nvPr/>
        </p:nvPicPr>
        <p:blipFill>
          <a:blip r:embed="rId4"/>
          <a:stretch>
            <a:fillRect/>
          </a:stretch>
        </p:blipFill>
        <p:spPr>
          <a:xfrm>
            <a:off x="0" y="3510950"/>
            <a:ext cx="6000750" cy="476250"/>
          </a:xfrm>
          <a:prstGeom prst="rect">
            <a:avLst/>
          </a:prstGeom>
        </p:spPr>
      </p:pic>
      <p:pic>
        <p:nvPicPr>
          <p:cNvPr id="11" name="Picture 10">
            <a:extLst>
              <a:ext uri="{FF2B5EF4-FFF2-40B4-BE49-F238E27FC236}">
                <a16:creationId xmlns:a16="http://schemas.microsoft.com/office/drawing/2014/main" id="{07F034E4-6C6D-8D4E-5830-491EA0B15B70}"/>
              </a:ext>
            </a:extLst>
          </p:cNvPr>
          <p:cNvPicPr>
            <a:picLocks noChangeAspect="1"/>
          </p:cNvPicPr>
          <p:nvPr/>
        </p:nvPicPr>
        <p:blipFill>
          <a:blip r:embed="rId5"/>
          <a:stretch>
            <a:fillRect/>
          </a:stretch>
        </p:blipFill>
        <p:spPr>
          <a:xfrm>
            <a:off x="755650" y="4556046"/>
            <a:ext cx="5238750" cy="476250"/>
          </a:xfrm>
          <a:prstGeom prst="rect">
            <a:avLst/>
          </a:prstGeom>
        </p:spPr>
      </p:pic>
      <p:pic>
        <p:nvPicPr>
          <p:cNvPr id="12" name="Picture 11">
            <a:extLst>
              <a:ext uri="{FF2B5EF4-FFF2-40B4-BE49-F238E27FC236}">
                <a16:creationId xmlns:a16="http://schemas.microsoft.com/office/drawing/2014/main" id="{9F20D617-101A-101E-A824-5C61E40A38E9}"/>
              </a:ext>
            </a:extLst>
          </p:cNvPr>
          <p:cNvPicPr>
            <a:picLocks noChangeAspect="1"/>
          </p:cNvPicPr>
          <p:nvPr/>
        </p:nvPicPr>
        <p:blipFill>
          <a:blip r:embed="rId6"/>
          <a:stretch>
            <a:fillRect/>
          </a:stretch>
        </p:blipFill>
        <p:spPr>
          <a:xfrm>
            <a:off x="7223312" y="2266477"/>
            <a:ext cx="1905000" cy="476250"/>
          </a:xfrm>
          <a:prstGeom prst="rect">
            <a:avLst/>
          </a:prstGeom>
        </p:spPr>
      </p:pic>
      <p:pic>
        <p:nvPicPr>
          <p:cNvPr id="13" name="Picture 12">
            <a:extLst>
              <a:ext uri="{FF2B5EF4-FFF2-40B4-BE49-F238E27FC236}">
                <a16:creationId xmlns:a16="http://schemas.microsoft.com/office/drawing/2014/main" id="{71C6D58E-FF6B-FE13-9EE0-E1D959CA6A3F}"/>
              </a:ext>
            </a:extLst>
          </p:cNvPr>
          <p:cNvPicPr>
            <a:picLocks noChangeAspect="1"/>
          </p:cNvPicPr>
          <p:nvPr/>
        </p:nvPicPr>
        <p:blipFill>
          <a:blip r:embed="rId7"/>
          <a:stretch>
            <a:fillRect/>
          </a:stretch>
        </p:blipFill>
        <p:spPr>
          <a:xfrm>
            <a:off x="7223312" y="3272825"/>
            <a:ext cx="1905000" cy="476250"/>
          </a:xfrm>
          <a:prstGeom prst="rect">
            <a:avLst/>
          </a:prstGeom>
        </p:spPr>
      </p:pic>
      <p:pic>
        <p:nvPicPr>
          <p:cNvPr id="14" name="Picture 13">
            <a:extLst>
              <a:ext uri="{FF2B5EF4-FFF2-40B4-BE49-F238E27FC236}">
                <a16:creationId xmlns:a16="http://schemas.microsoft.com/office/drawing/2014/main" id="{C05FE72E-5650-D00B-22B9-575DE8781B4A}"/>
              </a:ext>
            </a:extLst>
          </p:cNvPr>
          <p:cNvPicPr>
            <a:picLocks noChangeAspect="1"/>
          </p:cNvPicPr>
          <p:nvPr/>
        </p:nvPicPr>
        <p:blipFill>
          <a:blip r:embed="rId8"/>
          <a:stretch>
            <a:fillRect/>
          </a:stretch>
        </p:blipFill>
        <p:spPr>
          <a:xfrm>
            <a:off x="7223312" y="4279173"/>
            <a:ext cx="1905000" cy="476250"/>
          </a:xfrm>
          <a:prstGeom prst="rect">
            <a:avLst/>
          </a:prstGeom>
        </p:spPr>
      </p:pic>
      <p:pic>
        <p:nvPicPr>
          <p:cNvPr id="15" name="Picture 14">
            <a:extLst>
              <a:ext uri="{FF2B5EF4-FFF2-40B4-BE49-F238E27FC236}">
                <a16:creationId xmlns:a16="http://schemas.microsoft.com/office/drawing/2014/main" id="{44BD062F-1606-CA25-F33C-59992FF1E54D}"/>
              </a:ext>
            </a:extLst>
          </p:cNvPr>
          <p:cNvPicPr>
            <a:picLocks noChangeAspect="1"/>
          </p:cNvPicPr>
          <p:nvPr/>
        </p:nvPicPr>
        <p:blipFill>
          <a:blip r:embed="rId9"/>
          <a:stretch>
            <a:fillRect/>
          </a:stretch>
        </p:blipFill>
        <p:spPr>
          <a:xfrm>
            <a:off x="7223312" y="5285521"/>
            <a:ext cx="2000250" cy="952500"/>
          </a:xfrm>
          <a:prstGeom prst="rect">
            <a:avLst/>
          </a:prstGeom>
        </p:spPr>
      </p:pic>
    </p:spTree>
    <p:extLst>
      <p:ext uri="{BB962C8B-B14F-4D97-AF65-F5344CB8AC3E}">
        <p14:creationId xmlns:p14="http://schemas.microsoft.com/office/powerpoint/2010/main" val="2721301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0B28-4D43-9CA2-C9BB-20AFA80B5820}"/>
              </a:ext>
            </a:extLst>
          </p:cNvPr>
          <p:cNvSpPr>
            <a:spLocks noGrp="1"/>
          </p:cNvSpPr>
          <p:nvPr>
            <p:ph type="title"/>
          </p:nvPr>
        </p:nvSpPr>
        <p:spPr/>
        <p:txBody>
          <a:bodyPr/>
          <a:lstStyle/>
          <a:p>
            <a:r>
              <a:rPr lang="en-US" dirty="0"/>
              <a:t>2. String (9/11)</a:t>
            </a:r>
          </a:p>
        </p:txBody>
      </p:sp>
      <p:sp>
        <p:nvSpPr>
          <p:cNvPr id="3" name="Content Placeholder 2">
            <a:extLst>
              <a:ext uri="{FF2B5EF4-FFF2-40B4-BE49-F238E27FC236}">
                <a16:creationId xmlns:a16="http://schemas.microsoft.com/office/drawing/2014/main" id="{BFADCC66-3EBD-39A0-C9A9-926D990246F2}"/>
              </a:ext>
            </a:extLst>
          </p:cNvPr>
          <p:cNvSpPr>
            <a:spLocks noGrp="1"/>
          </p:cNvSpPr>
          <p:nvPr>
            <p:ph sz="half" idx="1"/>
          </p:nvPr>
        </p:nvSpPr>
        <p:spPr/>
        <p:txBody>
          <a:bodyPr/>
          <a:lstStyle/>
          <a:p>
            <a:pPr lvl="1"/>
            <a:r>
              <a:rPr lang="en-US" dirty="0"/>
              <a:t>9. Expressing decimal points</a:t>
            </a:r>
          </a:p>
          <a:p>
            <a:pPr lvl="1"/>
            <a:endParaRPr lang="en-US" dirty="0"/>
          </a:p>
          <a:p>
            <a:pPr lvl="1"/>
            <a:endParaRPr lang="en-US" dirty="0"/>
          </a:p>
          <a:p>
            <a:pPr marL="411480" lvl="1" indent="0">
              <a:buNone/>
            </a:pPr>
            <a:endParaRPr lang="en-US" dirty="0"/>
          </a:p>
          <a:p>
            <a:pPr lvl="1"/>
            <a:r>
              <a:rPr lang="en-US" dirty="0"/>
              <a:t>10. Expressing { or } characters</a:t>
            </a:r>
          </a:p>
          <a:p>
            <a:pPr lvl="1"/>
            <a:endParaRPr lang="en-US" dirty="0"/>
          </a:p>
        </p:txBody>
      </p:sp>
      <p:sp>
        <p:nvSpPr>
          <p:cNvPr id="4" name="Content Placeholder 3">
            <a:extLst>
              <a:ext uri="{FF2B5EF4-FFF2-40B4-BE49-F238E27FC236}">
                <a16:creationId xmlns:a16="http://schemas.microsoft.com/office/drawing/2014/main" id="{06677980-66AF-BEF1-ECE0-8BC13F7FC0F0}"/>
              </a:ext>
            </a:extLst>
          </p:cNvPr>
          <p:cNvSpPr>
            <a:spLocks noGrp="1"/>
          </p:cNvSpPr>
          <p:nvPr>
            <p:ph sz="half" idx="2"/>
          </p:nvPr>
        </p:nvSpPr>
        <p:spPr/>
        <p:txBody>
          <a:bodyPr/>
          <a:lstStyle/>
          <a:p>
            <a:r>
              <a:rPr lang="en-US" dirty="0"/>
              <a:t>f string formatting</a:t>
            </a:r>
          </a:p>
          <a:p>
            <a:endParaRPr lang="en-US" dirty="0"/>
          </a:p>
          <a:p>
            <a:pPr lvl="1"/>
            <a:endParaRPr lang="en-US" dirty="0"/>
          </a:p>
        </p:txBody>
      </p:sp>
      <p:sp>
        <p:nvSpPr>
          <p:cNvPr id="5" name="Slide Number Placeholder 4">
            <a:extLst>
              <a:ext uri="{FF2B5EF4-FFF2-40B4-BE49-F238E27FC236}">
                <a16:creationId xmlns:a16="http://schemas.microsoft.com/office/drawing/2014/main" id="{55355637-3FC2-0C90-D38D-503313B41192}"/>
              </a:ext>
            </a:extLst>
          </p:cNvPr>
          <p:cNvSpPr>
            <a:spLocks noGrp="1"/>
          </p:cNvSpPr>
          <p:nvPr>
            <p:ph type="sldNum" sz="quarter" idx="12"/>
          </p:nvPr>
        </p:nvSpPr>
        <p:spPr/>
        <p:txBody>
          <a:bodyPr/>
          <a:lstStyle/>
          <a:p>
            <a:pPr>
              <a:defRPr/>
            </a:pPr>
            <a:fld id="{13DC7F5B-F962-40C3-829D-4B5967626AD1}" type="slidenum">
              <a:rPr lang="ko-KR" altLang="en-US" smtClean="0"/>
              <a:pPr>
                <a:defRPr/>
              </a:pPr>
              <a:t>13</a:t>
            </a:fld>
            <a:endParaRPr lang="ko-KR" altLang="en-US"/>
          </a:p>
        </p:txBody>
      </p:sp>
      <p:pic>
        <p:nvPicPr>
          <p:cNvPr id="12" name="Picture 11">
            <a:extLst>
              <a:ext uri="{FF2B5EF4-FFF2-40B4-BE49-F238E27FC236}">
                <a16:creationId xmlns:a16="http://schemas.microsoft.com/office/drawing/2014/main" id="{8063A3B8-B978-69D3-9D9D-1ACF84E0A8DD}"/>
              </a:ext>
            </a:extLst>
          </p:cNvPr>
          <p:cNvPicPr>
            <a:picLocks noChangeAspect="1"/>
          </p:cNvPicPr>
          <p:nvPr/>
        </p:nvPicPr>
        <p:blipFill>
          <a:blip r:embed="rId3"/>
          <a:stretch>
            <a:fillRect/>
          </a:stretch>
        </p:blipFill>
        <p:spPr>
          <a:xfrm>
            <a:off x="1607790" y="3715069"/>
            <a:ext cx="1809750" cy="523875"/>
          </a:xfrm>
          <a:prstGeom prst="rect">
            <a:avLst/>
          </a:prstGeom>
        </p:spPr>
      </p:pic>
      <p:pic>
        <p:nvPicPr>
          <p:cNvPr id="15" name="Picture 14">
            <a:extLst>
              <a:ext uri="{FF2B5EF4-FFF2-40B4-BE49-F238E27FC236}">
                <a16:creationId xmlns:a16="http://schemas.microsoft.com/office/drawing/2014/main" id="{1750928B-6F30-FC08-42A1-F92D3D84D2C6}"/>
              </a:ext>
            </a:extLst>
          </p:cNvPr>
          <p:cNvPicPr>
            <a:picLocks noChangeAspect="1"/>
          </p:cNvPicPr>
          <p:nvPr/>
        </p:nvPicPr>
        <p:blipFill>
          <a:blip r:embed="rId4"/>
          <a:stretch>
            <a:fillRect/>
          </a:stretch>
        </p:blipFill>
        <p:spPr>
          <a:xfrm>
            <a:off x="1607790" y="2325585"/>
            <a:ext cx="1809750" cy="714375"/>
          </a:xfrm>
          <a:prstGeom prst="rect">
            <a:avLst/>
          </a:prstGeom>
        </p:spPr>
      </p:pic>
      <p:pic>
        <p:nvPicPr>
          <p:cNvPr id="16" name="Picture 15">
            <a:extLst>
              <a:ext uri="{FF2B5EF4-FFF2-40B4-BE49-F238E27FC236}">
                <a16:creationId xmlns:a16="http://schemas.microsoft.com/office/drawing/2014/main" id="{96BD5FE8-7119-0DDF-8BB6-A720038CC532}"/>
              </a:ext>
            </a:extLst>
          </p:cNvPr>
          <p:cNvPicPr>
            <a:picLocks noChangeAspect="1"/>
          </p:cNvPicPr>
          <p:nvPr/>
        </p:nvPicPr>
        <p:blipFill>
          <a:blip r:embed="rId5"/>
          <a:stretch>
            <a:fillRect/>
          </a:stretch>
        </p:blipFill>
        <p:spPr>
          <a:xfrm>
            <a:off x="3508027" y="2510480"/>
            <a:ext cx="1905000" cy="523875"/>
          </a:xfrm>
          <a:prstGeom prst="rect">
            <a:avLst/>
          </a:prstGeom>
        </p:spPr>
      </p:pic>
      <p:pic>
        <p:nvPicPr>
          <p:cNvPr id="17" name="Picture 16">
            <a:extLst>
              <a:ext uri="{FF2B5EF4-FFF2-40B4-BE49-F238E27FC236}">
                <a16:creationId xmlns:a16="http://schemas.microsoft.com/office/drawing/2014/main" id="{4F5017AA-F56C-B5F0-A6CE-68E2E4DACB54}"/>
              </a:ext>
            </a:extLst>
          </p:cNvPr>
          <p:cNvPicPr>
            <a:picLocks noChangeAspect="1"/>
          </p:cNvPicPr>
          <p:nvPr/>
        </p:nvPicPr>
        <p:blipFill>
          <a:blip r:embed="rId6"/>
          <a:stretch>
            <a:fillRect/>
          </a:stretch>
        </p:blipFill>
        <p:spPr>
          <a:xfrm>
            <a:off x="5413027" y="2240545"/>
            <a:ext cx="3438525" cy="1857375"/>
          </a:xfrm>
          <a:prstGeom prst="rect">
            <a:avLst/>
          </a:prstGeom>
        </p:spPr>
      </p:pic>
      <p:pic>
        <p:nvPicPr>
          <p:cNvPr id="18" name="Content Placeholder 8">
            <a:extLst>
              <a:ext uri="{FF2B5EF4-FFF2-40B4-BE49-F238E27FC236}">
                <a16:creationId xmlns:a16="http://schemas.microsoft.com/office/drawing/2014/main" id="{768CCE73-6FAD-4C3C-CEF4-F17F931FDA33}"/>
              </a:ext>
            </a:extLst>
          </p:cNvPr>
          <p:cNvPicPr>
            <a:picLocks noChangeAspect="1"/>
          </p:cNvPicPr>
          <p:nvPr/>
        </p:nvPicPr>
        <p:blipFill>
          <a:blip r:embed="rId7"/>
          <a:stretch>
            <a:fillRect/>
          </a:stretch>
        </p:blipFill>
        <p:spPr>
          <a:xfrm>
            <a:off x="8747725" y="2235472"/>
            <a:ext cx="3444275" cy="2387055"/>
          </a:xfrm>
          <a:prstGeom prst="rect">
            <a:avLst/>
          </a:prstGeom>
        </p:spPr>
      </p:pic>
      <p:pic>
        <p:nvPicPr>
          <p:cNvPr id="19" name="Content Placeholder 9">
            <a:extLst>
              <a:ext uri="{FF2B5EF4-FFF2-40B4-BE49-F238E27FC236}">
                <a16:creationId xmlns:a16="http://schemas.microsoft.com/office/drawing/2014/main" id="{75BD8812-4C2F-63A5-B04D-163687C8C294}"/>
              </a:ext>
            </a:extLst>
          </p:cNvPr>
          <p:cNvPicPr>
            <a:picLocks noChangeAspect="1"/>
          </p:cNvPicPr>
          <p:nvPr/>
        </p:nvPicPr>
        <p:blipFill>
          <a:blip r:embed="rId8"/>
          <a:stretch>
            <a:fillRect/>
          </a:stretch>
        </p:blipFill>
        <p:spPr>
          <a:xfrm>
            <a:off x="5994400" y="4700559"/>
            <a:ext cx="5384800" cy="1221294"/>
          </a:xfrm>
          <a:prstGeom prst="rect">
            <a:avLst/>
          </a:prstGeom>
        </p:spPr>
      </p:pic>
      <p:pic>
        <p:nvPicPr>
          <p:cNvPr id="20" name="Picture 19">
            <a:extLst>
              <a:ext uri="{FF2B5EF4-FFF2-40B4-BE49-F238E27FC236}">
                <a16:creationId xmlns:a16="http://schemas.microsoft.com/office/drawing/2014/main" id="{869B46D2-AB81-5A20-87B0-5FC3483CD652}"/>
              </a:ext>
            </a:extLst>
          </p:cNvPr>
          <p:cNvPicPr>
            <a:picLocks noChangeAspect="1"/>
          </p:cNvPicPr>
          <p:nvPr/>
        </p:nvPicPr>
        <p:blipFill>
          <a:blip r:embed="rId9"/>
          <a:stretch>
            <a:fillRect/>
          </a:stretch>
        </p:blipFill>
        <p:spPr>
          <a:xfrm>
            <a:off x="7918824" y="5995019"/>
            <a:ext cx="1238250" cy="523875"/>
          </a:xfrm>
          <a:prstGeom prst="rect">
            <a:avLst/>
          </a:prstGeom>
        </p:spPr>
      </p:pic>
    </p:spTree>
    <p:extLst>
      <p:ext uri="{BB962C8B-B14F-4D97-AF65-F5344CB8AC3E}">
        <p14:creationId xmlns:p14="http://schemas.microsoft.com/office/powerpoint/2010/main" val="3897946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EA382-EA9C-2894-4DC8-3D94C9D10194}"/>
              </a:ext>
            </a:extLst>
          </p:cNvPr>
          <p:cNvSpPr>
            <a:spLocks noGrp="1"/>
          </p:cNvSpPr>
          <p:nvPr>
            <p:ph type="title"/>
          </p:nvPr>
        </p:nvSpPr>
        <p:spPr/>
        <p:txBody>
          <a:bodyPr/>
          <a:lstStyle/>
          <a:p>
            <a:r>
              <a:rPr lang="en-US" dirty="0"/>
              <a:t>2. String (10/11)</a:t>
            </a:r>
          </a:p>
        </p:txBody>
      </p:sp>
      <p:sp>
        <p:nvSpPr>
          <p:cNvPr id="4" name="Content Placeholder 3">
            <a:extLst>
              <a:ext uri="{FF2B5EF4-FFF2-40B4-BE49-F238E27FC236}">
                <a16:creationId xmlns:a16="http://schemas.microsoft.com/office/drawing/2014/main" id="{132DCE6F-792D-B2B9-6EA8-EF1DAE50FE6A}"/>
              </a:ext>
            </a:extLst>
          </p:cNvPr>
          <p:cNvSpPr>
            <a:spLocks noGrp="1"/>
          </p:cNvSpPr>
          <p:nvPr>
            <p:ph sz="half" idx="2"/>
          </p:nvPr>
        </p:nvSpPr>
        <p:spPr/>
        <p:txBody>
          <a:bodyPr/>
          <a:lstStyle/>
          <a:p>
            <a:pPr lvl="1" latinLnBrk="0"/>
            <a:r>
              <a:rPr lang="en-US" dirty="0"/>
              <a:t>3. Tell location(2) – </a:t>
            </a:r>
            <a:r>
              <a:rPr lang="en-US" dirty="0">
                <a:solidFill>
                  <a:srgbClr val="FF0000"/>
                </a:solidFill>
              </a:rPr>
              <a:t>index</a:t>
            </a:r>
          </a:p>
          <a:p>
            <a:pPr lvl="1" latinLnBrk="0"/>
            <a:endParaRPr lang="en-US" dirty="0"/>
          </a:p>
          <a:p>
            <a:pPr lvl="1" latinLnBrk="0"/>
            <a:endParaRPr lang="en-US" dirty="0"/>
          </a:p>
          <a:p>
            <a:pPr lvl="1" latinLnBrk="0"/>
            <a:endParaRPr lang="en-US" dirty="0"/>
          </a:p>
          <a:p>
            <a:pPr lvl="1" latinLnBrk="0"/>
            <a:endParaRPr lang="en-US" dirty="0"/>
          </a:p>
          <a:p>
            <a:pPr lvl="1" latinLnBrk="0"/>
            <a:endParaRPr lang="en-US" dirty="0"/>
          </a:p>
          <a:p>
            <a:pPr lvl="1" latinLnBrk="0"/>
            <a:r>
              <a:rPr lang="en-US" dirty="0"/>
              <a:t>4. Insert string – </a:t>
            </a:r>
            <a:r>
              <a:rPr lang="en-US" dirty="0">
                <a:solidFill>
                  <a:srgbClr val="FF0000"/>
                </a:solidFill>
              </a:rPr>
              <a:t>join</a:t>
            </a:r>
          </a:p>
          <a:p>
            <a:pPr lvl="1" latinLnBrk="0"/>
            <a:endParaRPr lang="en-US" dirty="0">
              <a:solidFill>
                <a:srgbClr val="FF0000"/>
              </a:solidFill>
            </a:endParaRPr>
          </a:p>
          <a:p>
            <a:pPr lvl="1" latinLnBrk="0"/>
            <a:endParaRPr lang="en-US" dirty="0">
              <a:solidFill>
                <a:srgbClr val="FF0000"/>
              </a:solidFill>
            </a:endParaRPr>
          </a:p>
          <a:p>
            <a:pPr lvl="1" latinLnBrk="0"/>
            <a:r>
              <a:rPr lang="en-US" dirty="0"/>
              <a:t>5. Convert lowercase letters to uppercase – </a:t>
            </a:r>
            <a:r>
              <a:rPr lang="en-US" dirty="0">
                <a:solidFill>
                  <a:srgbClr val="FF0000"/>
                </a:solidFill>
              </a:rPr>
              <a:t>upper</a:t>
            </a:r>
          </a:p>
          <a:p>
            <a:pPr lvl="1" latinLnBrk="0"/>
            <a:endParaRPr lang="en-US" dirty="0">
              <a:solidFill>
                <a:srgbClr val="FF0000"/>
              </a:solidFill>
            </a:endParaRPr>
          </a:p>
          <a:p>
            <a:pPr lvl="1" latinLnBrk="0"/>
            <a:endParaRPr lang="en-US" dirty="0"/>
          </a:p>
        </p:txBody>
      </p:sp>
      <p:sp>
        <p:nvSpPr>
          <p:cNvPr id="5" name="Slide Number Placeholder 4">
            <a:extLst>
              <a:ext uri="{FF2B5EF4-FFF2-40B4-BE49-F238E27FC236}">
                <a16:creationId xmlns:a16="http://schemas.microsoft.com/office/drawing/2014/main" id="{80C45656-9C6D-BB93-7747-FC545A8DA24D}"/>
              </a:ext>
            </a:extLst>
          </p:cNvPr>
          <p:cNvSpPr>
            <a:spLocks noGrp="1"/>
          </p:cNvSpPr>
          <p:nvPr>
            <p:ph type="sldNum" sz="quarter" idx="12"/>
          </p:nvPr>
        </p:nvSpPr>
        <p:spPr/>
        <p:txBody>
          <a:bodyPr/>
          <a:lstStyle/>
          <a:p>
            <a:pPr>
              <a:defRPr/>
            </a:pPr>
            <a:fld id="{13DC7F5B-F962-40C3-829D-4B5967626AD1}" type="slidenum">
              <a:rPr lang="ko-KR" altLang="en-US" smtClean="0"/>
              <a:pPr>
                <a:defRPr/>
              </a:pPr>
              <a:t>14</a:t>
            </a:fld>
            <a:endParaRPr lang="ko-KR" altLang="en-US"/>
          </a:p>
        </p:txBody>
      </p:sp>
      <p:sp>
        <p:nvSpPr>
          <p:cNvPr id="7" name="Content Placeholder 6">
            <a:extLst>
              <a:ext uri="{FF2B5EF4-FFF2-40B4-BE49-F238E27FC236}">
                <a16:creationId xmlns:a16="http://schemas.microsoft.com/office/drawing/2014/main" id="{ECB51CD5-B191-AEA5-4FEE-CF2D5ADDB708}"/>
              </a:ext>
            </a:extLst>
          </p:cNvPr>
          <p:cNvSpPr>
            <a:spLocks noGrp="1"/>
          </p:cNvSpPr>
          <p:nvPr>
            <p:ph sz="half" idx="1"/>
          </p:nvPr>
        </p:nvSpPr>
        <p:spPr/>
        <p:txBody>
          <a:bodyPr/>
          <a:lstStyle/>
          <a:p>
            <a:r>
              <a:rPr lang="en-US" dirty="0"/>
              <a:t>String-related functions</a:t>
            </a:r>
          </a:p>
          <a:p>
            <a:pPr lvl="1"/>
            <a:r>
              <a:rPr lang="en-US" dirty="0"/>
              <a:t>1. Count the number of characters – </a:t>
            </a:r>
            <a:r>
              <a:rPr lang="en-US" dirty="0">
                <a:solidFill>
                  <a:srgbClr val="FF0000"/>
                </a:solidFill>
              </a:rPr>
              <a:t>count</a:t>
            </a:r>
          </a:p>
          <a:p>
            <a:pPr lvl="1"/>
            <a:endParaRPr lang="en-US" dirty="0"/>
          </a:p>
          <a:p>
            <a:pPr lvl="1"/>
            <a:endParaRPr lang="en-US" dirty="0"/>
          </a:p>
          <a:p>
            <a:pPr lvl="1"/>
            <a:endParaRPr lang="en-US" dirty="0"/>
          </a:p>
          <a:p>
            <a:pPr lvl="1"/>
            <a:r>
              <a:rPr lang="en-US" dirty="0"/>
              <a:t>2. Tell location(1) - </a:t>
            </a:r>
            <a:r>
              <a:rPr lang="en-US" dirty="0">
                <a:solidFill>
                  <a:srgbClr val="FF0000"/>
                </a:solidFill>
              </a:rPr>
              <a:t>find</a:t>
            </a:r>
          </a:p>
          <a:p>
            <a:pPr lvl="1"/>
            <a:endParaRPr lang="en-US" dirty="0"/>
          </a:p>
        </p:txBody>
      </p:sp>
      <p:pic>
        <p:nvPicPr>
          <p:cNvPr id="8" name="Picture 7">
            <a:extLst>
              <a:ext uri="{FF2B5EF4-FFF2-40B4-BE49-F238E27FC236}">
                <a16:creationId xmlns:a16="http://schemas.microsoft.com/office/drawing/2014/main" id="{9EDE816D-E8F3-A9FF-8AC3-4BF6DB0CB744}"/>
              </a:ext>
            </a:extLst>
          </p:cNvPr>
          <p:cNvPicPr>
            <a:picLocks noChangeAspect="1"/>
          </p:cNvPicPr>
          <p:nvPr/>
        </p:nvPicPr>
        <p:blipFill>
          <a:blip r:embed="rId3"/>
          <a:stretch>
            <a:fillRect/>
          </a:stretch>
        </p:blipFill>
        <p:spPr>
          <a:xfrm>
            <a:off x="1359274" y="2667000"/>
            <a:ext cx="1333500" cy="762000"/>
          </a:xfrm>
          <a:prstGeom prst="rect">
            <a:avLst/>
          </a:prstGeom>
        </p:spPr>
      </p:pic>
      <p:pic>
        <p:nvPicPr>
          <p:cNvPr id="9" name="Picture 8">
            <a:extLst>
              <a:ext uri="{FF2B5EF4-FFF2-40B4-BE49-F238E27FC236}">
                <a16:creationId xmlns:a16="http://schemas.microsoft.com/office/drawing/2014/main" id="{A67FD615-2C8A-600D-45EF-26D4306F9483}"/>
              </a:ext>
            </a:extLst>
          </p:cNvPr>
          <p:cNvPicPr>
            <a:picLocks noChangeAspect="1"/>
          </p:cNvPicPr>
          <p:nvPr/>
        </p:nvPicPr>
        <p:blipFill>
          <a:blip r:embed="rId4"/>
          <a:stretch>
            <a:fillRect/>
          </a:stretch>
        </p:blipFill>
        <p:spPr>
          <a:xfrm>
            <a:off x="1359274" y="4013946"/>
            <a:ext cx="2667000" cy="1143000"/>
          </a:xfrm>
          <a:prstGeom prst="rect">
            <a:avLst/>
          </a:prstGeom>
        </p:spPr>
      </p:pic>
      <p:pic>
        <p:nvPicPr>
          <p:cNvPr id="11" name="Picture 10">
            <a:extLst>
              <a:ext uri="{FF2B5EF4-FFF2-40B4-BE49-F238E27FC236}">
                <a16:creationId xmlns:a16="http://schemas.microsoft.com/office/drawing/2014/main" id="{A06B5FE7-1EB9-56EE-F26A-DF304BAA4156}"/>
              </a:ext>
            </a:extLst>
          </p:cNvPr>
          <p:cNvPicPr>
            <a:picLocks noChangeAspect="1"/>
          </p:cNvPicPr>
          <p:nvPr/>
        </p:nvPicPr>
        <p:blipFill>
          <a:blip r:embed="rId5"/>
          <a:stretch>
            <a:fillRect/>
          </a:stretch>
        </p:blipFill>
        <p:spPr>
          <a:xfrm>
            <a:off x="6967818" y="2286000"/>
            <a:ext cx="2667000" cy="1524000"/>
          </a:xfrm>
          <a:prstGeom prst="rect">
            <a:avLst/>
          </a:prstGeom>
        </p:spPr>
      </p:pic>
      <p:pic>
        <p:nvPicPr>
          <p:cNvPr id="12" name="Picture 11">
            <a:extLst>
              <a:ext uri="{FF2B5EF4-FFF2-40B4-BE49-F238E27FC236}">
                <a16:creationId xmlns:a16="http://schemas.microsoft.com/office/drawing/2014/main" id="{DCDE19E0-8371-249F-788C-6BF3E6DE71E0}"/>
              </a:ext>
            </a:extLst>
          </p:cNvPr>
          <p:cNvPicPr>
            <a:picLocks noChangeAspect="1"/>
          </p:cNvPicPr>
          <p:nvPr/>
        </p:nvPicPr>
        <p:blipFill>
          <a:blip r:embed="rId6"/>
          <a:stretch>
            <a:fillRect/>
          </a:stretch>
        </p:blipFill>
        <p:spPr>
          <a:xfrm>
            <a:off x="6967818" y="4255020"/>
            <a:ext cx="1524000" cy="523875"/>
          </a:xfrm>
          <a:prstGeom prst="rect">
            <a:avLst/>
          </a:prstGeom>
        </p:spPr>
      </p:pic>
      <p:pic>
        <p:nvPicPr>
          <p:cNvPr id="13" name="Picture 12">
            <a:extLst>
              <a:ext uri="{FF2B5EF4-FFF2-40B4-BE49-F238E27FC236}">
                <a16:creationId xmlns:a16="http://schemas.microsoft.com/office/drawing/2014/main" id="{A3F6BE29-6FF8-B293-A1B4-92295A43971F}"/>
              </a:ext>
            </a:extLst>
          </p:cNvPr>
          <p:cNvPicPr>
            <a:picLocks noChangeAspect="1"/>
          </p:cNvPicPr>
          <p:nvPr/>
        </p:nvPicPr>
        <p:blipFill>
          <a:blip r:embed="rId7"/>
          <a:stretch>
            <a:fillRect/>
          </a:stretch>
        </p:blipFill>
        <p:spPr>
          <a:xfrm>
            <a:off x="6967818" y="5517891"/>
            <a:ext cx="1143000" cy="714375"/>
          </a:xfrm>
          <a:prstGeom prst="rect">
            <a:avLst/>
          </a:prstGeom>
        </p:spPr>
      </p:pic>
    </p:spTree>
    <p:extLst>
      <p:ext uri="{BB962C8B-B14F-4D97-AF65-F5344CB8AC3E}">
        <p14:creationId xmlns:p14="http://schemas.microsoft.com/office/powerpoint/2010/main" val="717806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CAAAB-E546-92EF-F9BB-6FA140955832}"/>
              </a:ext>
            </a:extLst>
          </p:cNvPr>
          <p:cNvSpPr>
            <a:spLocks noGrp="1"/>
          </p:cNvSpPr>
          <p:nvPr>
            <p:ph type="title"/>
          </p:nvPr>
        </p:nvSpPr>
        <p:spPr/>
        <p:txBody>
          <a:bodyPr/>
          <a:lstStyle/>
          <a:p>
            <a:r>
              <a:rPr lang="en-US" dirty="0"/>
              <a:t>2. String (11/11)</a:t>
            </a:r>
          </a:p>
        </p:txBody>
      </p:sp>
      <p:sp>
        <p:nvSpPr>
          <p:cNvPr id="3" name="Content Placeholder 2">
            <a:extLst>
              <a:ext uri="{FF2B5EF4-FFF2-40B4-BE49-F238E27FC236}">
                <a16:creationId xmlns:a16="http://schemas.microsoft.com/office/drawing/2014/main" id="{7889843D-102A-4A13-A5BD-C9122CFF6FD2}"/>
              </a:ext>
            </a:extLst>
          </p:cNvPr>
          <p:cNvSpPr>
            <a:spLocks noGrp="1"/>
          </p:cNvSpPr>
          <p:nvPr>
            <p:ph sz="half" idx="1"/>
          </p:nvPr>
        </p:nvSpPr>
        <p:spPr/>
        <p:txBody>
          <a:bodyPr/>
          <a:lstStyle/>
          <a:p>
            <a:pPr lvl="1" latinLnBrk="0"/>
            <a:r>
              <a:rPr lang="en-US" dirty="0"/>
              <a:t>6. Convert uppercase letters to lowercase – </a:t>
            </a:r>
            <a:r>
              <a:rPr lang="en-US" dirty="0">
                <a:solidFill>
                  <a:srgbClr val="FF0000"/>
                </a:solidFill>
              </a:rPr>
              <a:t>lower</a:t>
            </a:r>
          </a:p>
          <a:p>
            <a:pPr lvl="1" latinLnBrk="0"/>
            <a:endParaRPr lang="en-US" dirty="0">
              <a:solidFill>
                <a:srgbClr val="FF0000"/>
              </a:solidFill>
            </a:endParaRPr>
          </a:p>
          <a:p>
            <a:pPr lvl="1" latinLnBrk="0"/>
            <a:endParaRPr lang="en-US" dirty="0">
              <a:solidFill>
                <a:srgbClr val="FF0000"/>
              </a:solidFill>
            </a:endParaRPr>
          </a:p>
          <a:p>
            <a:pPr lvl="1" latinLnBrk="0"/>
            <a:endParaRPr lang="en-US" dirty="0">
              <a:solidFill>
                <a:srgbClr val="FF0000"/>
              </a:solidFill>
            </a:endParaRPr>
          </a:p>
          <a:p>
            <a:pPr lvl="1"/>
            <a:r>
              <a:rPr lang="en-US" dirty="0"/>
              <a:t>7. Clear left space - </a:t>
            </a:r>
            <a:r>
              <a:rPr lang="en-US" dirty="0" err="1">
                <a:solidFill>
                  <a:srgbClr val="FF0000"/>
                </a:solidFill>
              </a:rPr>
              <a:t>lstrip</a:t>
            </a:r>
            <a:endParaRPr lang="en-US" dirty="0">
              <a:solidFill>
                <a:srgbClr val="FF0000"/>
              </a:solidFill>
            </a:endParaRPr>
          </a:p>
          <a:p>
            <a:pPr lvl="1"/>
            <a:endParaRPr lang="en-US" dirty="0"/>
          </a:p>
          <a:p>
            <a:pPr lvl="1"/>
            <a:endParaRPr lang="en-US" dirty="0"/>
          </a:p>
          <a:p>
            <a:pPr marL="411480" lvl="1" indent="0">
              <a:buNone/>
            </a:pPr>
            <a:endParaRPr lang="en-US" dirty="0"/>
          </a:p>
          <a:p>
            <a:pPr lvl="1"/>
            <a:r>
              <a:rPr lang="en-US" dirty="0"/>
              <a:t>8. Clear right space – </a:t>
            </a:r>
            <a:r>
              <a:rPr lang="en-US" dirty="0" err="1">
                <a:solidFill>
                  <a:srgbClr val="FF0000"/>
                </a:solidFill>
              </a:rPr>
              <a:t>rstrip</a:t>
            </a:r>
            <a:endParaRPr lang="en-US" dirty="0">
              <a:solidFill>
                <a:srgbClr val="FF0000"/>
              </a:solidFill>
            </a:endParaRPr>
          </a:p>
          <a:p>
            <a:pPr lvl="1" latinLnBrk="0"/>
            <a:endParaRPr lang="en-US" dirty="0">
              <a:solidFill>
                <a:srgbClr val="FF0000"/>
              </a:solidFill>
            </a:endParaRPr>
          </a:p>
        </p:txBody>
      </p:sp>
      <p:sp>
        <p:nvSpPr>
          <p:cNvPr id="4" name="Content Placeholder 3">
            <a:extLst>
              <a:ext uri="{FF2B5EF4-FFF2-40B4-BE49-F238E27FC236}">
                <a16:creationId xmlns:a16="http://schemas.microsoft.com/office/drawing/2014/main" id="{EF19CE41-B3A9-3DD4-F777-8055363C688E}"/>
              </a:ext>
            </a:extLst>
          </p:cNvPr>
          <p:cNvSpPr>
            <a:spLocks noGrp="1"/>
          </p:cNvSpPr>
          <p:nvPr>
            <p:ph sz="half" idx="2"/>
          </p:nvPr>
        </p:nvSpPr>
        <p:spPr/>
        <p:txBody>
          <a:bodyPr/>
          <a:lstStyle/>
          <a:p>
            <a:pPr lvl="1"/>
            <a:r>
              <a:rPr lang="en-US" dirty="0"/>
              <a:t>9. Remove spaces on both sides – </a:t>
            </a:r>
            <a:r>
              <a:rPr lang="en-US" dirty="0">
                <a:solidFill>
                  <a:srgbClr val="FF0000"/>
                </a:solidFill>
              </a:rPr>
              <a:t>strip</a:t>
            </a:r>
          </a:p>
          <a:p>
            <a:pPr lvl="1"/>
            <a:endParaRPr lang="en-US" dirty="0"/>
          </a:p>
          <a:p>
            <a:pPr lvl="1"/>
            <a:endParaRPr lang="en-US" dirty="0"/>
          </a:p>
          <a:p>
            <a:pPr lvl="1"/>
            <a:endParaRPr lang="en-US" dirty="0"/>
          </a:p>
          <a:p>
            <a:pPr lvl="1"/>
            <a:r>
              <a:rPr lang="en-US" dirty="0"/>
              <a:t>10. Replacing a string – </a:t>
            </a:r>
            <a:r>
              <a:rPr lang="en-US" dirty="0">
                <a:solidFill>
                  <a:srgbClr val="FF0000"/>
                </a:solidFill>
              </a:rPr>
              <a:t>replace</a:t>
            </a:r>
          </a:p>
          <a:p>
            <a:pPr lvl="1"/>
            <a:endParaRPr lang="en-US" dirty="0"/>
          </a:p>
          <a:p>
            <a:pPr lvl="1"/>
            <a:endParaRPr lang="en-US" dirty="0"/>
          </a:p>
          <a:p>
            <a:pPr lvl="1"/>
            <a:endParaRPr lang="en-US" dirty="0"/>
          </a:p>
          <a:p>
            <a:pPr lvl="1"/>
            <a:r>
              <a:rPr lang="en-US" dirty="0"/>
              <a:t>11. Splitting a string – </a:t>
            </a:r>
            <a:r>
              <a:rPr lang="en-US" dirty="0">
                <a:solidFill>
                  <a:srgbClr val="FF0000"/>
                </a:solidFill>
              </a:rPr>
              <a:t>split</a:t>
            </a:r>
          </a:p>
          <a:p>
            <a:pPr lvl="1"/>
            <a:endParaRPr lang="en-US" dirty="0"/>
          </a:p>
          <a:p>
            <a:pPr lvl="1"/>
            <a:endParaRPr lang="en-US" dirty="0"/>
          </a:p>
        </p:txBody>
      </p:sp>
      <p:sp>
        <p:nvSpPr>
          <p:cNvPr id="5" name="Slide Number Placeholder 4">
            <a:extLst>
              <a:ext uri="{FF2B5EF4-FFF2-40B4-BE49-F238E27FC236}">
                <a16:creationId xmlns:a16="http://schemas.microsoft.com/office/drawing/2014/main" id="{66A9AC94-F229-5D49-C4EC-D8BFD0DAAA90}"/>
              </a:ext>
            </a:extLst>
          </p:cNvPr>
          <p:cNvSpPr>
            <a:spLocks noGrp="1"/>
          </p:cNvSpPr>
          <p:nvPr>
            <p:ph type="sldNum" sz="quarter" idx="12"/>
          </p:nvPr>
        </p:nvSpPr>
        <p:spPr/>
        <p:txBody>
          <a:bodyPr/>
          <a:lstStyle/>
          <a:p>
            <a:pPr>
              <a:defRPr/>
            </a:pPr>
            <a:fld id="{13DC7F5B-F962-40C3-829D-4B5967626AD1}" type="slidenum">
              <a:rPr lang="ko-KR" altLang="en-US" smtClean="0"/>
              <a:pPr>
                <a:defRPr/>
              </a:pPr>
              <a:t>15</a:t>
            </a:fld>
            <a:endParaRPr lang="ko-KR" altLang="en-US"/>
          </a:p>
        </p:txBody>
      </p:sp>
      <p:pic>
        <p:nvPicPr>
          <p:cNvPr id="7" name="Picture 6">
            <a:extLst>
              <a:ext uri="{FF2B5EF4-FFF2-40B4-BE49-F238E27FC236}">
                <a16:creationId xmlns:a16="http://schemas.microsoft.com/office/drawing/2014/main" id="{7E7C3273-3C23-9575-2685-43584033E9E4}"/>
              </a:ext>
            </a:extLst>
          </p:cNvPr>
          <p:cNvPicPr>
            <a:picLocks noChangeAspect="1"/>
          </p:cNvPicPr>
          <p:nvPr/>
        </p:nvPicPr>
        <p:blipFill>
          <a:blip r:embed="rId3"/>
          <a:stretch>
            <a:fillRect/>
          </a:stretch>
        </p:blipFill>
        <p:spPr>
          <a:xfrm>
            <a:off x="1346947" y="2507196"/>
            <a:ext cx="1143000" cy="714375"/>
          </a:xfrm>
          <a:prstGeom prst="rect">
            <a:avLst/>
          </a:prstGeom>
        </p:spPr>
      </p:pic>
      <p:pic>
        <p:nvPicPr>
          <p:cNvPr id="8" name="Picture 7">
            <a:extLst>
              <a:ext uri="{FF2B5EF4-FFF2-40B4-BE49-F238E27FC236}">
                <a16:creationId xmlns:a16="http://schemas.microsoft.com/office/drawing/2014/main" id="{07CE8F00-4706-F87A-188A-103085E2F86B}"/>
              </a:ext>
            </a:extLst>
          </p:cNvPr>
          <p:cNvPicPr>
            <a:picLocks noChangeAspect="1"/>
          </p:cNvPicPr>
          <p:nvPr/>
        </p:nvPicPr>
        <p:blipFill>
          <a:blip r:embed="rId4"/>
          <a:stretch>
            <a:fillRect/>
          </a:stretch>
        </p:blipFill>
        <p:spPr>
          <a:xfrm>
            <a:off x="1346947" y="3875901"/>
            <a:ext cx="1143000" cy="714375"/>
          </a:xfrm>
          <a:prstGeom prst="rect">
            <a:avLst/>
          </a:prstGeom>
        </p:spPr>
      </p:pic>
      <p:pic>
        <p:nvPicPr>
          <p:cNvPr id="9" name="Picture 8">
            <a:extLst>
              <a:ext uri="{FF2B5EF4-FFF2-40B4-BE49-F238E27FC236}">
                <a16:creationId xmlns:a16="http://schemas.microsoft.com/office/drawing/2014/main" id="{3DFD58C4-E0BA-23E8-569F-F437249ACB47}"/>
              </a:ext>
            </a:extLst>
          </p:cNvPr>
          <p:cNvPicPr>
            <a:picLocks noChangeAspect="1"/>
          </p:cNvPicPr>
          <p:nvPr/>
        </p:nvPicPr>
        <p:blipFill>
          <a:blip r:embed="rId5"/>
          <a:stretch>
            <a:fillRect/>
          </a:stretch>
        </p:blipFill>
        <p:spPr>
          <a:xfrm>
            <a:off x="1346947" y="5244606"/>
            <a:ext cx="1143000" cy="714375"/>
          </a:xfrm>
          <a:prstGeom prst="rect">
            <a:avLst/>
          </a:prstGeom>
        </p:spPr>
      </p:pic>
      <p:pic>
        <p:nvPicPr>
          <p:cNvPr id="10" name="Picture 9">
            <a:extLst>
              <a:ext uri="{FF2B5EF4-FFF2-40B4-BE49-F238E27FC236}">
                <a16:creationId xmlns:a16="http://schemas.microsoft.com/office/drawing/2014/main" id="{AA18F786-FE4C-EABE-EC7F-926F55F9631D}"/>
              </a:ext>
            </a:extLst>
          </p:cNvPr>
          <p:cNvPicPr>
            <a:picLocks noChangeAspect="1"/>
          </p:cNvPicPr>
          <p:nvPr/>
        </p:nvPicPr>
        <p:blipFill>
          <a:blip r:embed="rId6"/>
          <a:stretch>
            <a:fillRect/>
          </a:stretch>
        </p:blipFill>
        <p:spPr>
          <a:xfrm>
            <a:off x="6940923" y="2277799"/>
            <a:ext cx="1143000" cy="714375"/>
          </a:xfrm>
          <a:prstGeom prst="rect">
            <a:avLst/>
          </a:prstGeom>
        </p:spPr>
      </p:pic>
      <p:pic>
        <p:nvPicPr>
          <p:cNvPr id="11" name="Picture 10">
            <a:extLst>
              <a:ext uri="{FF2B5EF4-FFF2-40B4-BE49-F238E27FC236}">
                <a16:creationId xmlns:a16="http://schemas.microsoft.com/office/drawing/2014/main" id="{EA69116F-6BF3-DBBF-88D1-F292B6D28A27}"/>
              </a:ext>
            </a:extLst>
          </p:cNvPr>
          <p:cNvPicPr>
            <a:picLocks noChangeAspect="1"/>
          </p:cNvPicPr>
          <p:nvPr/>
        </p:nvPicPr>
        <p:blipFill>
          <a:blip r:embed="rId7"/>
          <a:stretch>
            <a:fillRect/>
          </a:stretch>
        </p:blipFill>
        <p:spPr>
          <a:xfrm>
            <a:off x="6940923" y="3746773"/>
            <a:ext cx="2476500" cy="714375"/>
          </a:xfrm>
          <a:prstGeom prst="rect">
            <a:avLst/>
          </a:prstGeom>
        </p:spPr>
      </p:pic>
      <p:pic>
        <p:nvPicPr>
          <p:cNvPr id="12" name="Picture 11">
            <a:extLst>
              <a:ext uri="{FF2B5EF4-FFF2-40B4-BE49-F238E27FC236}">
                <a16:creationId xmlns:a16="http://schemas.microsoft.com/office/drawing/2014/main" id="{B504F636-0C64-B424-393C-5A07F0B0E13A}"/>
              </a:ext>
            </a:extLst>
          </p:cNvPr>
          <p:cNvPicPr>
            <a:picLocks noChangeAspect="1"/>
          </p:cNvPicPr>
          <p:nvPr/>
        </p:nvPicPr>
        <p:blipFill>
          <a:blip r:embed="rId8"/>
          <a:stretch>
            <a:fillRect/>
          </a:stretch>
        </p:blipFill>
        <p:spPr>
          <a:xfrm>
            <a:off x="6940923" y="4897967"/>
            <a:ext cx="2286000" cy="1333500"/>
          </a:xfrm>
          <a:prstGeom prst="rect">
            <a:avLst/>
          </a:prstGeom>
        </p:spPr>
      </p:pic>
    </p:spTree>
    <p:extLst>
      <p:ext uri="{BB962C8B-B14F-4D97-AF65-F5344CB8AC3E}">
        <p14:creationId xmlns:p14="http://schemas.microsoft.com/office/powerpoint/2010/main" val="163799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0262C7-CD7D-83E8-35CC-B4A2F894049C}"/>
              </a:ext>
            </a:extLst>
          </p:cNvPr>
          <p:cNvSpPr>
            <a:spLocks noGrp="1"/>
          </p:cNvSpPr>
          <p:nvPr>
            <p:ph type="title"/>
          </p:nvPr>
        </p:nvSpPr>
        <p:spPr/>
        <p:txBody>
          <a:bodyPr>
            <a:normAutofit/>
          </a:bodyPr>
          <a:lstStyle/>
          <a:p>
            <a:r>
              <a:rPr lang="en-US" dirty="0"/>
              <a:t>3. List (1/4)</a:t>
            </a:r>
          </a:p>
        </p:txBody>
      </p:sp>
      <p:sp>
        <p:nvSpPr>
          <p:cNvPr id="10" name="Content Placeholder 9">
            <a:extLst>
              <a:ext uri="{FF2B5EF4-FFF2-40B4-BE49-F238E27FC236}">
                <a16:creationId xmlns:a16="http://schemas.microsoft.com/office/drawing/2014/main" id="{005773BF-D5DF-FF15-756E-895942045CFA}"/>
              </a:ext>
            </a:extLst>
          </p:cNvPr>
          <p:cNvSpPr>
            <a:spLocks noGrp="1"/>
          </p:cNvSpPr>
          <p:nvPr>
            <p:ph sz="half" idx="1"/>
          </p:nvPr>
        </p:nvSpPr>
        <p:spPr/>
        <p:txBody>
          <a:bodyPr/>
          <a:lstStyle/>
          <a:p>
            <a:r>
              <a:rPr lang="en-US" dirty="0"/>
              <a:t>How do you create and use a list?</a:t>
            </a:r>
          </a:p>
          <a:p>
            <a:endParaRPr lang="en-US" dirty="0"/>
          </a:p>
          <a:p>
            <a:endParaRPr lang="en-US" dirty="0"/>
          </a:p>
          <a:p>
            <a:endParaRPr lang="en-US" dirty="0"/>
          </a:p>
          <a:p>
            <a:endParaRPr lang="en-US" dirty="0"/>
          </a:p>
          <a:p>
            <a:r>
              <a:rPr lang="en-US" dirty="0"/>
              <a:t>Indexing and slicing of lists</a:t>
            </a:r>
          </a:p>
          <a:p>
            <a:pPr lvl="1"/>
            <a:r>
              <a:rPr lang="en-US" dirty="0"/>
              <a:t>1. Indexing of lists</a:t>
            </a:r>
          </a:p>
          <a:p>
            <a:endParaRPr lang="en-US" dirty="0"/>
          </a:p>
        </p:txBody>
      </p:sp>
      <p:sp>
        <p:nvSpPr>
          <p:cNvPr id="12" name="Content Placeholder 11">
            <a:extLst>
              <a:ext uri="{FF2B5EF4-FFF2-40B4-BE49-F238E27FC236}">
                <a16:creationId xmlns:a16="http://schemas.microsoft.com/office/drawing/2014/main" id="{F172CCE0-87FF-10BE-F3DB-CA884039E36D}"/>
              </a:ext>
            </a:extLst>
          </p:cNvPr>
          <p:cNvSpPr>
            <a:spLocks noGrp="1"/>
          </p:cNvSpPr>
          <p:nvPr>
            <p:ph sz="half" idx="2"/>
          </p:nvPr>
        </p:nvSpPr>
        <p:spPr/>
        <p:txBody>
          <a:bodyPr/>
          <a:lstStyle/>
          <a:p>
            <a:pPr lvl="1"/>
            <a:r>
              <a:rPr lang="en-US" dirty="0"/>
              <a:t>2. Slicing of lists</a:t>
            </a:r>
          </a:p>
          <a:p>
            <a:endParaRPr lang="en-US" dirty="0"/>
          </a:p>
        </p:txBody>
      </p:sp>
      <p:sp>
        <p:nvSpPr>
          <p:cNvPr id="5" name="Slide Number Placeholder 4">
            <a:extLst>
              <a:ext uri="{FF2B5EF4-FFF2-40B4-BE49-F238E27FC236}">
                <a16:creationId xmlns:a16="http://schemas.microsoft.com/office/drawing/2014/main" id="{337BD824-771F-F23F-1053-5E5F04D22E0D}"/>
              </a:ext>
            </a:extLst>
          </p:cNvPr>
          <p:cNvSpPr>
            <a:spLocks noGrp="1"/>
          </p:cNvSpPr>
          <p:nvPr>
            <p:ph type="sldNum" sz="quarter" idx="12"/>
          </p:nvPr>
        </p:nvSpPr>
        <p:spPr/>
        <p:txBody>
          <a:bodyPr/>
          <a:lstStyle/>
          <a:p>
            <a:pPr>
              <a:defRPr/>
            </a:pPr>
            <a:fld id="{13DC7F5B-F962-40C3-829D-4B5967626AD1}" type="slidenum">
              <a:rPr lang="ko-KR" altLang="en-US" smtClean="0"/>
              <a:pPr>
                <a:defRPr/>
              </a:pPr>
              <a:t>16</a:t>
            </a:fld>
            <a:endParaRPr lang="ko-KR" altLang="en-US"/>
          </a:p>
        </p:txBody>
      </p:sp>
      <p:pic>
        <p:nvPicPr>
          <p:cNvPr id="11" name="Picture 10">
            <a:extLst>
              <a:ext uri="{FF2B5EF4-FFF2-40B4-BE49-F238E27FC236}">
                <a16:creationId xmlns:a16="http://schemas.microsoft.com/office/drawing/2014/main" id="{30397EC7-102C-0D3F-418B-7617BBFF8F5F}"/>
              </a:ext>
            </a:extLst>
          </p:cNvPr>
          <p:cNvPicPr>
            <a:picLocks noChangeAspect="1"/>
          </p:cNvPicPr>
          <p:nvPr/>
        </p:nvPicPr>
        <p:blipFill>
          <a:blip r:embed="rId3"/>
          <a:stretch>
            <a:fillRect/>
          </a:stretch>
        </p:blipFill>
        <p:spPr>
          <a:xfrm>
            <a:off x="1085323" y="2288949"/>
            <a:ext cx="2853175" cy="1140051"/>
          </a:xfrm>
          <a:prstGeom prst="rect">
            <a:avLst/>
          </a:prstGeom>
        </p:spPr>
      </p:pic>
      <p:grpSp>
        <p:nvGrpSpPr>
          <p:cNvPr id="8" name="Group 7">
            <a:extLst>
              <a:ext uri="{FF2B5EF4-FFF2-40B4-BE49-F238E27FC236}">
                <a16:creationId xmlns:a16="http://schemas.microsoft.com/office/drawing/2014/main" id="{D9F7D0C3-DEF1-B8DF-3CB6-C64792487738}"/>
              </a:ext>
            </a:extLst>
          </p:cNvPr>
          <p:cNvGrpSpPr/>
          <p:nvPr/>
        </p:nvGrpSpPr>
        <p:grpSpPr>
          <a:xfrm>
            <a:off x="3118070" y="4237912"/>
            <a:ext cx="2015718" cy="2577000"/>
            <a:chOff x="3242763" y="3883294"/>
            <a:chExt cx="2583703" cy="2931618"/>
          </a:xfrm>
        </p:grpSpPr>
        <p:pic>
          <p:nvPicPr>
            <p:cNvPr id="17" name="Picture 16">
              <a:extLst>
                <a:ext uri="{FF2B5EF4-FFF2-40B4-BE49-F238E27FC236}">
                  <a16:creationId xmlns:a16="http://schemas.microsoft.com/office/drawing/2014/main" id="{AE07B5EA-9928-3A67-CAC2-DBEAB8030B0A}"/>
                </a:ext>
              </a:extLst>
            </p:cNvPr>
            <p:cNvPicPr>
              <a:picLocks noChangeAspect="1"/>
            </p:cNvPicPr>
            <p:nvPr/>
          </p:nvPicPr>
          <p:blipFill>
            <a:blip r:embed="rId4"/>
            <a:stretch>
              <a:fillRect/>
            </a:stretch>
          </p:blipFill>
          <p:spPr>
            <a:xfrm>
              <a:off x="3242763" y="3883294"/>
              <a:ext cx="2571750" cy="285750"/>
            </a:xfrm>
            <a:prstGeom prst="rect">
              <a:avLst/>
            </a:prstGeom>
          </p:spPr>
        </p:pic>
        <p:pic>
          <p:nvPicPr>
            <p:cNvPr id="19" name="Picture 18">
              <a:extLst>
                <a:ext uri="{FF2B5EF4-FFF2-40B4-BE49-F238E27FC236}">
                  <a16:creationId xmlns:a16="http://schemas.microsoft.com/office/drawing/2014/main" id="{FF6AFA1F-8942-8FE3-D9A9-5CAA4E1008A9}"/>
                </a:ext>
              </a:extLst>
            </p:cNvPr>
            <p:cNvPicPr>
              <a:picLocks noChangeAspect="1"/>
            </p:cNvPicPr>
            <p:nvPr/>
          </p:nvPicPr>
          <p:blipFill>
            <a:blip r:embed="rId5"/>
            <a:stretch>
              <a:fillRect/>
            </a:stretch>
          </p:blipFill>
          <p:spPr>
            <a:xfrm>
              <a:off x="3254716" y="4169044"/>
              <a:ext cx="2571750" cy="1333500"/>
            </a:xfrm>
            <a:prstGeom prst="rect">
              <a:avLst/>
            </a:prstGeom>
          </p:spPr>
        </p:pic>
        <p:pic>
          <p:nvPicPr>
            <p:cNvPr id="20" name="Picture 19">
              <a:extLst>
                <a:ext uri="{FF2B5EF4-FFF2-40B4-BE49-F238E27FC236}">
                  <a16:creationId xmlns:a16="http://schemas.microsoft.com/office/drawing/2014/main" id="{AD46DACA-E73E-4F61-8B77-B9F3A4EEB953}"/>
                </a:ext>
              </a:extLst>
            </p:cNvPr>
            <p:cNvPicPr>
              <a:picLocks noChangeAspect="1"/>
            </p:cNvPicPr>
            <p:nvPr/>
          </p:nvPicPr>
          <p:blipFill>
            <a:blip r:embed="rId6"/>
            <a:stretch>
              <a:fillRect/>
            </a:stretch>
          </p:blipFill>
          <p:spPr>
            <a:xfrm>
              <a:off x="3242763" y="5485894"/>
              <a:ext cx="2571750" cy="476250"/>
            </a:xfrm>
            <a:prstGeom prst="rect">
              <a:avLst/>
            </a:prstGeom>
          </p:spPr>
        </p:pic>
        <p:pic>
          <p:nvPicPr>
            <p:cNvPr id="21" name="Picture 20">
              <a:extLst>
                <a:ext uri="{FF2B5EF4-FFF2-40B4-BE49-F238E27FC236}">
                  <a16:creationId xmlns:a16="http://schemas.microsoft.com/office/drawing/2014/main" id="{17F18794-83BC-8B1C-28DD-6DE1B984C852}"/>
                </a:ext>
              </a:extLst>
            </p:cNvPr>
            <p:cNvPicPr>
              <a:picLocks noChangeAspect="1"/>
            </p:cNvPicPr>
            <p:nvPr/>
          </p:nvPicPr>
          <p:blipFill>
            <a:blip r:embed="rId7"/>
            <a:stretch>
              <a:fillRect/>
            </a:stretch>
          </p:blipFill>
          <p:spPr>
            <a:xfrm>
              <a:off x="3242763" y="5957662"/>
              <a:ext cx="2571750" cy="857250"/>
            </a:xfrm>
            <a:prstGeom prst="rect">
              <a:avLst/>
            </a:prstGeom>
          </p:spPr>
        </p:pic>
      </p:grpSp>
      <p:pic>
        <p:nvPicPr>
          <p:cNvPr id="2" name="Picture 1">
            <a:extLst>
              <a:ext uri="{FF2B5EF4-FFF2-40B4-BE49-F238E27FC236}">
                <a16:creationId xmlns:a16="http://schemas.microsoft.com/office/drawing/2014/main" id="{F26BE8FF-E62F-FB3D-5A75-5AA543381652}"/>
              </a:ext>
            </a:extLst>
          </p:cNvPr>
          <p:cNvPicPr>
            <a:picLocks noChangeAspect="1"/>
          </p:cNvPicPr>
          <p:nvPr/>
        </p:nvPicPr>
        <p:blipFill>
          <a:blip r:embed="rId8"/>
          <a:stretch>
            <a:fillRect/>
          </a:stretch>
        </p:blipFill>
        <p:spPr>
          <a:xfrm>
            <a:off x="1581370" y="4281000"/>
            <a:ext cx="1333500" cy="666750"/>
          </a:xfrm>
          <a:prstGeom prst="rect">
            <a:avLst/>
          </a:prstGeom>
        </p:spPr>
      </p:pic>
      <p:pic>
        <p:nvPicPr>
          <p:cNvPr id="3" name="Picture 2">
            <a:extLst>
              <a:ext uri="{FF2B5EF4-FFF2-40B4-BE49-F238E27FC236}">
                <a16:creationId xmlns:a16="http://schemas.microsoft.com/office/drawing/2014/main" id="{F0ACC17C-15CD-625C-66CF-9D93860DC170}"/>
              </a:ext>
            </a:extLst>
          </p:cNvPr>
          <p:cNvPicPr>
            <a:picLocks noChangeAspect="1"/>
          </p:cNvPicPr>
          <p:nvPr/>
        </p:nvPicPr>
        <p:blipFill>
          <a:blip r:embed="rId9"/>
          <a:stretch>
            <a:fillRect/>
          </a:stretch>
        </p:blipFill>
        <p:spPr>
          <a:xfrm>
            <a:off x="1581370" y="4947750"/>
            <a:ext cx="1333500" cy="476250"/>
          </a:xfrm>
          <a:prstGeom prst="rect">
            <a:avLst/>
          </a:prstGeom>
        </p:spPr>
      </p:pic>
      <p:pic>
        <p:nvPicPr>
          <p:cNvPr id="4" name="Picture 3">
            <a:extLst>
              <a:ext uri="{FF2B5EF4-FFF2-40B4-BE49-F238E27FC236}">
                <a16:creationId xmlns:a16="http://schemas.microsoft.com/office/drawing/2014/main" id="{C0F2E626-A39E-277F-4488-C93ADF618B6D}"/>
              </a:ext>
            </a:extLst>
          </p:cNvPr>
          <p:cNvPicPr>
            <a:picLocks noChangeAspect="1"/>
          </p:cNvPicPr>
          <p:nvPr/>
        </p:nvPicPr>
        <p:blipFill>
          <a:blip r:embed="rId10"/>
          <a:stretch>
            <a:fillRect/>
          </a:stretch>
        </p:blipFill>
        <p:spPr>
          <a:xfrm>
            <a:off x="1581370" y="5388949"/>
            <a:ext cx="1333500" cy="476250"/>
          </a:xfrm>
          <a:prstGeom prst="rect">
            <a:avLst/>
          </a:prstGeom>
        </p:spPr>
      </p:pic>
      <p:pic>
        <p:nvPicPr>
          <p:cNvPr id="7" name="Picture 6">
            <a:extLst>
              <a:ext uri="{FF2B5EF4-FFF2-40B4-BE49-F238E27FC236}">
                <a16:creationId xmlns:a16="http://schemas.microsoft.com/office/drawing/2014/main" id="{14175983-CF1B-F405-F2FB-BFD038356BB4}"/>
              </a:ext>
            </a:extLst>
          </p:cNvPr>
          <p:cNvPicPr>
            <a:picLocks noChangeAspect="1"/>
          </p:cNvPicPr>
          <p:nvPr/>
        </p:nvPicPr>
        <p:blipFill>
          <a:blip r:embed="rId11"/>
          <a:stretch>
            <a:fillRect/>
          </a:stretch>
        </p:blipFill>
        <p:spPr>
          <a:xfrm>
            <a:off x="1581370" y="5852625"/>
            <a:ext cx="1333500" cy="476250"/>
          </a:xfrm>
          <a:prstGeom prst="rect">
            <a:avLst/>
          </a:prstGeom>
        </p:spPr>
      </p:pic>
      <p:pic>
        <p:nvPicPr>
          <p:cNvPr id="9" name="Picture 8">
            <a:extLst>
              <a:ext uri="{FF2B5EF4-FFF2-40B4-BE49-F238E27FC236}">
                <a16:creationId xmlns:a16="http://schemas.microsoft.com/office/drawing/2014/main" id="{BD84010C-DC8C-79E2-058C-E1881E153D95}"/>
              </a:ext>
            </a:extLst>
          </p:cNvPr>
          <p:cNvPicPr>
            <a:picLocks noChangeAspect="1"/>
          </p:cNvPicPr>
          <p:nvPr/>
        </p:nvPicPr>
        <p:blipFill>
          <a:blip r:embed="rId12"/>
          <a:stretch>
            <a:fillRect/>
          </a:stretch>
        </p:blipFill>
        <p:spPr>
          <a:xfrm>
            <a:off x="7211732" y="2288949"/>
            <a:ext cx="1809750" cy="762000"/>
          </a:xfrm>
          <a:prstGeom prst="rect">
            <a:avLst/>
          </a:prstGeom>
        </p:spPr>
      </p:pic>
      <p:pic>
        <p:nvPicPr>
          <p:cNvPr id="18" name="Picture 17">
            <a:extLst>
              <a:ext uri="{FF2B5EF4-FFF2-40B4-BE49-F238E27FC236}">
                <a16:creationId xmlns:a16="http://schemas.microsoft.com/office/drawing/2014/main" id="{FE5D96AA-77DE-6D0C-4759-6EEE52A6A92B}"/>
              </a:ext>
            </a:extLst>
          </p:cNvPr>
          <p:cNvPicPr>
            <a:picLocks noChangeAspect="1"/>
          </p:cNvPicPr>
          <p:nvPr/>
        </p:nvPicPr>
        <p:blipFill>
          <a:blip r:embed="rId13"/>
          <a:stretch>
            <a:fillRect/>
          </a:stretch>
        </p:blipFill>
        <p:spPr>
          <a:xfrm>
            <a:off x="7211732" y="3050949"/>
            <a:ext cx="1809750" cy="1333500"/>
          </a:xfrm>
          <a:prstGeom prst="rect">
            <a:avLst/>
          </a:prstGeom>
        </p:spPr>
      </p:pic>
    </p:spTree>
    <p:extLst>
      <p:ext uri="{BB962C8B-B14F-4D97-AF65-F5344CB8AC3E}">
        <p14:creationId xmlns:p14="http://schemas.microsoft.com/office/powerpoint/2010/main" val="2887708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178E-99A8-EC44-3B08-7D885E32465B}"/>
              </a:ext>
            </a:extLst>
          </p:cNvPr>
          <p:cNvSpPr>
            <a:spLocks noGrp="1"/>
          </p:cNvSpPr>
          <p:nvPr>
            <p:ph type="title"/>
          </p:nvPr>
        </p:nvSpPr>
        <p:spPr/>
        <p:txBody>
          <a:bodyPr/>
          <a:lstStyle/>
          <a:p>
            <a:r>
              <a:rPr lang="en-US" dirty="0"/>
              <a:t>3. List (2/4)</a:t>
            </a:r>
          </a:p>
        </p:txBody>
      </p:sp>
      <p:sp>
        <p:nvSpPr>
          <p:cNvPr id="5" name="Slide Number Placeholder 4">
            <a:extLst>
              <a:ext uri="{FF2B5EF4-FFF2-40B4-BE49-F238E27FC236}">
                <a16:creationId xmlns:a16="http://schemas.microsoft.com/office/drawing/2014/main" id="{154A7325-85DC-C967-9F7B-B631E449D44D}"/>
              </a:ext>
            </a:extLst>
          </p:cNvPr>
          <p:cNvSpPr>
            <a:spLocks noGrp="1"/>
          </p:cNvSpPr>
          <p:nvPr>
            <p:ph type="sldNum" sz="quarter" idx="12"/>
          </p:nvPr>
        </p:nvSpPr>
        <p:spPr/>
        <p:txBody>
          <a:bodyPr/>
          <a:lstStyle/>
          <a:p>
            <a:pPr>
              <a:defRPr/>
            </a:pPr>
            <a:fld id="{13DC7F5B-F962-40C3-829D-4B5967626AD1}" type="slidenum">
              <a:rPr lang="ko-KR" altLang="en-US" smtClean="0"/>
              <a:pPr>
                <a:defRPr/>
              </a:pPr>
              <a:t>17</a:t>
            </a:fld>
            <a:endParaRPr lang="ko-KR" altLang="en-US"/>
          </a:p>
        </p:txBody>
      </p:sp>
      <p:pic>
        <p:nvPicPr>
          <p:cNvPr id="10" name="Picture 9">
            <a:extLst>
              <a:ext uri="{FF2B5EF4-FFF2-40B4-BE49-F238E27FC236}">
                <a16:creationId xmlns:a16="http://schemas.microsoft.com/office/drawing/2014/main" id="{99ED6DBB-6A93-3291-2B25-1BE75C741F96}"/>
              </a:ext>
            </a:extLst>
          </p:cNvPr>
          <p:cNvPicPr>
            <a:picLocks noChangeAspect="1"/>
          </p:cNvPicPr>
          <p:nvPr/>
        </p:nvPicPr>
        <p:blipFill>
          <a:blip r:embed="rId3"/>
          <a:stretch>
            <a:fillRect/>
          </a:stretch>
        </p:blipFill>
        <p:spPr>
          <a:xfrm>
            <a:off x="1598519" y="2597524"/>
            <a:ext cx="1428750" cy="857250"/>
          </a:xfrm>
          <a:prstGeom prst="rect">
            <a:avLst/>
          </a:prstGeom>
        </p:spPr>
      </p:pic>
      <p:pic>
        <p:nvPicPr>
          <p:cNvPr id="11" name="Picture 10">
            <a:extLst>
              <a:ext uri="{FF2B5EF4-FFF2-40B4-BE49-F238E27FC236}">
                <a16:creationId xmlns:a16="http://schemas.microsoft.com/office/drawing/2014/main" id="{37B8CE91-4FAC-31FD-6932-EC0882BE9531}"/>
              </a:ext>
            </a:extLst>
          </p:cNvPr>
          <p:cNvPicPr>
            <a:picLocks noChangeAspect="1"/>
          </p:cNvPicPr>
          <p:nvPr/>
        </p:nvPicPr>
        <p:blipFill>
          <a:blip r:embed="rId4"/>
          <a:stretch>
            <a:fillRect/>
          </a:stretch>
        </p:blipFill>
        <p:spPr>
          <a:xfrm>
            <a:off x="1598519" y="4021511"/>
            <a:ext cx="2095500" cy="666750"/>
          </a:xfrm>
          <a:prstGeom prst="rect">
            <a:avLst/>
          </a:prstGeom>
        </p:spPr>
      </p:pic>
      <p:pic>
        <p:nvPicPr>
          <p:cNvPr id="12" name="Picture 11">
            <a:extLst>
              <a:ext uri="{FF2B5EF4-FFF2-40B4-BE49-F238E27FC236}">
                <a16:creationId xmlns:a16="http://schemas.microsoft.com/office/drawing/2014/main" id="{7739E747-DFEE-FF54-7D86-0A80B609C221}"/>
              </a:ext>
            </a:extLst>
          </p:cNvPr>
          <p:cNvPicPr>
            <a:picLocks noChangeAspect="1"/>
          </p:cNvPicPr>
          <p:nvPr/>
        </p:nvPicPr>
        <p:blipFill>
          <a:blip r:embed="rId5"/>
          <a:stretch>
            <a:fillRect/>
          </a:stretch>
        </p:blipFill>
        <p:spPr>
          <a:xfrm>
            <a:off x="1598519" y="5254999"/>
            <a:ext cx="1333500" cy="666750"/>
          </a:xfrm>
          <a:prstGeom prst="rect">
            <a:avLst/>
          </a:prstGeom>
        </p:spPr>
      </p:pic>
      <p:sp>
        <p:nvSpPr>
          <p:cNvPr id="15" name="Content Placeholder 3">
            <a:extLst>
              <a:ext uri="{FF2B5EF4-FFF2-40B4-BE49-F238E27FC236}">
                <a16:creationId xmlns:a16="http://schemas.microsoft.com/office/drawing/2014/main" id="{48C14ACB-421D-DA79-6450-5FE175227300}"/>
              </a:ext>
            </a:extLst>
          </p:cNvPr>
          <p:cNvSpPr>
            <a:spLocks noGrp="1"/>
          </p:cNvSpPr>
          <p:nvPr>
            <p:ph sz="half" idx="1"/>
          </p:nvPr>
        </p:nvSpPr>
        <p:spPr>
          <a:xfrm>
            <a:off x="609600" y="1841500"/>
            <a:ext cx="5384800" cy="4525963"/>
          </a:xfrm>
        </p:spPr>
        <p:txBody>
          <a:bodyPr/>
          <a:lstStyle/>
          <a:p>
            <a:r>
              <a:rPr lang="en-US" dirty="0"/>
              <a:t>List operations</a:t>
            </a:r>
          </a:p>
          <a:p>
            <a:pPr lvl="1"/>
            <a:r>
              <a:rPr lang="en-US" dirty="0"/>
              <a:t>1. Add list (</a:t>
            </a:r>
            <a:r>
              <a:rPr lang="en-US" dirty="0">
                <a:solidFill>
                  <a:srgbClr val="FF0000"/>
                </a:solidFill>
              </a:rPr>
              <a:t>+</a:t>
            </a:r>
            <a:r>
              <a:rPr lang="en-US" dirty="0"/>
              <a:t>)</a:t>
            </a:r>
          </a:p>
          <a:p>
            <a:pPr lvl="1"/>
            <a:endParaRPr lang="en-US" dirty="0"/>
          </a:p>
          <a:p>
            <a:pPr lvl="1"/>
            <a:endParaRPr lang="en-US" dirty="0"/>
          </a:p>
          <a:p>
            <a:pPr lvl="1"/>
            <a:endParaRPr lang="en-US" dirty="0"/>
          </a:p>
          <a:p>
            <a:pPr lvl="1"/>
            <a:r>
              <a:rPr lang="en-US" dirty="0"/>
              <a:t>2. Repeat list (</a:t>
            </a:r>
            <a:r>
              <a:rPr lang="en-US" dirty="0">
                <a:solidFill>
                  <a:srgbClr val="FF0000"/>
                </a:solidFill>
              </a:rPr>
              <a:t>*</a:t>
            </a:r>
            <a:r>
              <a:rPr lang="en-US" dirty="0"/>
              <a:t>)</a:t>
            </a:r>
          </a:p>
          <a:p>
            <a:pPr lvl="1"/>
            <a:endParaRPr lang="en-US" dirty="0"/>
          </a:p>
          <a:p>
            <a:pPr lvl="1"/>
            <a:endParaRPr lang="en-US" dirty="0"/>
          </a:p>
          <a:p>
            <a:pPr lvl="1"/>
            <a:endParaRPr lang="en-US" dirty="0"/>
          </a:p>
          <a:p>
            <a:pPr lvl="1"/>
            <a:r>
              <a:rPr lang="en-US" dirty="0"/>
              <a:t>3. Find the length of the list</a:t>
            </a:r>
          </a:p>
        </p:txBody>
      </p:sp>
      <p:sp>
        <p:nvSpPr>
          <p:cNvPr id="16" name="Content Placeholder 2">
            <a:extLst>
              <a:ext uri="{FF2B5EF4-FFF2-40B4-BE49-F238E27FC236}">
                <a16:creationId xmlns:a16="http://schemas.microsoft.com/office/drawing/2014/main" id="{A0D9C551-FCCE-99AC-4E39-7CCA57AA909A}"/>
              </a:ext>
            </a:extLst>
          </p:cNvPr>
          <p:cNvSpPr>
            <a:spLocks noGrp="1"/>
          </p:cNvSpPr>
          <p:nvPr>
            <p:ph sz="half" idx="2"/>
          </p:nvPr>
        </p:nvSpPr>
        <p:spPr>
          <a:xfrm>
            <a:off x="6197600" y="1841500"/>
            <a:ext cx="5384800" cy="4525963"/>
          </a:xfrm>
        </p:spPr>
        <p:txBody>
          <a:bodyPr/>
          <a:lstStyle/>
          <a:p>
            <a:r>
              <a:rPr lang="en-US" dirty="0"/>
              <a:t>Editing and deleting of list</a:t>
            </a:r>
          </a:p>
          <a:p>
            <a:pPr lvl="1"/>
            <a:r>
              <a:rPr lang="en-US" dirty="0"/>
              <a:t>1. Modifying values in a list</a:t>
            </a:r>
          </a:p>
          <a:p>
            <a:pPr lvl="1"/>
            <a:endParaRPr lang="en-US" dirty="0"/>
          </a:p>
          <a:p>
            <a:pPr lvl="1"/>
            <a:endParaRPr lang="en-US" dirty="0"/>
          </a:p>
          <a:p>
            <a:pPr lvl="1"/>
            <a:endParaRPr lang="en-US" dirty="0"/>
          </a:p>
          <a:p>
            <a:pPr lvl="1"/>
            <a:r>
              <a:rPr lang="en-US" dirty="0"/>
              <a:t>2. Deleting list elements using the del function</a:t>
            </a:r>
          </a:p>
          <a:p>
            <a:pPr lvl="1"/>
            <a:endParaRPr lang="en-US" dirty="0"/>
          </a:p>
        </p:txBody>
      </p:sp>
      <p:pic>
        <p:nvPicPr>
          <p:cNvPr id="17" name="Picture 16">
            <a:extLst>
              <a:ext uri="{FF2B5EF4-FFF2-40B4-BE49-F238E27FC236}">
                <a16:creationId xmlns:a16="http://schemas.microsoft.com/office/drawing/2014/main" id="{78671E17-939B-434F-90A2-61B5F8ECEF98}"/>
              </a:ext>
            </a:extLst>
          </p:cNvPr>
          <p:cNvPicPr>
            <a:picLocks noChangeAspect="1"/>
          </p:cNvPicPr>
          <p:nvPr/>
        </p:nvPicPr>
        <p:blipFill>
          <a:blip r:embed="rId6"/>
          <a:stretch>
            <a:fillRect/>
          </a:stretch>
        </p:blipFill>
        <p:spPr>
          <a:xfrm>
            <a:off x="7177367" y="2571750"/>
            <a:ext cx="1333500" cy="857250"/>
          </a:xfrm>
          <a:prstGeom prst="rect">
            <a:avLst/>
          </a:prstGeom>
        </p:spPr>
      </p:pic>
      <p:pic>
        <p:nvPicPr>
          <p:cNvPr id="18" name="Picture 17">
            <a:extLst>
              <a:ext uri="{FF2B5EF4-FFF2-40B4-BE49-F238E27FC236}">
                <a16:creationId xmlns:a16="http://schemas.microsoft.com/office/drawing/2014/main" id="{6A5A6D37-C15E-D5C6-7A5D-5192994727B8}"/>
              </a:ext>
            </a:extLst>
          </p:cNvPr>
          <p:cNvPicPr>
            <a:picLocks noChangeAspect="1"/>
          </p:cNvPicPr>
          <p:nvPr/>
        </p:nvPicPr>
        <p:blipFill>
          <a:blip r:embed="rId7"/>
          <a:stretch>
            <a:fillRect/>
          </a:stretch>
        </p:blipFill>
        <p:spPr>
          <a:xfrm>
            <a:off x="7177367" y="3914775"/>
            <a:ext cx="1333500" cy="857250"/>
          </a:xfrm>
          <a:prstGeom prst="rect">
            <a:avLst/>
          </a:prstGeom>
        </p:spPr>
      </p:pic>
      <p:pic>
        <p:nvPicPr>
          <p:cNvPr id="19" name="Picture 18">
            <a:extLst>
              <a:ext uri="{FF2B5EF4-FFF2-40B4-BE49-F238E27FC236}">
                <a16:creationId xmlns:a16="http://schemas.microsoft.com/office/drawing/2014/main" id="{4FF20BA5-AF37-0F8D-380B-79F6BBC939D8}"/>
              </a:ext>
            </a:extLst>
          </p:cNvPr>
          <p:cNvPicPr>
            <a:picLocks noChangeAspect="1"/>
          </p:cNvPicPr>
          <p:nvPr/>
        </p:nvPicPr>
        <p:blipFill>
          <a:blip r:embed="rId8"/>
          <a:stretch>
            <a:fillRect/>
          </a:stretch>
        </p:blipFill>
        <p:spPr>
          <a:xfrm>
            <a:off x="7181476" y="4975099"/>
            <a:ext cx="1714500" cy="857250"/>
          </a:xfrm>
          <a:prstGeom prst="rect">
            <a:avLst/>
          </a:prstGeom>
        </p:spPr>
      </p:pic>
    </p:spTree>
    <p:extLst>
      <p:ext uri="{BB962C8B-B14F-4D97-AF65-F5344CB8AC3E}">
        <p14:creationId xmlns:p14="http://schemas.microsoft.com/office/powerpoint/2010/main" val="3488311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3">
            <a:extLst>
              <a:ext uri="{FF2B5EF4-FFF2-40B4-BE49-F238E27FC236}">
                <a16:creationId xmlns:a16="http://schemas.microsoft.com/office/drawing/2014/main" id="{966A7ACD-71CE-3468-AD89-8E7711CB916E}"/>
              </a:ext>
            </a:extLst>
          </p:cNvPr>
          <p:cNvSpPr>
            <a:spLocks noGrp="1"/>
          </p:cNvSpPr>
          <p:nvPr>
            <p:ph sz="half" idx="1"/>
          </p:nvPr>
        </p:nvSpPr>
        <p:spPr>
          <a:xfrm>
            <a:off x="609600" y="1841500"/>
            <a:ext cx="5384800" cy="4525963"/>
          </a:xfrm>
        </p:spPr>
        <p:txBody>
          <a:bodyPr/>
          <a:lstStyle/>
          <a:p>
            <a:r>
              <a:rPr lang="en-US" dirty="0"/>
              <a:t>List-related functions</a:t>
            </a:r>
          </a:p>
          <a:p>
            <a:pPr lvl="1"/>
            <a:r>
              <a:rPr lang="en-US" dirty="0"/>
              <a:t>1. Adding elements to a list – </a:t>
            </a:r>
            <a:r>
              <a:rPr lang="en-US" dirty="0">
                <a:solidFill>
                  <a:srgbClr val="FF0000"/>
                </a:solidFill>
              </a:rPr>
              <a:t>append</a:t>
            </a:r>
          </a:p>
          <a:p>
            <a:pPr lvl="1"/>
            <a:endParaRPr lang="en-US" dirty="0"/>
          </a:p>
          <a:p>
            <a:pPr lvl="1"/>
            <a:endParaRPr lang="en-US" dirty="0"/>
          </a:p>
          <a:p>
            <a:pPr marL="411480" lvl="1" indent="0">
              <a:buNone/>
            </a:pPr>
            <a:endParaRPr lang="en-US" dirty="0"/>
          </a:p>
          <a:p>
            <a:pPr lvl="1"/>
            <a:r>
              <a:rPr lang="en-US" dirty="0"/>
              <a:t>2. Sorting the list – </a:t>
            </a:r>
            <a:r>
              <a:rPr lang="en-US" dirty="0">
                <a:solidFill>
                  <a:srgbClr val="FF0000"/>
                </a:solidFill>
              </a:rPr>
              <a:t>sort</a:t>
            </a:r>
          </a:p>
          <a:p>
            <a:pPr lvl="1"/>
            <a:endParaRPr lang="en-US" dirty="0">
              <a:solidFill>
                <a:srgbClr val="FF0000"/>
              </a:solidFill>
            </a:endParaRPr>
          </a:p>
          <a:p>
            <a:pPr lvl="1"/>
            <a:endParaRPr lang="en-US" dirty="0">
              <a:solidFill>
                <a:srgbClr val="FF0000"/>
              </a:solidFill>
            </a:endParaRPr>
          </a:p>
          <a:p>
            <a:pPr lvl="1"/>
            <a:endParaRPr lang="en-US" dirty="0">
              <a:solidFill>
                <a:srgbClr val="FF0000"/>
              </a:solidFill>
            </a:endParaRPr>
          </a:p>
          <a:p>
            <a:pPr lvl="1"/>
            <a:r>
              <a:rPr lang="en-US" dirty="0"/>
              <a:t>3. Flip the list – </a:t>
            </a:r>
            <a:r>
              <a:rPr lang="en-US" dirty="0">
                <a:solidFill>
                  <a:srgbClr val="FF0000"/>
                </a:solidFill>
              </a:rPr>
              <a:t>reverse</a:t>
            </a:r>
          </a:p>
          <a:p>
            <a:pPr lvl="1"/>
            <a:endParaRPr lang="en-US" dirty="0">
              <a:solidFill>
                <a:srgbClr val="FF0000"/>
              </a:solidFill>
            </a:endParaRPr>
          </a:p>
          <a:p>
            <a:pPr lvl="1"/>
            <a:endParaRPr lang="en-US" dirty="0"/>
          </a:p>
        </p:txBody>
      </p:sp>
      <p:sp>
        <p:nvSpPr>
          <p:cNvPr id="2" name="Title 1">
            <a:extLst>
              <a:ext uri="{FF2B5EF4-FFF2-40B4-BE49-F238E27FC236}">
                <a16:creationId xmlns:a16="http://schemas.microsoft.com/office/drawing/2014/main" id="{252FE491-9717-9158-73B1-AA4DD39BD189}"/>
              </a:ext>
            </a:extLst>
          </p:cNvPr>
          <p:cNvSpPr>
            <a:spLocks noGrp="1"/>
          </p:cNvSpPr>
          <p:nvPr>
            <p:ph type="title"/>
          </p:nvPr>
        </p:nvSpPr>
        <p:spPr/>
        <p:txBody>
          <a:bodyPr/>
          <a:lstStyle/>
          <a:p>
            <a:r>
              <a:rPr lang="en-US" dirty="0"/>
              <a:t>3. List (3/4)</a:t>
            </a:r>
          </a:p>
        </p:txBody>
      </p:sp>
      <p:sp>
        <p:nvSpPr>
          <p:cNvPr id="5" name="Slide Number Placeholder 4">
            <a:extLst>
              <a:ext uri="{FF2B5EF4-FFF2-40B4-BE49-F238E27FC236}">
                <a16:creationId xmlns:a16="http://schemas.microsoft.com/office/drawing/2014/main" id="{0702A3EF-13AF-EC12-18F2-56E349BDFC23}"/>
              </a:ext>
            </a:extLst>
          </p:cNvPr>
          <p:cNvSpPr>
            <a:spLocks noGrp="1"/>
          </p:cNvSpPr>
          <p:nvPr>
            <p:ph type="sldNum" sz="quarter" idx="12"/>
          </p:nvPr>
        </p:nvSpPr>
        <p:spPr/>
        <p:txBody>
          <a:bodyPr/>
          <a:lstStyle/>
          <a:p>
            <a:pPr>
              <a:defRPr/>
            </a:pPr>
            <a:fld id="{13DC7F5B-F962-40C3-829D-4B5967626AD1}" type="slidenum">
              <a:rPr lang="ko-KR" altLang="en-US" smtClean="0"/>
              <a:pPr>
                <a:defRPr/>
              </a:pPr>
              <a:t>18</a:t>
            </a:fld>
            <a:endParaRPr lang="ko-KR" altLang="en-US"/>
          </a:p>
        </p:txBody>
      </p:sp>
      <p:pic>
        <p:nvPicPr>
          <p:cNvPr id="9" name="Picture 8">
            <a:extLst>
              <a:ext uri="{FF2B5EF4-FFF2-40B4-BE49-F238E27FC236}">
                <a16:creationId xmlns:a16="http://schemas.microsoft.com/office/drawing/2014/main" id="{99096220-DF36-681F-876F-98D607D6A187}"/>
              </a:ext>
            </a:extLst>
          </p:cNvPr>
          <p:cNvPicPr>
            <a:picLocks noChangeAspect="1"/>
          </p:cNvPicPr>
          <p:nvPr/>
        </p:nvPicPr>
        <p:blipFill>
          <a:blip r:embed="rId3"/>
          <a:stretch>
            <a:fillRect/>
          </a:stretch>
        </p:blipFill>
        <p:spPr>
          <a:xfrm>
            <a:off x="1607297" y="2571750"/>
            <a:ext cx="1524000" cy="857250"/>
          </a:xfrm>
          <a:prstGeom prst="rect">
            <a:avLst/>
          </a:prstGeom>
        </p:spPr>
      </p:pic>
      <p:pic>
        <p:nvPicPr>
          <p:cNvPr id="10" name="Picture 9">
            <a:extLst>
              <a:ext uri="{FF2B5EF4-FFF2-40B4-BE49-F238E27FC236}">
                <a16:creationId xmlns:a16="http://schemas.microsoft.com/office/drawing/2014/main" id="{C71B0156-2AA0-748F-D774-FF559AC4EFC9}"/>
              </a:ext>
            </a:extLst>
          </p:cNvPr>
          <p:cNvPicPr>
            <a:picLocks noChangeAspect="1"/>
          </p:cNvPicPr>
          <p:nvPr/>
        </p:nvPicPr>
        <p:blipFill>
          <a:blip r:embed="rId4"/>
          <a:stretch>
            <a:fillRect/>
          </a:stretch>
        </p:blipFill>
        <p:spPr>
          <a:xfrm>
            <a:off x="3131297" y="2734735"/>
            <a:ext cx="1524000" cy="714375"/>
          </a:xfrm>
          <a:prstGeom prst="rect">
            <a:avLst/>
          </a:prstGeom>
        </p:spPr>
      </p:pic>
      <p:pic>
        <p:nvPicPr>
          <p:cNvPr id="11" name="Picture 10">
            <a:extLst>
              <a:ext uri="{FF2B5EF4-FFF2-40B4-BE49-F238E27FC236}">
                <a16:creationId xmlns:a16="http://schemas.microsoft.com/office/drawing/2014/main" id="{C937D473-4A2D-C90B-D654-E2F12F09C9A2}"/>
              </a:ext>
            </a:extLst>
          </p:cNvPr>
          <p:cNvPicPr>
            <a:picLocks noChangeAspect="1"/>
          </p:cNvPicPr>
          <p:nvPr/>
        </p:nvPicPr>
        <p:blipFill>
          <a:blip r:embed="rId5"/>
          <a:stretch>
            <a:fillRect/>
          </a:stretch>
        </p:blipFill>
        <p:spPr>
          <a:xfrm>
            <a:off x="1607297" y="3913720"/>
            <a:ext cx="1714500" cy="857250"/>
          </a:xfrm>
          <a:prstGeom prst="rect">
            <a:avLst/>
          </a:prstGeom>
        </p:spPr>
      </p:pic>
      <p:pic>
        <p:nvPicPr>
          <p:cNvPr id="12" name="Picture 11">
            <a:extLst>
              <a:ext uri="{FF2B5EF4-FFF2-40B4-BE49-F238E27FC236}">
                <a16:creationId xmlns:a16="http://schemas.microsoft.com/office/drawing/2014/main" id="{36753601-DA4B-1697-7D84-668BC1584917}"/>
              </a:ext>
            </a:extLst>
          </p:cNvPr>
          <p:cNvPicPr>
            <a:picLocks noChangeAspect="1"/>
          </p:cNvPicPr>
          <p:nvPr/>
        </p:nvPicPr>
        <p:blipFill>
          <a:blip r:embed="rId6"/>
          <a:stretch>
            <a:fillRect/>
          </a:stretch>
        </p:blipFill>
        <p:spPr>
          <a:xfrm>
            <a:off x="3321797" y="3913720"/>
            <a:ext cx="1714500" cy="857250"/>
          </a:xfrm>
          <a:prstGeom prst="rect">
            <a:avLst/>
          </a:prstGeom>
        </p:spPr>
      </p:pic>
      <p:sp>
        <p:nvSpPr>
          <p:cNvPr id="16" name="Content Placeholder 15">
            <a:extLst>
              <a:ext uri="{FF2B5EF4-FFF2-40B4-BE49-F238E27FC236}">
                <a16:creationId xmlns:a16="http://schemas.microsoft.com/office/drawing/2014/main" id="{6B86478F-8F0F-D197-08FD-B2BD42B9F736}"/>
              </a:ext>
            </a:extLst>
          </p:cNvPr>
          <p:cNvSpPr>
            <a:spLocks noGrp="1"/>
          </p:cNvSpPr>
          <p:nvPr>
            <p:ph sz="half" idx="2"/>
          </p:nvPr>
        </p:nvSpPr>
        <p:spPr/>
        <p:txBody>
          <a:bodyPr/>
          <a:lstStyle/>
          <a:p>
            <a:pPr lvl="1"/>
            <a:r>
              <a:rPr lang="en-US" dirty="0"/>
              <a:t>4. Return index – </a:t>
            </a:r>
            <a:r>
              <a:rPr lang="en-US" dirty="0">
                <a:solidFill>
                  <a:srgbClr val="FF0000"/>
                </a:solidFill>
              </a:rPr>
              <a:t>index</a:t>
            </a:r>
          </a:p>
          <a:p>
            <a:pPr lvl="1"/>
            <a:endParaRPr lang="en-US" dirty="0">
              <a:solidFill>
                <a:srgbClr val="FF0000"/>
              </a:solidFill>
            </a:endParaRPr>
          </a:p>
          <a:p>
            <a:pPr lvl="1"/>
            <a:endParaRPr lang="en-US" dirty="0">
              <a:solidFill>
                <a:srgbClr val="FF0000"/>
              </a:solidFill>
            </a:endParaRPr>
          </a:p>
          <a:p>
            <a:pPr lvl="1"/>
            <a:endParaRPr lang="en-US" dirty="0">
              <a:solidFill>
                <a:srgbClr val="FF0000"/>
              </a:solidFill>
            </a:endParaRPr>
          </a:p>
          <a:p>
            <a:pPr lvl="1"/>
            <a:endParaRPr lang="en-US" dirty="0">
              <a:solidFill>
                <a:srgbClr val="FF0000"/>
              </a:solidFill>
            </a:endParaRPr>
          </a:p>
          <a:p>
            <a:pPr lvl="1"/>
            <a:r>
              <a:rPr lang="en-US" dirty="0"/>
              <a:t>5. Inserting elements into a list – </a:t>
            </a:r>
            <a:r>
              <a:rPr lang="en-US" dirty="0">
                <a:solidFill>
                  <a:srgbClr val="FF0000"/>
                </a:solidFill>
              </a:rPr>
              <a:t>insert</a:t>
            </a:r>
          </a:p>
          <a:p>
            <a:pPr lvl="1"/>
            <a:endParaRPr lang="en-US" dirty="0">
              <a:solidFill>
                <a:srgbClr val="FF0000"/>
              </a:solidFill>
            </a:endParaRPr>
          </a:p>
          <a:p>
            <a:pPr lvl="1"/>
            <a:endParaRPr lang="en-US" dirty="0">
              <a:solidFill>
                <a:srgbClr val="FF0000"/>
              </a:solidFill>
            </a:endParaRPr>
          </a:p>
          <a:p>
            <a:pPr lvl="1"/>
            <a:endParaRPr lang="en-US" dirty="0">
              <a:solidFill>
                <a:srgbClr val="FF0000"/>
              </a:solidFill>
            </a:endParaRPr>
          </a:p>
          <a:p>
            <a:pPr lvl="1"/>
            <a:r>
              <a:rPr lang="en-US" dirty="0"/>
              <a:t>6. Remove list elements - </a:t>
            </a:r>
            <a:r>
              <a:rPr lang="en-US" dirty="0">
                <a:solidFill>
                  <a:srgbClr val="FF0000"/>
                </a:solidFill>
              </a:rPr>
              <a:t>remove</a:t>
            </a:r>
          </a:p>
          <a:p>
            <a:pPr lvl="1"/>
            <a:endParaRPr lang="en-US" dirty="0">
              <a:solidFill>
                <a:srgbClr val="FF0000"/>
              </a:solidFill>
            </a:endParaRPr>
          </a:p>
          <a:p>
            <a:pPr lvl="1"/>
            <a:endParaRPr lang="en-US" dirty="0">
              <a:solidFill>
                <a:srgbClr val="FF0000"/>
              </a:solidFill>
            </a:endParaRPr>
          </a:p>
          <a:p>
            <a:endParaRPr lang="en-US" dirty="0"/>
          </a:p>
        </p:txBody>
      </p:sp>
      <p:pic>
        <p:nvPicPr>
          <p:cNvPr id="18" name="Picture 17">
            <a:extLst>
              <a:ext uri="{FF2B5EF4-FFF2-40B4-BE49-F238E27FC236}">
                <a16:creationId xmlns:a16="http://schemas.microsoft.com/office/drawing/2014/main" id="{78733D84-ADED-1EF4-EE5D-25BA446B85F2}"/>
              </a:ext>
            </a:extLst>
          </p:cNvPr>
          <p:cNvPicPr>
            <a:picLocks noChangeAspect="1"/>
          </p:cNvPicPr>
          <p:nvPr/>
        </p:nvPicPr>
        <p:blipFill>
          <a:blip r:embed="rId7"/>
          <a:stretch>
            <a:fillRect/>
          </a:stretch>
        </p:blipFill>
        <p:spPr>
          <a:xfrm>
            <a:off x="1607297" y="5235580"/>
            <a:ext cx="1714500" cy="857250"/>
          </a:xfrm>
          <a:prstGeom prst="rect">
            <a:avLst/>
          </a:prstGeom>
        </p:spPr>
      </p:pic>
      <p:pic>
        <p:nvPicPr>
          <p:cNvPr id="19" name="Picture 18">
            <a:extLst>
              <a:ext uri="{FF2B5EF4-FFF2-40B4-BE49-F238E27FC236}">
                <a16:creationId xmlns:a16="http://schemas.microsoft.com/office/drawing/2014/main" id="{097DD158-5DDD-560D-FC3B-BF5991F8CA6F}"/>
              </a:ext>
            </a:extLst>
          </p:cNvPr>
          <p:cNvPicPr>
            <a:picLocks noChangeAspect="1"/>
          </p:cNvPicPr>
          <p:nvPr/>
        </p:nvPicPr>
        <p:blipFill>
          <a:blip r:embed="rId8"/>
          <a:stretch>
            <a:fillRect/>
          </a:stretch>
        </p:blipFill>
        <p:spPr>
          <a:xfrm>
            <a:off x="9429750" y="2234672"/>
            <a:ext cx="2762250" cy="857250"/>
          </a:xfrm>
          <a:prstGeom prst="rect">
            <a:avLst/>
          </a:prstGeom>
        </p:spPr>
      </p:pic>
      <p:pic>
        <p:nvPicPr>
          <p:cNvPr id="20" name="Picture 19">
            <a:extLst>
              <a:ext uri="{FF2B5EF4-FFF2-40B4-BE49-F238E27FC236}">
                <a16:creationId xmlns:a16="http://schemas.microsoft.com/office/drawing/2014/main" id="{D2FC09F4-54C4-EF2D-1CC1-520D9168BE9E}"/>
              </a:ext>
            </a:extLst>
          </p:cNvPr>
          <p:cNvPicPr>
            <a:picLocks noChangeAspect="1"/>
          </p:cNvPicPr>
          <p:nvPr/>
        </p:nvPicPr>
        <p:blipFill>
          <a:blip r:embed="rId9"/>
          <a:stretch>
            <a:fillRect/>
          </a:stretch>
        </p:blipFill>
        <p:spPr>
          <a:xfrm>
            <a:off x="6667500" y="2234672"/>
            <a:ext cx="2762250" cy="1047750"/>
          </a:xfrm>
          <a:prstGeom prst="rect">
            <a:avLst/>
          </a:prstGeom>
        </p:spPr>
      </p:pic>
      <p:pic>
        <p:nvPicPr>
          <p:cNvPr id="21" name="Picture 20">
            <a:extLst>
              <a:ext uri="{FF2B5EF4-FFF2-40B4-BE49-F238E27FC236}">
                <a16:creationId xmlns:a16="http://schemas.microsoft.com/office/drawing/2014/main" id="{E5B1DF3B-52F5-301B-2E04-C57E0820E627}"/>
              </a:ext>
            </a:extLst>
          </p:cNvPr>
          <p:cNvPicPr>
            <a:picLocks noChangeAspect="1"/>
          </p:cNvPicPr>
          <p:nvPr/>
        </p:nvPicPr>
        <p:blipFill>
          <a:blip r:embed="rId10"/>
          <a:stretch>
            <a:fillRect/>
          </a:stretch>
        </p:blipFill>
        <p:spPr>
          <a:xfrm>
            <a:off x="7195297" y="3913720"/>
            <a:ext cx="1333500" cy="857250"/>
          </a:xfrm>
          <a:prstGeom prst="rect">
            <a:avLst/>
          </a:prstGeom>
        </p:spPr>
      </p:pic>
      <p:pic>
        <p:nvPicPr>
          <p:cNvPr id="22" name="Picture 21">
            <a:extLst>
              <a:ext uri="{FF2B5EF4-FFF2-40B4-BE49-F238E27FC236}">
                <a16:creationId xmlns:a16="http://schemas.microsoft.com/office/drawing/2014/main" id="{5C263A6C-CB04-89FB-00F2-E886FCA05526}"/>
              </a:ext>
            </a:extLst>
          </p:cNvPr>
          <p:cNvPicPr>
            <a:picLocks noChangeAspect="1"/>
          </p:cNvPicPr>
          <p:nvPr/>
        </p:nvPicPr>
        <p:blipFill>
          <a:blip r:embed="rId11"/>
          <a:stretch>
            <a:fillRect/>
          </a:stretch>
        </p:blipFill>
        <p:spPr>
          <a:xfrm>
            <a:off x="8528797" y="4056595"/>
            <a:ext cx="1333500" cy="714375"/>
          </a:xfrm>
          <a:prstGeom prst="rect">
            <a:avLst/>
          </a:prstGeom>
        </p:spPr>
      </p:pic>
      <p:pic>
        <p:nvPicPr>
          <p:cNvPr id="23" name="Picture 22">
            <a:extLst>
              <a:ext uri="{FF2B5EF4-FFF2-40B4-BE49-F238E27FC236}">
                <a16:creationId xmlns:a16="http://schemas.microsoft.com/office/drawing/2014/main" id="{F7EBD199-7744-9BFA-F657-CF186B9C55C6}"/>
              </a:ext>
            </a:extLst>
          </p:cNvPr>
          <p:cNvPicPr>
            <a:picLocks noChangeAspect="1"/>
          </p:cNvPicPr>
          <p:nvPr/>
        </p:nvPicPr>
        <p:blipFill>
          <a:blip r:embed="rId12"/>
          <a:stretch>
            <a:fillRect/>
          </a:stretch>
        </p:blipFill>
        <p:spPr>
          <a:xfrm>
            <a:off x="7195297" y="5235580"/>
            <a:ext cx="1905000" cy="857250"/>
          </a:xfrm>
          <a:prstGeom prst="rect">
            <a:avLst/>
          </a:prstGeom>
        </p:spPr>
      </p:pic>
      <p:pic>
        <p:nvPicPr>
          <p:cNvPr id="24" name="Picture 23">
            <a:extLst>
              <a:ext uri="{FF2B5EF4-FFF2-40B4-BE49-F238E27FC236}">
                <a16:creationId xmlns:a16="http://schemas.microsoft.com/office/drawing/2014/main" id="{9D991D9F-60BD-D3C5-84EC-A7B163257532}"/>
              </a:ext>
            </a:extLst>
          </p:cNvPr>
          <p:cNvPicPr>
            <a:picLocks noChangeAspect="1"/>
          </p:cNvPicPr>
          <p:nvPr/>
        </p:nvPicPr>
        <p:blipFill>
          <a:blip r:embed="rId13"/>
          <a:stretch>
            <a:fillRect/>
          </a:stretch>
        </p:blipFill>
        <p:spPr>
          <a:xfrm>
            <a:off x="9100297" y="5426080"/>
            <a:ext cx="1905000" cy="666750"/>
          </a:xfrm>
          <a:prstGeom prst="rect">
            <a:avLst/>
          </a:prstGeom>
        </p:spPr>
      </p:pic>
    </p:spTree>
    <p:extLst>
      <p:ext uri="{BB962C8B-B14F-4D97-AF65-F5344CB8AC3E}">
        <p14:creationId xmlns:p14="http://schemas.microsoft.com/office/powerpoint/2010/main" val="3884904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345FD-44DF-081D-E6CA-F8926B77C481}"/>
              </a:ext>
            </a:extLst>
          </p:cNvPr>
          <p:cNvSpPr>
            <a:spLocks noGrp="1"/>
          </p:cNvSpPr>
          <p:nvPr>
            <p:ph type="title"/>
          </p:nvPr>
        </p:nvSpPr>
        <p:spPr/>
        <p:txBody>
          <a:bodyPr/>
          <a:lstStyle/>
          <a:p>
            <a:r>
              <a:rPr lang="en-US" dirty="0"/>
              <a:t>3. List (4/4)</a:t>
            </a:r>
          </a:p>
        </p:txBody>
      </p:sp>
      <p:sp>
        <p:nvSpPr>
          <p:cNvPr id="3" name="Content Placeholder 2">
            <a:extLst>
              <a:ext uri="{FF2B5EF4-FFF2-40B4-BE49-F238E27FC236}">
                <a16:creationId xmlns:a16="http://schemas.microsoft.com/office/drawing/2014/main" id="{C29E6E56-A184-71EE-FC44-92C99643C48E}"/>
              </a:ext>
            </a:extLst>
          </p:cNvPr>
          <p:cNvSpPr>
            <a:spLocks noGrp="1"/>
          </p:cNvSpPr>
          <p:nvPr>
            <p:ph sz="half" idx="1"/>
          </p:nvPr>
        </p:nvSpPr>
        <p:spPr/>
        <p:txBody>
          <a:bodyPr/>
          <a:lstStyle/>
          <a:p>
            <a:pPr lvl="1"/>
            <a:r>
              <a:rPr lang="en-US" dirty="0"/>
              <a:t>7. Pull out list elements – </a:t>
            </a:r>
            <a:r>
              <a:rPr lang="en-US" dirty="0">
                <a:solidFill>
                  <a:srgbClr val="FF0000"/>
                </a:solidFill>
              </a:rPr>
              <a:t>pop</a:t>
            </a:r>
          </a:p>
          <a:p>
            <a:pPr lvl="1"/>
            <a:endParaRPr lang="en-US" dirty="0"/>
          </a:p>
          <a:p>
            <a:pPr lvl="1"/>
            <a:endParaRPr lang="en-US" dirty="0"/>
          </a:p>
          <a:p>
            <a:pPr marL="411480" lvl="1" indent="0">
              <a:buNone/>
            </a:pPr>
            <a:endParaRPr lang="en-US" dirty="0"/>
          </a:p>
          <a:p>
            <a:pPr marL="411480" lvl="1" indent="0">
              <a:buNone/>
            </a:pPr>
            <a:endParaRPr lang="en-US" dirty="0"/>
          </a:p>
          <a:p>
            <a:pPr lvl="1"/>
            <a:r>
              <a:rPr lang="en-US" dirty="0"/>
              <a:t>8. Count the number of elements x included in the list - </a:t>
            </a:r>
            <a:r>
              <a:rPr lang="en-US" dirty="0">
                <a:solidFill>
                  <a:srgbClr val="FF0000"/>
                </a:solidFill>
              </a:rPr>
              <a:t>count</a:t>
            </a:r>
          </a:p>
          <a:p>
            <a:pPr lvl="1"/>
            <a:endParaRPr lang="en-US" dirty="0"/>
          </a:p>
        </p:txBody>
      </p:sp>
      <p:sp>
        <p:nvSpPr>
          <p:cNvPr id="4" name="Content Placeholder 3">
            <a:extLst>
              <a:ext uri="{FF2B5EF4-FFF2-40B4-BE49-F238E27FC236}">
                <a16:creationId xmlns:a16="http://schemas.microsoft.com/office/drawing/2014/main" id="{20D706D5-1F07-2916-492C-182DA4609362}"/>
              </a:ext>
            </a:extLst>
          </p:cNvPr>
          <p:cNvSpPr>
            <a:spLocks noGrp="1"/>
          </p:cNvSpPr>
          <p:nvPr>
            <p:ph sz="half" idx="2"/>
          </p:nvPr>
        </p:nvSpPr>
        <p:spPr/>
        <p:txBody>
          <a:bodyPr/>
          <a:lstStyle/>
          <a:p>
            <a:pPr lvl="1"/>
            <a:r>
              <a:rPr lang="en-US" dirty="0"/>
              <a:t>9.	List extension - </a:t>
            </a:r>
            <a:r>
              <a:rPr lang="en-US" dirty="0">
                <a:solidFill>
                  <a:srgbClr val="FF0000"/>
                </a:solidFill>
              </a:rPr>
              <a:t>extend</a:t>
            </a:r>
          </a:p>
        </p:txBody>
      </p:sp>
      <p:sp>
        <p:nvSpPr>
          <p:cNvPr id="5" name="Slide Number Placeholder 4">
            <a:extLst>
              <a:ext uri="{FF2B5EF4-FFF2-40B4-BE49-F238E27FC236}">
                <a16:creationId xmlns:a16="http://schemas.microsoft.com/office/drawing/2014/main" id="{B589A521-B99E-8AF3-800B-B5A792198E87}"/>
              </a:ext>
            </a:extLst>
          </p:cNvPr>
          <p:cNvSpPr>
            <a:spLocks noGrp="1"/>
          </p:cNvSpPr>
          <p:nvPr>
            <p:ph type="sldNum" sz="quarter" idx="12"/>
          </p:nvPr>
        </p:nvSpPr>
        <p:spPr/>
        <p:txBody>
          <a:bodyPr/>
          <a:lstStyle/>
          <a:p>
            <a:pPr>
              <a:defRPr/>
            </a:pPr>
            <a:fld id="{13DC7F5B-F962-40C3-829D-4B5967626AD1}" type="slidenum">
              <a:rPr lang="ko-KR" altLang="en-US" smtClean="0"/>
              <a:pPr>
                <a:defRPr/>
              </a:pPr>
              <a:t>19</a:t>
            </a:fld>
            <a:endParaRPr lang="ko-KR" altLang="en-US"/>
          </a:p>
        </p:txBody>
      </p:sp>
      <p:pic>
        <p:nvPicPr>
          <p:cNvPr id="6" name="Picture 5">
            <a:extLst>
              <a:ext uri="{FF2B5EF4-FFF2-40B4-BE49-F238E27FC236}">
                <a16:creationId xmlns:a16="http://schemas.microsoft.com/office/drawing/2014/main" id="{07C7A50A-E13B-6259-FC53-F74AB0BC26D6}"/>
              </a:ext>
            </a:extLst>
          </p:cNvPr>
          <p:cNvPicPr>
            <a:picLocks noChangeAspect="1"/>
          </p:cNvPicPr>
          <p:nvPr/>
        </p:nvPicPr>
        <p:blipFill>
          <a:blip r:embed="rId3"/>
          <a:stretch>
            <a:fillRect/>
          </a:stretch>
        </p:blipFill>
        <p:spPr>
          <a:xfrm>
            <a:off x="1583391" y="2249627"/>
            <a:ext cx="1333500" cy="1047750"/>
          </a:xfrm>
          <a:prstGeom prst="rect">
            <a:avLst/>
          </a:prstGeom>
        </p:spPr>
      </p:pic>
      <p:pic>
        <p:nvPicPr>
          <p:cNvPr id="7" name="Picture 6">
            <a:extLst>
              <a:ext uri="{FF2B5EF4-FFF2-40B4-BE49-F238E27FC236}">
                <a16:creationId xmlns:a16="http://schemas.microsoft.com/office/drawing/2014/main" id="{95646FCD-B319-2A34-3F7B-FB563473BF34}"/>
              </a:ext>
            </a:extLst>
          </p:cNvPr>
          <p:cNvPicPr>
            <a:picLocks noChangeAspect="1"/>
          </p:cNvPicPr>
          <p:nvPr/>
        </p:nvPicPr>
        <p:blipFill>
          <a:blip r:embed="rId4"/>
          <a:stretch>
            <a:fillRect/>
          </a:stretch>
        </p:blipFill>
        <p:spPr>
          <a:xfrm>
            <a:off x="2916891" y="2249627"/>
            <a:ext cx="1333500" cy="1047750"/>
          </a:xfrm>
          <a:prstGeom prst="rect">
            <a:avLst/>
          </a:prstGeom>
        </p:spPr>
      </p:pic>
      <p:pic>
        <p:nvPicPr>
          <p:cNvPr id="8" name="Picture 7">
            <a:extLst>
              <a:ext uri="{FF2B5EF4-FFF2-40B4-BE49-F238E27FC236}">
                <a16:creationId xmlns:a16="http://schemas.microsoft.com/office/drawing/2014/main" id="{1A1DA16B-9778-F14D-8E68-D21480B8D042}"/>
              </a:ext>
            </a:extLst>
          </p:cNvPr>
          <p:cNvPicPr>
            <a:picLocks noChangeAspect="1"/>
          </p:cNvPicPr>
          <p:nvPr/>
        </p:nvPicPr>
        <p:blipFill>
          <a:blip r:embed="rId5"/>
          <a:stretch>
            <a:fillRect/>
          </a:stretch>
        </p:blipFill>
        <p:spPr>
          <a:xfrm>
            <a:off x="1583391" y="4165410"/>
            <a:ext cx="1524000" cy="666750"/>
          </a:xfrm>
          <a:prstGeom prst="rect">
            <a:avLst/>
          </a:prstGeom>
        </p:spPr>
      </p:pic>
      <p:pic>
        <p:nvPicPr>
          <p:cNvPr id="9" name="Picture 8">
            <a:extLst>
              <a:ext uri="{FF2B5EF4-FFF2-40B4-BE49-F238E27FC236}">
                <a16:creationId xmlns:a16="http://schemas.microsoft.com/office/drawing/2014/main" id="{0B211CC8-99A3-C5FA-2C79-A7E164635638}"/>
              </a:ext>
            </a:extLst>
          </p:cNvPr>
          <p:cNvPicPr>
            <a:picLocks noChangeAspect="1"/>
          </p:cNvPicPr>
          <p:nvPr/>
        </p:nvPicPr>
        <p:blipFill>
          <a:blip r:embed="rId6"/>
          <a:stretch>
            <a:fillRect/>
          </a:stretch>
        </p:blipFill>
        <p:spPr>
          <a:xfrm>
            <a:off x="7186893" y="2369897"/>
            <a:ext cx="1619250" cy="1714500"/>
          </a:xfrm>
          <a:prstGeom prst="rect">
            <a:avLst/>
          </a:prstGeom>
        </p:spPr>
      </p:pic>
    </p:spTree>
    <p:extLst>
      <p:ext uri="{BB962C8B-B14F-4D97-AF65-F5344CB8AC3E}">
        <p14:creationId xmlns:p14="http://schemas.microsoft.com/office/powerpoint/2010/main" val="2749237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B5FB-AB0B-7F17-5ACB-BBFE6CD727EF}"/>
              </a:ext>
            </a:extLst>
          </p:cNvPr>
          <p:cNvSpPr>
            <a:spLocks noGrp="1"/>
          </p:cNvSpPr>
          <p:nvPr>
            <p:ph type="title"/>
          </p:nvPr>
        </p:nvSpPr>
        <p:spPr/>
        <p:txBody>
          <a:bodyPr/>
          <a:lstStyle/>
          <a:p>
            <a:r>
              <a:rPr lang="en-US" dirty="0"/>
              <a:t>T</a:t>
            </a:r>
            <a:r>
              <a:rPr lang="en-US" altLang="zh-CN" dirty="0"/>
              <a:t>able of Content</a:t>
            </a:r>
            <a:endParaRPr lang="en-US" dirty="0"/>
          </a:p>
        </p:txBody>
      </p:sp>
      <p:sp>
        <p:nvSpPr>
          <p:cNvPr id="3" name="Content Placeholder 2">
            <a:extLst>
              <a:ext uri="{FF2B5EF4-FFF2-40B4-BE49-F238E27FC236}">
                <a16:creationId xmlns:a16="http://schemas.microsoft.com/office/drawing/2014/main" id="{E64F2524-A890-AA25-3177-8DC4B71915E9}"/>
              </a:ext>
            </a:extLst>
          </p:cNvPr>
          <p:cNvSpPr>
            <a:spLocks noGrp="1"/>
          </p:cNvSpPr>
          <p:nvPr>
            <p:ph idx="1"/>
          </p:nvPr>
        </p:nvSpPr>
        <p:spPr/>
        <p:txBody>
          <a:bodyPr/>
          <a:lstStyle/>
          <a:p>
            <a:r>
              <a:rPr lang="en-US" dirty="0"/>
              <a:t>1. Number</a:t>
            </a:r>
          </a:p>
          <a:p>
            <a:r>
              <a:rPr lang="en-US" dirty="0"/>
              <a:t>2. String</a:t>
            </a:r>
          </a:p>
          <a:p>
            <a:r>
              <a:rPr lang="en-US" dirty="0"/>
              <a:t>3. List</a:t>
            </a:r>
          </a:p>
          <a:p>
            <a:r>
              <a:rPr lang="en-US" dirty="0"/>
              <a:t>4. Tuple</a:t>
            </a:r>
          </a:p>
          <a:p>
            <a:r>
              <a:rPr lang="en-US" dirty="0"/>
              <a:t>5. Dictionary</a:t>
            </a:r>
          </a:p>
          <a:p>
            <a:r>
              <a:rPr lang="en-US" dirty="0"/>
              <a:t>6. Set</a:t>
            </a:r>
          </a:p>
          <a:p>
            <a:r>
              <a:rPr lang="en-US" dirty="0"/>
              <a:t>7. Boolean</a:t>
            </a:r>
          </a:p>
          <a:p>
            <a:r>
              <a:rPr lang="en-US" dirty="0"/>
              <a:t>8. Space and variable that store the value of a data type</a:t>
            </a:r>
          </a:p>
        </p:txBody>
      </p:sp>
      <p:sp>
        <p:nvSpPr>
          <p:cNvPr id="4" name="Slide Number Placeholder 3">
            <a:extLst>
              <a:ext uri="{FF2B5EF4-FFF2-40B4-BE49-F238E27FC236}">
                <a16:creationId xmlns:a16="http://schemas.microsoft.com/office/drawing/2014/main" id="{CC9B1266-FA3B-B21C-42A0-7CA944917AA6}"/>
              </a:ext>
            </a:extLst>
          </p:cNvPr>
          <p:cNvSpPr>
            <a:spLocks noGrp="1"/>
          </p:cNvSpPr>
          <p:nvPr>
            <p:ph type="sldNum" sz="quarter" idx="4"/>
          </p:nvPr>
        </p:nvSpPr>
        <p:spPr/>
        <p:txBody>
          <a:bodyPr/>
          <a:lstStyle/>
          <a:p>
            <a:pPr>
              <a:defRPr/>
            </a:pPr>
            <a:fld id="{76950E27-4FE2-40CE-B401-D86AD36FFBE8}" type="slidenum">
              <a:rPr lang="ko-KR" altLang="en-US" smtClean="0"/>
              <a:pPr>
                <a:defRPr/>
              </a:pPr>
              <a:t>2</a:t>
            </a:fld>
            <a:endParaRPr lang="ko-KR" altLang="en-US" dirty="0"/>
          </a:p>
        </p:txBody>
      </p:sp>
    </p:spTree>
    <p:extLst>
      <p:ext uri="{BB962C8B-B14F-4D97-AF65-F5344CB8AC3E}">
        <p14:creationId xmlns:p14="http://schemas.microsoft.com/office/powerpoint/2010/main" val="1568957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63AD-B2C9-E0F7-B711-A933E9671519}"/>
              </a:ext>
            </a:extLst>
          </p:cNvPr>
          <p:cNvSpPr>
            <a:spLocks noGrp="1"/>
          </p:cNvSpPr>
          <p:nvPr>
            <p:ph type="title"/>
          </p:nvPr>
        </p:nvSpPr>
        <p:spPr/>
        <p:txBody>
          <a:bodyPr>
            <a:normAutofit/>
          </a:bodyPr>
          <a:lstStyle/>
          <a:p>
            <a:r>
              <a:rPr lang="en-US" dirty="0"/>
              <a:t>4. Tuple</a:t>
            </a:r>
          </a:p>
        </p:txBody>
      </p:sp>
      <p:sp>
        <p:nvSpPr>
          <p:cNvPr id="3" name="Content Placeholder 2">
            <a:extLst>
              <a:ext uri="{FF2B5EF4-FFF2-40B4-BE49-F238E27FC236}">
                <a16:creationId xmlns:a16="http://schemas.microsoft.com/office/drawing/2014/main" id="{40CD2679-21EB-47A9-C22A-96A97ACB0058}"/>
              </a:ext>
            </a:extLst>
          </p:cNvPr>
          <p:cNvSpPr>
            <a:spLocks noGrp="1"/>
          </p:cNvSpPr>
          <p:nvPr>
            <p:ph sz="half" idx="1"/>
          </p:nvPr>
        </p:nvSpPr>
        <p:spPr/>
        <p:txBody>
          <a:bodyPr/>
          <a:lstStyle/>
          <a:p>
            <a:r>
              <a:rPr lang="en-US" dirty="0"/>
              <a:t>How to create a tuple?</a:t>
            </a:r>
          </a:p>
          <a:p>
            <a:endParaRPr lang="en-US" dirty="0"/>
          </a:p>
          <a:p>
            <a:endParaRPr lang="en-US" dirty="0"/>
          </a:p>
          <a:p>
            <a:endParaRPr lang="en-US" dirty="0"/>
          </a:p>
          <a:p>
            <a:endParaRPr lang="en-US" dirty="0"/>
          </a:p>
          <a:p>
            <a:r>
              <a:rPr lang="en-US" dirty="0"/>
              <a:t>Tuple handling</a:t>
            </a:r>
          </a:p>
          <a:p>
            <a:pPr lvl="1"/>
            <a:r>
              <a:rPr lang="en-US" dirty="0"/>
              <a:t>1. Indexing</a:t>
            </a:r>
          </a:p>
          <a:p>
            <a:pPr lvl="1"/>
            <a:endParaRPr lang="en-US" dirty="0"/>
          </a:p>
          <a:p>
            <a:pPr lvl="1"/>
            <a:endParaRPr lang="en-US" dirty="0"/>
          </a:p>
          <a:p>
            <a:pPr lvl="1"/>
            <a:endParaRPr lang="en-US" dirty="0"/>
          </a:p>
          <a:p>
            <a:pPr lvl="1"/>
            <a:endParaRPr lang="en-US" dirty="0"/>
          </a:p>
          <a:p>
            <a:pPr lvl="1"/>
            <a:r>
              <a:rPr lang="en-US" dirty="0"/>
              <a:t>2. Slicing</a:t>
            </a:r>
          </a:p>
          <a:p>
            <a:endParaRPr lang="en-US" dirty="0"/>
          </a:p>
        </p:txBody>
      </p:sp>
      <p:sp>
        <p:nvSpPr>
          <p:cNvPr id="5" name="Slide Number Placeholder 4">
            <a:extLst>
              <a:ext uri="{FF2B5EF4-FFF2-40B4-BE49-F238E27FC236}">
                <a16:creationId xmlns:a16="http://schemas.microsoft.com/office/drawing/2014/main" id="{9A536AAC-CB6E-6282-E531-89C1F55EB905}"/>
              </a:ext>
            </a:extLst>
          </p:cNvPr>
          <p:cNvSpPr>
            <a:spLocks noGrp="1"/>
          </p:cNvSpPr>
          <p:nvPr>
            <p:ph type="sldNum" sz="quarter" idx="12"/>
          </p:nvPr>
        </p:nvSpPr>
        <p:spPr/>
        <p:txBody>
          <a:bodyPr/>
          <a:lstStyle/>
          <a:p>
            <a:pPr>
              <a:defRPr/>
            </a:pPr>
            <a:fld id="{13DC7F5B-F962-40C3-829D-4B5967626AD1}" type="slidenum">
              <a:rPr lang="ko-KR" altLang="en-US" smtClean="0"/>
              <a:pPr>
                <a:defRPr/>
              </a:pPr>
              <a:t>20</a:t>
            </a:fld>
            <a:endParaRPr lang="ko-KR" altLang="en-US"/>
          </a:p>
        </p:txBody>
      </p:sp>
      <p:pic>
        <p:nvPicPr>
          <p:cNvPr id="6" name="Picture 5">
            <a:extLst>
              <a:ext uri="{FF2B5EF4-FFF2-40B4-BE49-F238E27FC236}">
                <a16:creationId xmlns:a16="http://schemas.microsoft.com/office/drawing/2014/main" id="{D5D9A19A-6985-EEAA-FE6D-7DB96C548289}"/>
              </a:ext>
            </a:extLst>
          </p:cNvPr>
          <p:cNvPicPr>
            <a:picLocks noChangeAspect="1"/>
          </p:cNvPicPr>
          <p:nvPr/>
        </p:nvPicPr>
        <p:blipFill>
          <a:blip r:embed="rId3"/>
          <a:stretch>
            <a:fillRect/>
          </a:stretch>
        </p:blipFill>
        <p:spPr>
          <a:xfrm>
            <a:off x="1111250" y="2355476"/>
            <a:ext cx="2190750" cy="1143000"/>
          </a:xfrm>
          <a:prstGeom prst="rect">
            <a:avLst/>
          </a:prstGeom>
        </p:spPr>
      </p:pic>
      <p:pic>
        <p:nvPicPr>
          <p:cNvPr id="7" name="Picture 6">
            <a:extLst>
              <a:ext uri="{FF2B5EF4-FFF2-40B4-BE49-F238E27FC236}">
                <a16:creationId xmlns:a16="http://schemas.microsoft.com/office/drawing/2014/main" id="{91F64594-B7CB-5E74-B2D7-052601A943BD}"/>
              </a:ext>
            </a:extLst>
          </p:cNvPr>
          <p:cNvPicPr>
            <a:picLocks noChangeAspect="1"/>
          </p:cNvPicPr>
          <p:nvPr/>
        </p:nvPicPr>
        <p:blipFill>
          <a:blip r:embed="rId4"/>
          <a:stretch>
            <a:fillRect/>
          </a:stretch>
        </p:blipFill>
        <p:spPr>
          <a:xfrm>
            <a:off x="1397000" y="4348589"/>
            <a:ext cx="1905000" cy="1143000"/>
          </a:xfrm>
          <a:prstGeom prst="rect">
            <a:avLst/>
          </a:prstGeom>
        </p:spPr>
      </p:pic>
      <p:pic>
        <p:nvPicPr>
          <p:cNvPr id="8" name="Picture 7">
            <a:extLst>
              <a:ext uri="{FF2B5EF4-FFF2-40B4-BE49-F238E27FC236}">
                <a16:creationId xmlns:a16="http://schemas.microsoft.com/office/drawing/2014/main" id="{1C078C58-DFF1-F11A-68AB-A3AE14B8CEBD}"/>
              </a:ext>
            </a:extLst>
          </p:cNvPr>
          <p:cNvPicPr>
            <a:picLocks noChangeAspect="1"/>
          </p:cNvPicPr>
          <p:nvPr/>
        </p:nvPicPr>
        <p:blipFill>
          <a:blip r:embed="rId5"/>
          <a:stretch>
            <a:fillRect/>
          </a:stretch>
        </p:blipFill>
        <p:spPr>
          <a:xfrm>
            <a:off x="1397000" y="5903267"/>
            <a:ext cx="1905000" cy="666750"/>
          </a:xfrm>
          <a:prstGeom prst="rect">
            <a:avLst/>
          </a:prstGeom>
        </p:spPr>
      </p:pic>
      <p:sp>
        <p:nvSpPr>
          <p:cNvPr id="9" name="Content Placeholder 2">
            <a:extLst>
              <a:ext uri="{FF2B5EF4-FFF2-40B4-BE49-F238E27FC236}">
                <a16:creationId xmlns:a16="http://schemas.microsoft.com/office/drawing/2014/main" id="{29B2127E-9A08-7893-50F9-48F88E0CA42D}"/>
              </a:ext>
            </a:extLst>
          </p:cNvPr>
          <p:cNvSpPr>
            <a:spLocks noGrp="1"/>
          </p:cNvSpPr>
          <p:nvPr>
            <p:ph sz="half" idx="2"/>
          </p:nvPr>
        </p:nvSpPr>
        <p:spPr>
          <a:xfrm>
            <a:off x="6197600" y="1841500"/>
            <a:ext cx="5384800" cy="4525963"/>
          </a:xfrm>
        </p:spPr>
        <p:txBody>
          <a:bodyPr/>
          <a:lstStyle/>
          <a:p>
            <a:pPr lvl="1"/>
            <a:r>
              <a:rPr lang="en-US" dirty="0"/>
              <a:t>3. Tuple addition</a:t>
            </a:r>
          </a:p>
          <a:p>
            <a:pPr lvl="1"/>
            <a:endParaRPr lang="en-US" dirty="0"/>
          </a:p>
          <a:p>
            <a:pPr lvl="1"/>
            <a:endParaRPr lang="en-US" dirty="0"/>
          </a:p>
          <a:p>
            <a:pPr lvl="1"/>
            <a:endParaRPr lang="en-US" dirty="0"/>
          </a:p>
          <a:p>
            <a:pPr marL="411480" lvl="1" indent="0">
              <a:buNone/>
            </a:pPr>
            <a:endParaRPr lang="en-US" dirty="0"/>
          </a:p>
          <a:p>
            <a:pPr lvl="1"/>
            <a:r>
              <a:rPr lang="en-US" dirty="0"/>
              <a:t>4. Tuple multiplication</a:t>
            </a:r>
          </a:p>
          <a:p>
            <a:pPr lvl="1"/>
            <a:endParaRPr lang="en-US" dirty="0"/>
          </a:p>
          <a:p>
            <a:pPr lvl="1"/>
            <a:endParaRPr lang="en-US" dirty="0"/>
          </a:p>
          <a:p>
            <a:pPr lvl="1"/>
            <a:endParaRPr lang="en-US" dirty="0"/>
          </a:p>
          <a:p>
            <a:pPr lvl="1"/>
            <a:r>
              <a:rPr lang="en-US" dirty="0"/>
              <a:t>5. Find tuple length</a:t>
            </a:r>
          </a:p>
          <a:p>
            <a:pPr lvl="1"/>
            <a:endParaRPr lang="en-US" dirty="0"/>
          </a:p>
          <a:p>
            <a:pPr lvl="1"/>
            <a:endParaRPr lang="en-US" dirty="0"/>
          </a:p>
          <a:p>
            <a:pPr lvl="1"/>
            <a:endParaRPr lang="en-US" dirty="0"/>
          </a:p>
          <a:p>
            <a:pPr lvl="1"/>
            <a:endParaRPr lang="en-US" dirty="0"/>
          </a:p>
        </p:txBody>
      </p:sp>
      <p:pic>
        <p:nvPicPr>
          <p:cNvPr id="10" name="Picture 9">
            <a:extLst>
              <a:ext uri="{FF2B5EF4-FFF2-40B4-BE49-F238E27FC236}">
                <a16:creationId xmlns:a16="http://schemas.microsoft.com/office/drawing/2014/main" id="{46654386-DFCA-D1C8-A0AB-CC51B852E6B7}"/>
              </a:ext>
            </a:extLst>
          </p:cNvPr>
          <p:cNvPicPr>
            <a:picLocks noChangeAspect="1"/>
          </p:cNvPicPr>
          <p:nvPr/>
        </p:nvPicPr>
        <p:blipFill>
          <a:blip r:embed="rId6"/>
          <a:stretch>
            <a:fillRect/>
          </a:stretch>
        </p:blipFill>
        <p:spPr>
          <a:xfrm>
            <a:off x="6985000" y="2355476"/>
            <a:ext cx="1905000" cy="1143000"/>
          </a:xfrm>
          <a:prstGeom prst="rect">
            <a:avLst/>
          </a:prstGeom>
        </p:spPr>
      </p:pic>
      <p:pic>
        <p:nvPicPr>
          <p:cNvPr id="11" name="Picture 10">
            <a:extLst>
              <a:ext uri="{FF2B5EF4-FFF2-40B4-BE49-F238E27FC236}">
                <a16:creationId xmlns:a16="http://schemas.microsoft.com/office/drawing/2014/main" id="{F7B09DE8-076A-20CE-7D97-C755FB0CDA62}"/>
              </a:ext>
            </a:extLst>
          </p:cNvPr>
          <p:cNvPicPr>
            <a:picLocks noChangeAspect="1"/>
          </p:cNvPicPr>
          <p:nvPr/>
        </p:nvPicPr>
        <p:blipFill>
          <a:blip r:embed="rId7"/>
          <a:stretch>
            <a:fillRect/>
          </a:stretch>
        </p:blipFill>
        <p:spPr>
          <a:xfrm>
            <a:off x="6985000" y="3919964"/>
            <a:ext cx="1428750" cy="857250"/>
          </a:xfrm>
          <a:prstGeom prst="rect">
            <a:avLst/>
          </a:prstGeom>
        </p:spPr>
      </p:pic>
      <p:pic>
        <p:nvPicPr>
          <p:cNvPr id="12" name="Picture 11">
            <a:extLst>
              <a:ext uri="{FF2B5EF4-FFF2-40B4-BE49-F238E27FC236}">
                <a16:creationId xmlns:a16="http://schemas.microsoft.com/office/drawing/2014/main" id="{F98D0F85-1C6B-F328-6BA8-791053C56531}"/>
              </a:ext>
            </a:extLst>
          </p:cNvPr>
          <p:cNvPicPr>
            <a:picLocks noChangeAspect="1"/>
          </p:cNvPicPr>
          <p:nvPr/>
        </p:nvPicPr>
        <p:blipFill>
          <a:blip r:embed="rId8"/>
          <a:stretch>
            <a:fillRect/>
          </a:stretch>
        </p:blipFill>
        <p:spPr>
          <a:xfrm>
            <a:off x="6985000" y="5238963"/>
            <a:ext cx="1905000" cy="666750"/>
          </a:xfrm>
          <a:prstGeom prst="rect">
            <a:avLst/>
          </a:prstGeom>
        </p:spPr>
      </p:pic>
    </p:spTree>
    <p:extLst>
      <p:ext uri="{BB962C8B-B14F-4D97-AF65-F5344CB8AC3E}">
        <p14:creationId xmlns:p14="http://schemas.microsoft.com/office/powerpoint/2010/main" val="1963537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816F-A271-47AD-384D-2132AAA933AE}"/>
              </a:ext>
            </a:extLst>
          </p:cNvPr>
          <p:cNvSpPr>
            <a:spLocks noGrp="1"/>
          </p:cNvSpPr>
          <p:nvPr>
            <p:ph type="title"/>
          </p:nvPr>
        </p:nvSpPr>
        <p:spPr/>
        <p:txBody>
          <a:bodyPr>
            <a:normAutofit/>
          </a:bodyPr>
          <a:lstStyle/>
          <a:p>
            <a:r>
              <a:rPr lang="en-US" dirty="0"/>
              <a:t>5. Dictionary (1/3)</a:t>
            </a:r>
          </a:p>
        </p:txBody>
      </p:sp>
      <p:sp>
        <p:nvSpPr>
          <p:cNvPr id="3" name="Content Placeholder 2">
            <a:extLst>
              <a:ext uri="{FF2B5EF4-FFF2-40B4-BE49-F238E27FC236}">
                <a16:creationId xmlns:a16="http://schemas.microsoft.com/office/drawing/2014/main" id="{385A03DF-5585-ED32-3B5C-70A07CB3C525}"/>
              </a:ext>
            </a:extLst>
          </p:cNvPr>
          <p:cNvSpPr>
            <a:spLocks noGrp="1"/>
          </p:cNvSpPr>
          <p:nvPr>
            <p:ph sz="half" idx="1"/>
          </p:nvPr>
        </p:nvSpPr>
        <p:spPr/>
        <p:txBody>
          <a:bodyPr/>
          <a:lstStyle/>
          <a:p>
            <a:r>
              <a:rPr lang="en-US" dirty="0"/>
              <a:t>What is a dictionary?</a:t>
            </a:r>
          </a:p>
          <a:p>
            <a:endParaRPr lang="en-US" dirty="0"/>
          </a:p>
          <a:p>
            <a:endParaRPr lang="en-US" dirty="0"/>
          </a:p>
          <a:p>
            <a:endParaRPr lang="en-US" dirty="0"/>
          </a:p>
          <a:p>
            <a:endParaRPr lang="en-US" dirty="0"/>
          </a:p>
          <a:p>
            <a:r>
              <a:rPr lang="en-US" dirty="0"/>
              <a:t>How to create a dictionary?</a:t>
            </a:r>
          </a:p>
          <a:p>
            <a:endParaRPr lang="en-US" dirty="0"/>
          </a:p>
          <a:p>
            <a:endParaRPr lang="en-US" dirty="0"/>
          </a:p>
          <a:p>
            <a:pPr lvl="1"/>
            <a:r>
              <a:rPr lang="en-US" dirty="0"/>
              <a:t>Include a list in Value</a:t>
            </a:r>
          </a:p>
          <a:p>
            <a:endParaRPr lang="en-US" dirty="0"/>
          </a:p>
          <a:p>
            <a:endParaRPr lang="en-US" dirty="0"/>
          </a:p>
        </p:txBody>
      </p:sp>
      <p:sp>
        <p:nvSpPr>
          <p:cNvPr id="4" name="Content Placeholder 3">
            <a:extLst>
              <a:ext uri="{FF2B5EF4-FFF2-40B4-BE49-F238E27FC236}">
                <a16:creationId xmlns:a16="http://schemas.microsoft.com/office/drawing/2014/main" id="{9463318C-5908-3E43-AE46-E5F42C17CE94}"/>
              </a:ext>
            </a:extLst>
          </p:cNvPr>
          <p:cNvSpPr>
            <a:spLocks noGrp="1"/>
          </p:cNvSpPr>
          <p:nvPr>
            <p:ph sz="half" idx="2"/>
          </p:nvPr>
        </p:nvSpPr>
        <p:spPr/>
        <p:txBody>
          <a:bodyPr/>
          <a:lstStyle/>
          <a:p>
            <a:r>
              <a:rPr lang="en-US" dirty="0"/>
              <a:t>Adding and deleting dictionary pairs</a:t>
            </a:r>
          </a:p>
          <a:p>
            <a:pPr lvl="1"/>
            <a:r>
              <a:rPr lang="en-US" dirty="0"/>
              <a:t>1. Adding dictionary pairs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2. Deleting dictionary elements</a:t>
            </a:r>
          </a:p>
        </p:txBody>
      </p:sp>
      <p:sp>
        <p:nvSpPr>
          <p:cNvPr id="5" name="Slide Number Placeholder 4">
            <a:extLst>
              <a:ext uri="{FF2B5EF4-FFF2-40B4-BE49-F238E27FC236}">
                <a16:creationId xmlns:a16="http://schemas.microsoft.com/office/drawing/2014/main" id="{6D08B508-151F-AF53-DAEF-D0DC9E4F9FCE}"/>
              </a:ext>
            </a:extLst>
          </p:cNvPr>
          <p:cNvSpPr>
            <a:spLocks noGrp="1"/>
          </p:cNvSpPr>
          <p:nvPr>
            <p:ph type="sldNum" sz="quarter" idx="12"/>
          </p:nvPr>
        </p:nvSpPr>
        <p:spPr/>
        <p:txBody>
          <a:bodyPr/>
          <a:lstStyle/>
          <a:p>
            <a:pPr>
              <a:defRPr/>
            </a:pPr>
            <a:fld id="{13DC7F5B-F962-40C3-829D-4B5967626AD1}" type="slidenum">
              <a:rPr lang="ko-KR" altLang="en-US" smtClean="0"/>
              <a:pPr>
                <a:defRPr/>
              </a:pPr>
              <a:t>21</a:t>
            </a:fld>
            <a:endParaRPr lang="ko-KR" altLang="en-US"/>
          </a:p>
        </p:txBody>
      </p:sp>
      <p:pic>
        <p:nvPicPr>
          <p:cNvPr id="6" name="Picture 5">
            <a:extLst>
              <a:ext uri="{FF2B5EF4-FFF2-40B4-BE49-F238E27FC236}">
                <a16:creationId xmlns:a16="http://schemas.microsoft.com/office/drawing/2014/main" id="{0F7BFB14-7D6A-A222-1975-3C4FD87E0A06}"/>
              </a:ext>
            </a:extLst>
          </p:cNvPr>
          <p:cNvPicPr>
            <a:picLocks noChangeAspect="1"/>
          </p:cNvPicPr>
          <p:nvPr/>
        </p:nvPicPr>
        <p:blipFill>
          <a:blip r:embed="rId3"/>
          <a:stretch>
            <a:fillRect/>
          </a:stretch>
        </p:blipFill>
        <p:spPr>
          <a:xfrm>
            <a:off x="951381" y="2179263"/>
            <a:ext cx="2705100" cy="1495425"/>
          </a:xfrm>
          <a:prstGeom prst="rect">
            <a:avLst/>
          </a:prstGeom>
        </p:spPr>
      </p:pic>
      <p:pic>
        <p:nvPicPr>
          <p:cNvPr id="7" name="Picture 6">
            <a:extLst>
              <a:ext uri="{FF2B5EF4-FFF2-40B4-BE49-F238E27FC236}">
                <a16:creationId xmlns:a16="http://schemas.microsoft.com/office/drawing/2014/main" id="{1A85B48A-271C-7AAE-D9C3-A53F02D080AE}"/>
              </a:ext>
            </a:extLst>
          </p:cNvPr>
          <p:cNvPicPr>
            <a:picLocks noChangeAspect="1"/>
          </p:cNvPicPr>
          <p:nvPr/>
        </p:nvPicPr>
        <p:blipFill>
          <a:blip r:embed="rId4"/>
          <a:stretch>
            <a:fillRect/>
          </a:stretch>
        </p:blipFill>
        <p:spPr>
          <a:xfrm>
            <a:off x="951381" y="4012971"/>
            <a:ext cx="4953000" cy="285750"/>
          </a:xfrm>
          <a:prstGeom prst="rect">
            <a:avLst/>
          </a:prstGeom>
        </p:spPr>
      </p:pic>
      <p:pic>
        <p:nvPicPr>
          <p:cNvPr id="8" name="Picture 7">
            <a:extLst>
              <a:ext uri="{FF2B5EF4-FFF2-40B4-BE49-F238E27FC236}">
                <a16:creationId xmlns:a16="http://schemas.microsoft.com/office/drawing/2014/main" id="{1B70F0DB-3AD6-23DA-7147-7DDF4D76F307}"/>
              </a:ext>
            </a:extLst>
          </p:cNvPr>
          <p:cNvPicPr>
            <a:picLocks noChangeAspect="1"/>
          </p:cNvPicPr>
          <p:nvPr/>
        </p:nvPicPr>
        <p:blipFill>
          <a:blip r:embed="rId5"/>
          <a:stretch>
            <a:fillRect/>
          </a:stretch>
        </p:blipFill>
        <p:spPr>
          <a:xfrm>
            <a:off x="1399056" y="5047082"/>
            <a:ext cx="1809750" cy="285750"/>
          </a:xfrm>
          <a:prstGeom prst="rect">
            <a:avLst/>
          </a:prstGeom>
        </p:spPr>
      </p:pic>
      <p:pic>
        <p:nvPicPr>
          <p:cNvPr id="10" name="Picture 9">
            <a:extLst>
              <a:ext uri="{FF2B5EF4-FFF2-40B4-BE49-F238E27FC236}">
                <a16:creationId xmlns:a16="http://schemas.microsoft.com/office/drawing/2014/main" id="{6E812705-7C41-F49B-3220-FEFB54C0B6C7}"/>
              </a:ext>
            </a:extLst>
          </p:cNvPr>
          <p:cNvPicPr>
            <a:picLocks noChangeAspect="1"/>
          </p:cNvPicPr>
          <p:nvPr/>
        </p:nvPicPr>
        <p:blipFill>
          <a:blip r:embed="rId6"/>
          <a:stretch>
            <a:fillRect/>
          </a:stretch>
        </p:blipFill>
        <p:spPr>
          <a:xfrm>
            <a:off x="7154396" y="4256372"/>
            <a:ext cx="3333750" cy="714375"/>
          </a:xfrm>
          <a:prstGeom prst="rect">
            <a:avLst/>
          </a:prstGeom>
        </p:spPr>
      </p:pic>
      <p:pic>
        <p:nvPicPr>
          <p:cNvPr id="11" name="Picture 10">
            <a:extLst>
              <a:ext uri="{FF2B5EF4-FFF2-40B4-BE49-F238E27FC236}">
                <a16:creationId xmlns:a16="http://schemas.microsoft.com/office/drawing/2014/main" id="{3EB74AAE-AAAE-7659-DFFC-9A6029BAC366}"/>
              </a:ext>
            </a:extLst>
          </p:cNvPr>
          <p:cNvPicPr>
            <a:picLocks noChangeAspect="1"/>
          </p:cNvPicPr>
          <p:nvPr/>
        </p:nvPicPr>
        <p:blipFill>
          <a:blip r:embed="rId7"/>
          <a:stretch>
            <a:fillRect/>
          </a:stretch>
        </p:blipFill>
        <p:spPr>
          <a:xfrm>
            <a:off x="7154396" y="3551637"/>
            <a:ext cx="3333750" cy="714375"/>
          </a:xfrm>
          <a:prstGeom prst="rect">
            <a:avLst/>
          </a:prstGeom>
        </p:spPr>
      </p:pic>
      <p:pic>
        <p:nvPicPr>
          <p:cNvPr id="12" name="Picture 11">
            <a:extLst>
              <a:ext uri="{FF2B5EF4-FFF2-40B4-BE49-F238E27FC236}">
                <a16:creationId xmlns:a16="http://schemas.microsoft.com/office/drawing/2014/main" id="{DA7D12F2-0AE8-4D02-01B7-ACB89C1E3F5F}"/>
              </a:ext>
            </a:extLst>
          </p:cNvPr>
          <p:cNvPicPr>
            <a:picLocks noChangeAspect="1"/>
          </p:cNvPicPr>
          <p:nvPr/>
        </p:nvPicPr>
        <p:blipFill>
          <a:blip r:embed="rId8"/>
          <a:stretch>
            <a:fillRect/>
          </a:stretch>
        </p:blipFill>
        <p:spPr>
          <a:xfrm>
            <a:off x="7154396" y="2610594"/>
            <a:ext cx="3333750" cy="952500"/>
          </a:xfrm>
          <a:prstGeom prst="rect">
            <a:avLst/>
          </a:prstGeom>
        </p:spPr>
      </p:pic>
      <p:pic>
        <p:nvPicPr>
          <p:cNvPr id="13" name="Picture 12">
            <a:extLst>
              <a:ext uri="{FF2B5EF4-FFF2-40B4-BE49-F238E27FC236}">
                <a16:creationId xmlns:a16="http://schemas.microsoft.com/office/drawing/2014/main" id="{C9EAEFE8-2455-2099-2F44-6142E136902C}"/>
              </a:ext>
            </a:extLst>
          </p:cNvPr>
          <p:cNvPicPr>
            <a:picLocks noChangeAspect="1"/>
          </p:cNvPicPr>
          <p:nvPr/>
        </p:nvPicPr>
        <p:blipFill>
          <a:blip r:embed="rId9"/>
          <a:stretch>
            <a:fillRect/>
          </a:stretch>
        </p:blipFill>
        <p:spPr>
          <a:xfrm>
            <a:off x="7154396" y="5572519"/>
            <a:ext cx="2857500" cy="714375"/>
          </a:xfrm>
          <a:prstGeom prst="rect">
            <a:avLst/>
          </a:prstGeom>
        </p:spPr>
      </p:pic>
    </p:spTree>
    <p:extLst>
      <p:ext uri="{BB962C8B-B14F-4D97-AF65-F5344CB8AC3E}">
        <p14:creationId xmlns:p14="http://schemas.microsoft.com/office/powerpoint/2010/main" val="2361969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91ADC-B263-9B00-22C6-90377A67090E}"/>
              </a:ext>
            </a:extLst>
          </p:cNvPr>
          <p:cNvSpPr>
            <a:spLocks noGrp="1"/>
          </p:cNvSpPr>
          <p:nvPr>
            <p:ph type="title"/>
          </p:nvPr>
        </p:nvSpPr>
        <p:spPr/>
        <p:txBody>
          <a:bodyPr/>
          <a:lstStyle/>
          <a:p>
            <a:r>
              <a:rPr lang="en-US" dirty="0"/>
              <a:t>5. Dictionary (2/3)</a:t>
            </a:r>
          </a:p>
        </p:txBody>
      </p:sp>
      <p:sp>
        <p:nvSpPr>
          <p:cNvPr id="3" name="Content Placeholder 2">
            <a:extLst>
              <a:ext uri="{FF2B5EF4-FFF2-40B4-BE49-F238E27FC236}">
                <a16:creationId xmlns:a16="http://schemas.microsoft.com/office/drawing/2014/main" id="{81E20C96-C1AF-4EFD-5392-1D366E585DCA}"/>
              </a:ext>
            </a:extLst>
          </p:cNvPr>
          <p:cNvSpPr>
            <a:spLocks noGrp="1"/>
          </p:cNvSpPr>
          <p:nvPr>
            <p:ph sz="half" idx="1"/>
          </p:nvPr>
        </p:nvSpPr>
        <p:spPr/>
        <p:txBody>
          <a:bodyPr/>
          <a:lstStyle/>
          <a:p>
            <a:r>
              <a:rPr lang="en-US" dirty="0"/>
              <a:t>How to use dictionary</a:t>
            </a:r>
          </a:p>
          <a:p>
            <a:pPr lvl="1"/>
            <a:r>
              <a:rPr lang="en-US" dirty="0"/>
              <a:t>1. Get value using key in dictionary</a:t>
            </a:r>
          </a:p>
          <a:p>
            <a:pPr lvl="1"/>
            <a:endParaRPr lang="en-US" dirty="0"/>
          </a:p>
        </p:txBody>
      </p:sp>
      <p:sp>
        <p:nvSpPr>
          <p:cNvPr id="4" name="Content Placeholder 3">
            <a:extLst>
              <a:ext uri="{FF2B5EF4-FFF2-40B4-BE49-F238E27FC236}">
                <a16:creationId xmlns:a16="http://schemas.microsoft.com/office/drawing/2014/main" id="{68CCBD00-42FE-688C-9ED1-CC1748B435CE}"/>
              </a:ext>
            </a:extLst>
          </p:cNvPr>
          <p:cNvSpPr>
            <a:spLocks noGrp="1"/>
          </p:cNvSpPr>
          <p:nvPr>
            <p:ph sz="half" idx="2"/>
          </p:nvPr>
        </p:nvSpPr>
        <p:spPr/>
        <p:txBody>
          <a:bodyPr/>
          <a:lstStyle/>
          <a:p>
            <a:pPr lvl="1" latinLnBrk="0"/>
            <a:r>
              <a:rPr lang="en-US" dirty="0"/>
              <a:t>2. Things to keep in mind when creating a dictionary</a:t>
            </a:r>
          </a:p>
          <a:p>
            <a:pPr lvl="1" latinLnBrk="0"/>
            <a:endParaRPr lang="en-US" dirty="0"/>
          </a:p>
        </p:txBody>
      </p:sp>
      <p:sp>
        <p:nvSpPr>
          <p:cNvPr id="5" name="Slide Number Placeholder 4">
            <a:extLst>
              <a:ext uri="{FF2B5EF4-FFF2-40B4-BE49-F238E27FC236}">
                <a16:creationId xmlns:a16="http://schemas.microsoft.com/office/drawing/2014/main" id="{88424AF9-86CA-066F-56A1-9BF7D9FF5486}"/>
              </a:ext>
            </a:extLst>
          </p:cNvPr>
          <p:cNvSpPr>
            <a:spLocks noGrp="1"/>
          </p:cNvSpPr>
          <p:nvPr>
            <p:ph type="sldNum" sz="quarter" idx="12"/>
          </p:nvPr>
        </p:nvSpPr>
        <p:spPr/>
        <p:txBody>
          <a:bodyPr/>
          <a:lstStyle/>
          <a:p>
            <a:pPr>
              <a:defRPr/>
            </a:pPr>
            <a:fld id="{13DC7F5B-F962-40C3-829D-4B5967626AD1}" type="slidenum">
              <a:rPr lang="ko-KR" altLang="en-US" smtClean="0"/>
              <a:pPr>
                <a:defRPr/>
              </a:pPr>
              <a:t>22</a:t>
            </a:fld>
            <a:endParaRPr lang="ko-KR" altLang="en-US"/>
          </a:p>
        </p:txBody>
      </p:sp>
      <p:pic>
        <p:nvPicPr>
          <p:cNvPr id="6" name="Picture 5">
            <a:extLst>
              <a:ext uri="{FF2B5EF4-FFF2-40B4-BE49-F238E27FC236}">
                <a16:creationId xmlns:a16="http://schemas.microsoft.com/office/drawing/2014/main" id="{D2C4DA9B-FFF8-954E-CDB7-90D3F1082D65}"/>
              </a:ext>
            </a:extLst>
          </p:cNvPr>
          <p:cNvPicPr>
            <a:picLocks noChangeAspect="1"/>
          </p:cNvPicPr>
          <p:nvPr/>
        </p:nvPicPr>
        <p:blipFill>
          <a:blip r:embed="rId3"/>
          <a:stretch>
            <a:fillRect/>
          </a:stretch>
        </p:blipFill>
        <p:spPr>
          <a:xfrm>
            <a:off x="1231900" y="2603834"/>
            <a:ext cx="2857500" cy="1095375"/>
          </a:xfrm>
          <a:prstGeom prst="rect">
            <a:avLst/>
          </a:prstGeom>
        </p:spPr>
      </p:pic>
      <p:pic>
        <p:nvPicPr>
          <p:cNvPr id="7" name="Picture 6">
            <a:extLst>
              <a:ext uri="{FF2B5EF4-FFF2-40B4-BE49-F238E27FC236}">
                <a16:creationId xmlns:a16="http://schemas.microsoft.com/office/drawing/2014/main" id="{950F5E58-0983-3915-6D43-5D8C0FFB0087}"/>
              </a:ext>
            </a:extLst>
          </p:cNvPr>
          <p:cNvPicPr>
            <a:picLocks noChangeAspect="1"/>
          </p:cNvPicPr>
          <p:nvPr/>
        </p:nvPicPr>
        <p:blipFill>
          <a:blip r:embed="rId4"/>
          <a:stretch>
            <a:fillRect/>
          </a:stretch>
        </p:blipFill>
        <p:spPr>
          <a:xfrm>
            <a:off x="1231900" y="3902283"/>
            <a:ext cx="4762500" cy="1524000"/>
          </a:xfrm>
          <a:prstGeom prst="rect">
            <a:avLst/>
          </a:prstGeom>
        </p:spPr>
      </p:pic>
      <p:pic>
        <p:nvPicPr>
          <p:cNvPr id="8" name="Picture 7">
            <a:extLst>
              <a:ext uri="{FF2B5EF4-FFF2-40B4-BE49-F238E27FC236}">
                <a16:creationId xmlns:a16="http://schemas.microsoft.com/office/drawing/2014/main" id="{D5503A91-EF25-B72D-DCDF-F6C0C63380F6}"/>
              </a:ext>
            </a:extLst>
          </p:cNvPr>
          <p:cNvPicPr>
            <a:picLocks noChangeAspect="1"/>
          </p:cNvPicPr>
          <p:nvPr/>
        </p:nvPicPr>
        <p:blipFill>
          <a:blip r:embed="rId5"/>
          <a:stretch>
            <a:fillRect/>
          </a:stretch>
        </p:blipFill>
        <p:spPr>
          <a:xfrm>
            <a:off x="7175500" y="2603834"/>
            <a:ext cx="1714500" cy="714375"/>
          </a:xfrm>
          <a:prstGeom prst="rect">
            <a:avLst/>
          </a:prstGeom>
        </p:spPr>
      </p:pic>
      <p:pic>
        <p:nvPicPr>
          <p:cNvPr id="9" name="Picture 8">
            <a:extLst>
              <a:ext uri="{FF2B5EF4-FFF2-40B4-BE49-F238E27FC236}">
                <a16:creationId xmlns:a16="http://schemas.microsoft.com/office/drawing/2014/main" id="{DD34A30B-BD85-2CB7-6A62-263D8BDC90FC}"/>
              </a:ext>
            </a:extLst>
          </p:cNvPr>
          <p:cNvPicPr>
            <a:picLocks noChangeAspect="1"/>
          </p:cNvPicPr>
          <p:nvPr/>
        </p:nvPicPr>
        <p:blipFill>
          <a:blip r:embed="rId6"/>
          <a:stretch>
            <a:fillRect/>
          </a:stretch>
        </p:blipFill>
        <p:spPr>
          <a:xfrm>
            <a:off x="7175500" y="3627711"/>
            <a:ext cx="2762250" cy="952500"/>
          </a:xfrm>
          <a:prstGeom prst="rect">
            <a:avLst/>
          </a:prstGeom>
        </p:spPr>
      </p:pic>
    </p:spTree>
    <p:extLst>
      <p:ext uri="{BB962C8B-B14F-4D97-AF65-F5344CB8AC3E}">
        <p14:creationId xmlns:p14="http://schemas.microsoft.com/office/powerpoint/2010/main" val="792682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2908-B220-5517-7E99-B87A9408DF7F}"/>
              </a:ext>
            </a:extLst>
          </p:cNvPr>
          <p:cNvSpPr>
            <a:spLocks noGrp="1"/>
          </p:cNvSpPr>
          <p:nvPr>
            <p:ph type="title"/>
          </p:nvPr>
        </p:nvSpPr>
        <p:spPr/>
        <p:txBody>
          <a:bodyPr/>
          <a:lstStyle/>
          <a:p>
            <a:r>
              <a:rPr lang="en-US" dirty="0"/>
              <a:t>5. Dictionary (3/3)</a:t>
            </a:r>
          </a:p>
        </p:txBody>
      </p:sp>
      <p:sp>
        <p:nvSpPr>
          <p:cNvPr id="3" name="Content Placeholder 2">
            <a:extLst>
              <a:ext uri="{FF2B5EF4-FFF2-40B4-BE49-F238E27FC236}">
                <a16:creationId xmlns:a16="http://schemas.microsoft.com/office/drawing/2014/main" id="{B9AE78D7-3371-573B-73E9-855D2A57B7FD}"/>
              </a:ext>
            </a:extLst>
          </p:cNvPr>
          <p:cNvSpPr>
            <a:spLocks noGrp="1"/>
          </p:cNvSpPr>
          <p:nvPr>
            <p:ph sz="half" idx="1"/>
          </p:nvPr>
        </p:nvSpPr>
        <p:spPr/>
        <p:txBody>
          <a:bodyPr/>
          <a:lstStyle/>
          <a:p>
            <a:r>
              <a:rPr lang="en-US" dirty="0"/>
              <a:t>Dictionary-related functions</a:t>
            </a:r>
          </a:p>
          <a:p>
            <a:pPr lvl="1"/>
            <a:r>
              <a:rPr lang="en-US" dirty="0"/>
              <a:t>1. Creating a Key List – </a:t>
            </a:r>
            <a:r>
              <a:rPr lang="en-US" dirty="0">
                <a:solidFill>
                  <a:srgbClr val="FF0000"/>
                </a:solidFill>
              </a:rPr>
              <a:t>keys</a:t>
            </a:r>
          </a:p>
          <a:p>
            <a:pPr lvl="1"/>
            <a:endParaRPr lang="en-US" dirty="0"/>
          </a:p>
          <a:p>
            <a:pPr lvl="1"/>
            <a:endParaRPr lang="en-US" dirty="0"/>
          </a:p>
          <a:p>
            <a:pPr lvl="1"/>
            <a:endParaRPr lang="en-US" dirty="0"/>
          </a:p>
          <a:p>
            <a:pPr lvl="1"/>
            <a:r>
              <a:rPr lang="en-US" dirty="0"/>
              <a:t>2. Create a list of values – </a:t>
            </a:r>
            <a:r>
              <a:rPr lang="en-US" dirty="0">
                <a:solidFill>
                  <a:srgbClr val="FF0000"/>
                </a:solidFill>
              </a:rPr>
              <a:t>values</a:t>
            </a:r>
          </a:p>
          <a:p>
            <a:pPr lvl="1"/>
            <a:endParaRPr lang="en-US" dirty="0"/>
          </a:p>
          <a:p>
            <a:pPr lvl="1"/>
            <a:endParaRPr lang="en-US" dirty="0"/>
          </a:p>
          <a:p>
            <a:pPr lvl="1"/>
            <a:r>
              <a:rPr lang="en-US" dirty="0"/>
              <a:t>3. Get Key, Value pairs – </a:t>
            </a:r>
            <a:r>
              <a:rPr lang="en-US" dirty="0">
                <a:solidFill>
                  <a:srgbClr val="FF0000"/>
                </a:solidFill>
              </a:rPr>
              <a:t>items</a:t>
            </a:r>
          </a:p>
          <a:p>
            <a:pPr lvl="1"/>
            <a:endParaRPr lang="en-US" dirty="0"/>
          </a:p>
          <a:p>
            <a:pPr lvl="1"/>
            <a:endParaRPr lang="en-US" dirty="0"/>
          </a:p>
          <a:p>
            <a:pPr lvl="1"/>
            <a:r>
              <a:rPr lang="en-US" dirty="0"/>
              <a:t>4. Clear all Key: Value pairs - </a:t>
            </a:r>
            <a:r>
              <a:rPr lang="en-US" dirty="0">
                <a:solidFill>
                  <a:srgbClr val="FF0000"/>
                </a:solidFill>
              </a:rPr>
              <a:t>clear</a:t>
            </a:r>
          </a:p>
          <a:p>
            <a:pPr lvl="1"/>
            <a:endParaRPr lang="en-US" dirty="0"/>
          </a:p>
          <a:p>
            <a:endParaRPr lang="en-US" dirty="0"/>
          </a:p>
          <a:p>
            <a:pPr lvl="1"/>
            <a:endParaRPr lang="en-US" dirty="0"/>
          </a:p>
        </p:txBody>
      </p:sp>
      <p:sp>
        <p:nvSpPr>
          <p:cNvPr id="4" name="Content Placeholder 3">
            <a:extLst>
              <a:ext uri="{FF2B5EF4-FFF2-40B4-BE49-F238E27FC236}">
                <a16:creationId xmlns:a16="http://schemas.microsoft.com/office/drawing/2014/main" id="{60B25099-E238-C44C-8AC5-E514DF27A4BB}"/>
              </a:ext>
            </a:extLst>
          </p:cNvPr>
          <p:cNvSpPr>
            <a:spLocks noGrp="1"/>
          </p:cNvSpPr>
          <p:nvPr>
            <p:ph sz="half" idx="2"/>
          </p:nvPr>
        </p:nvSpPr>
        <p:spPr>
          <a:xfrm>
            <a:off x="6197599" y="1840980"/>
            <a:ext cx="5599953" cy="4525963"/>
          </a:xfrm>
        </p:spPr>
        <p:txBody>
          <a:bodyPr/>
          <a:lstStyle/>
          <a:p>
            <a:pPr lvl="1"/>
            <a:r>
              <a:rPr lang="en-US" dirty="0"/>
              <a:t>5. Get Value with Key – </a:t>
            </a:r>
            <a:r>
              <a:rPr lang="en-US" dirty="0">
                <a:solidFill>
                  <a:srgbClr val="FF0000"/>
                </a:solidFill>
              </a:rPr>
              <a:t>get</a:t>
            </a:r>
          </a:p>
          <a:p>
            <a:pPr lvl="1"/>
            <a:endParaRPr lang="en-US" dirty="0"/>
          </a:p>
          <a:p>
            <a:pPr lvl="1"/>
            <a:endParaRPr lang="en-US" dirty="0"/>
          </a:p>
          <a:p>
            <a:pPr lvl="1"/>
            <a:endParaRPr lang="en-US" dirty="0"/>
          </a:p>
          <a:p>
            <a:pPr lvl="1"/>
            <a:endParaRPr lang="en-US" dirty="0"/>
          </a:p>
          <a:p>
            <a:pPr lvl="1"/>
            <a:r>
              <a:rPr lang="en-US" dirty="0"/>
              <a:t>6. Check whether the key is in the dictionary - </a:t>
            </a:r>
            <a:r>
              <a:rPr lang="en-US" dirty="0">
                <a:solidFill>
                  <a:srgbClr val="FF0000"/>
                </a:solidFill>
              </a:rPr>
              <a:t>in</a:t>
            </a:r>
          </a:p>
          <a:p>
            <a:pPr lvl="1"/>
            <a:endParaRPr lang="en-US" dirty="0"/>
          </a:p>
        </p:txBody>
      </p:sp>
      <p:sp>
        <p:nvSpPr>
          <p:cNvPr id="5" name="Slide Number Placeholder 4">
            <a:extLst>
              <a:ext uri="{FF2B5EF4-FFF2-40B4-BE49-F238E27FC236}">
                <a16:creationId xmlns:a16="http://schemas.microsoft.com/office/drawing/2014/main" id="{58825ADD-375F-0139-48C1-7425AE010AD5}"/>
              </a:ext>
            </a:extLst>
          </p:cNvPr>
          <p:cNvSpPr>
            <a:spLocks noGrp="1"/>
          </p:cNvSpPr>
          <p:nvPr>
            <p:ph type="sldNum" sz="quarter" idx="12"/>
          </p:nvPr>
        </p:nvSpPr>
        <p:spPr/>
        <p:txBody>
          <a:bodyPr/>
          <a:lstStyle/>
          <a:p>
            <a:pPr>
              <a:defRPr/>
            </a:pPr>
            <a:fld id="{13DC7F5B-F962-40C3-829D-4B5967626AD1}" type="slidenum">
              <a:rPr lang="ko-KR" altLang="en-US" smtClean="0"/>
              <a:pPr>
                <a:defRPr/>
              </a:pPr>
              <a:t>23</a:t>
            </a:fld>
            <a:endParaRPr lang="ko-KR" altLang="en-US"/>
          </a:p>
        </p:txBody>
      </p:sp>
      <p:pic>
        <p:nvPicPr>
          <p:cNvPr id="6" name="Picture 5">
            <a:extLst>
              <a:ext uri="{FF2B5EF4-FFF2-40B4-BE49-F238E27FC236}">
                <a16:creationId xmlns:a16="http://schemas.microsoft.com/office/drawing/2014/main" id="{E6DB2FFB-313A-4C2B-2407-14E07F90DED5}"/>
              </a:ext>
            </a:extLst>
          </p:cNvPr>
          <p:cNvPicPr>
            <a:picLocks noChangeAspect="1"/>
          </p:cNvPicPr>
          <p:nvPr/>
        </p:nvPicPr>
        <p:blipFill>
          <a:blip r:embed="rId3"/>
          <a:stretch>
            <a:fillRect/>
          </a:stretch>
        </p:blipFill>
        <p:spPr>
          <a:xfrm>
            <a:off x="1231900" y="2602566"/>
            <a:ext cx="4762500" cy="666750"/>
          </a:xfrm>
          <a:prstGeom prst="rect">
            <a:avLst/>
          </a:prstGeom>
        </p:spPr>
      </p:pic>
      <p:pic>
        <p:nvPicPr>
          <p:cNvPr id="9" name="Picture 8">
            <a:extLst>
              <a:ext uri="{FF2B5EF4-FFF2-40B4-BE49-F238E27FC236}">
                <a16:creationId xmlns:a16="http://schemas.microsoft.com/office/drawing/2014/main" id="{694E4A80-A821-E355-7C1E-6F65D0BBA3EA}"/>
              </a:ext>
            </a:extLst>
          </p:cNvPr>
          <p:cNvPicPr>
            <a:picLocks noChangeAspect="1"/>
          </p:cNvPicPr>
          <p:nvPr/>
        </p:nvPicPr>
        <p:blipFill>
          <a:blip r:embed="rId4"/>
          <a:stretch>
            <a:fillRect/>
          </a:stretch>
        </p:blipFill>
        <p:spPr>
          <a:xfrm>
            <a:off x="1231900" y="3865836"/>
            <a:ext cx="4762500" cy="476250"/>
          </a:xfrm>
          <a:prstGeom prst="rect">
            <a:avLst/>
          </a:prstGeom>
        </p:spPr>
      </p:pic>
      <p:pic>
        <p:nvPicPr>
          <p:cNvPr id="10" name="Picture 9">
            <a:extLst>
              <a:ext uri="{FF2B5EF4-FFF2-40B4-BE49-F238E27FC236}">
                <a16:creationId xmlns:a16="http://schemas.microsoft.com/office/drawing/2014/main" id="{C2D541BF-07B1-24C9-01D4-5C8038EC25B1}"/>
              </a:ext>
            </a:extLst>
          </p:cNvPr>
          <p:cNvPicPr>
            <a:picLocks noChangeAspect="1"/>
          </p:cNvPicPr>
          <p:nvPr/>
        </p:nvPicPr>
        <p:blipFill>
          <a:blip r:embed="rId5"/>
          <a:stretch>
            <a:fillRect/>
          </a:stretch>
        </p:blipFill>
        <p:spPr>
          <a:xfrm>
            <a:off x="469900" y="4938606"/>
            <a:ext cx="5524500" cy="476250"/>
          </a:xfrm>
          <a:prstGeom prst="rect">
            <a:avLst/>
          </a:prstGeom>
        </p:spPr>
      </p:pic>
      <p:pic>
        <p:nvPicPr>
          <p:cNvPr id="11" name="Picture 10">
            <a:extLst>
              <a:ext uri="{FF2B5EF4-FFF2-40B4-BE49-F238E27FC236}">
                <a16:creationId xmlns:a16="http://schemas.microsoft.com/office/drawing/2014/main" id="{99811E54-BD44-CD1E-EFED-F2FC1DC72E72}"/>
              </a:ext>
            </a:extLst>
          </p:cNvPr>
          <p:cNvPicPr>
            <a:picLocks noChangeAspect="1"/>
          </p:cNvPicPr>
          <p:nvPr/>
        </p:nvPicPr>
        <p:blipFill>
          <a:blip r:embed="rId6"/>
          <a:stretch>
            <a:fillRect/>
          </a:stretch>
        </p:blipFill>
        <p:spPr>
          <a:xfrm>
            <a:off x="1231900" y="5855641"/>
            <a:ext cx="4762500" cy="714375"/>
          </a:xfrm>
          <a:prstGeom prst="rect">
            <a:avLst/>
          </a:prstGeom>
        </p:spPr>
      </p:pic>
      <p:pic>
        <p:nvPicPr>
          <p:cNvPr id="12" name="Picture 11">
            <a:extLst>
              <a:ext uri="{FF2B5EF4-FFF2-40B4-BE49-F238E27FC236}">
                <a16:creationId xmlns:a16="http://schemas.microsoft.com/office/drawing/2014/main" id="{DB1E9AF1-C7EC-EC60-177F-2995154F138F}"/>
              </a:ext>
            </a:extLst>
          </p:cNvPr>
          <p:cNvPicPr>
            <a:picLocks noChangeAspect="1"/>
          </p:cNvPicPr>
          <p:nvPr/>
        </p:nvPicPr>
        <p:blipFill>
          <a:blip r:embed="rId7"/>
          <a:stretch>
            <a:fillRect/>
          </a:stretch>
        </p:blipFill>
        <p:spPr>
          <a:xfrm>
            <a:off x="6724650" y="2333625"/>
            <a:ext cx="4857750" cy="1095375"/>
          </a:xfrm>
          <a:prstGeom prst="rect">
            <a:avLst/>
          </a:prstGeom>
        </p:spPr>
      </p:pic>
      <p:pic>
        <p:nvPicPr>
          <p:cNvPr id="13" name="Picture 12">
            <a:extLst>
              <a:ext uri="{FF2B5EF4-FFF2-40B4-BE49-F238E27FC236}">
                <a16:creationId xmlns:a16="http://schemas.microsoft.com/office/drawing/2014/main" id="{91CC1364-E8EF-2A49-4545-9028E102E125}"/>
              </a:ext>
            </a:extLst>
          </p:cNvPr>
          <p:cNvPicPr>
            <a:picLocks noChangeAspect="1"/>
          </p:cNvPicPr>
          <p:nvPr/>
        </p:nvPicPr>
        <p:blipFill>
          <a:blip r:embed="rId8"/>
          <a:stretch>
            <a:fillRect/>
          </a:stretch>
        </p:blipFill>
        <p:spPr>
          <a:xfrm>
            <a:off x="6724650" y="3921645"/>
            <a:ext cx="4762500" cy="1047750"/>
          </a:xfrm>
          <a:prstGeom prst="rect">
            <a:avLst/>
          </a:prstGeom>
        </p:spPr>
      </p:pic>
    </p:spTree>
    <p:extLst>
      <p:ext uri="{BB962C8B-B14F-4D97-AF65-F5344CB8AC3E}">
        <p14:creationId xmlns:p14="http://schemas.microsoft.com/office/powerpoint/2010/main" val="574444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DDCDB-D3DB-EF9D-5CB3-F3BCC60B226C}"/>
              </a:ext>
            </a:extLst>
          </p:cNvPr>
          <p:cNvSpPr>
            <a:spLocks noGrp="1"/>
          </p:cNvSpPr>
          <p:nvPr>
            <p:ph type="title"/>
          </p:nvPr>
        </p:nvSpPr>
        <p:spPr/>
        <p:txBody>
          <a:bodyPr>
            <a:normAutofit/>
          </a:bodyPr>
          <a:lstStyle/>
          <a:p>
            <a:r>
              <a:rPr lang="en-US" dirty="0"/>
              <a:t>6. Set (1/2)</a:t>
            </a:r>
          </a:p>
        </p:txBody>
      </p:sp>
      <p:sp>
        <p:nvSpPr>
          <p:cNvPr id="3" name="Content Placeholder 2">
            <a:extLst>
              <a:ext uri="{FF2B5EF4-FFF2-40B4-BE49-F238E27FC236}">
                <a16:creationId xmlns:a16="http://schemas.microsoft.com/office/drawing/2014/main" id="{49CAF12B-B58E-BE99-1928-4D78B54BA375}"/>
              </a:ext>
            </a:extLst>
          </p:cNvPr>
          <p:cNvSpPr>
            <a:spLocks noGrp="1"/>
          </p:cNvSpPr>
          <p:nvPr>
            <p:ph sz="half" idx="1"/>
          </p:nvPr>
        </p:nvSpPr>
        <p:spPr/>
        <p:txBody>
          <a:bodyPr/>
          <a:lstStyle/>
          <a:p>
            <a:r>
              <a:rPr lang="en-US" dirty="0"/>
              <a:t>How to create a set data type?</a:t>
            </a:r>
          </a:p>
          <a:p>
            <a:endParaRPr lang="en-US" dirty="0"/>
          </a:p>
          <a:p>
            <a:endParaRPr lang="en-US" dirty="0"/>
          </a:p>
          <a:p>
            <a:endParaRPr lang="en-US" dirty="0"/>
          </a:p>
          <a:p>
            <a:endParaRPr lang="en-US" dirty="0"/>
          </a:p>
          <a:p>
            <a:endParaRPr lang="en-US" dirty="0"/>
          </a:p>
          <a:p>
            <a:r>
              <a:rPr lang="en-US" dirty="0"/>
              <a:t>Characteristics of set data types</a:t>
            </a:r>
          </a:p>
          <a:p>
            <a:pPr lvl="1"/>
            <a:r>
              <a:rPr lang="en-US" dirty="0"/>
              <a:t>Duplication is not allowed.</a:t>
            </a:r>
          </a:p>
          <a:p>
            <a:pPr lvl="1"/>
            <a:r>
              <a:rPr lang="en-US" dirty="0"/>
              <a:t>Unordered.</a:t>
            </a:r>
          </a:p>
          <a:p>
            <a:endParaRPr lang="en-US" dirty="0"/>
          </a:p>
        </p:txBody>
      </p:sp>
      <p:sp>
        <p:nvSpPr>
          <p:cNvPr id="5" name="Slide Number Placeholder 4">
            <a:extLst>
              <a:ext uri="{FF2B5EF4-FFF2-40B4-BE49-F238E27FC236}">
                <a16:creationId xmlns:a16="http://schemas.microsoft.com/office/drawing/2014/main" id="{E41D6DBE-EDBC-2AA5-4770-5563DE27E27A}"/>
              </a:ext>
            </a:extLst>
          </p:cNvPr>
          <p:cNvSpPr>
            <a:spLocks noGrp="1"/>
          </p:cNvSpPr>
          <p:nvPr>
            <p:ph type="sldNum" sz="quarter" idx="12"/>
          </p:nvPr>
        </p:nvSpPr>
        <p:spPr/>
        <p:txBody>
          <a:bodyPr/>
          <a:lstStyle/>
          <a:p>
            <a:pPr>
              <a:defRPr/>
            </a:pPr>
            <a:fld id="{13DC7F5B-F962-40C3-829D-4B5967626AD1}" type="slidenum">
              <a:rPr lang="ko-KR" altLang="en-US" smtClean="0"/>
              <a:pPr>
                <a:defRPr/>
              </a:pPr>
              <a:t>24</a:t>
            </a:fld>
            <a:endParaRPr lang="ko-KR" altLang="en-US"/>
          </a:p>
        </p:txBody>
      </p:sp>
      <p:pic>
        <p:nvPicPr>
          <p:cNvPr id="6" name="Picture 5">
            <a:extLst>
              <a:ext uri="{FF2B5EF4-FFF2-40B4-BE49-F238E27FC236}">
                <a16:creationId xmlns:a16="http://schemas.microsoft.com/office/drawing/2014/main" id="{D5740577-1ED5-68D3-9B76-FA9B856BFDF6}"/>
              </a:ext>
            </a:extLst>
          </p:cNvPr>
          <p:cNvPicPr>
            <a:picLocks noChangeAspect="1"/>
          </p:cNvPicPr>
          <p:nvPr/>
        </p:nvPicPr>
        <p:blipFill>
          <a:blip r:embed="rId3"/>
          <a:stretch>
            <a:fillRect/>
          </a:stretch>
        </p:blipFill>
        <p:spPr>
          <a:xfrm>
            <a:off x="1082488" y="2300848"/>
            <a:ext cx="1905000" cy="714375"/>
          </a:xfrm>
          <a:prstGeom prst="rect">
            <a:avLst/>
          </a:prstGeom>
        </p:spPr>
      </p:pic>
      <p:pic>
        <p:nvPicPr>
          <p:cNvPr id="7" name="Picture 6">
            <a:extLst>
              <a:ext uri="{FF2B5EF4-FFF2-40B4-BE49-F238E27FC236}">
                <a16:creationId xmlns:a16="http://schemas.microsoft.com/office/drawing/2014/main" id="{1251E6D0-AE65-AEF6-696F-99CE8659BDD0}"/>
              </a:ext>
            </a:extLst>
          </p:cNvPr>
          <p:cNvPicPr>
            <a:picLocks noChangeAspect="1"/>
          </p:cNvPicPr>
          <p:nvPr/>
        </p:nvPicPr>
        <p:blipFill>
          <a:blip r:embed="rId4"/>
          <a:stretch>
            <a:fillRect/>
          </a:stretch>
        </p:blipFill>
        <p:spPr>
          <a:xfrm>
            <a:off x="1082488" y="3015223"/>
            <a:ext cx="1914525" cy="762000"/>
          </a:xfrm>
          <a:prstGeom prst="rect">
            <a:avLst/>
          </a:prstGeom>
        </p:spPr>
      </p:pic>
      <p:pic>
        <p:nvPicPr>
          <p:cNvPr id="9" name="Picture 8">
            <a:extLst>
              <a:ext uri="{FF2B5EF4-FFF2-40B4-BE49-F238E27FC236}">
                <a16:creationId xmlns:a16="http://schemas.microsoft.com/office/drawing/2014/main" id="{FA0CF3B3-51BB-28DE-97F4-2C6908CA4E47}"/>
              </a:ext>
            </a:extLst>
          </p:cNvPr>
          <p:cNvPicPr>
            <a:picLocks noChangeAspect="1"/>
          </p:cNvPicPr>
          <p:nvPr/>
        </p:nvPicPr>
        <p:blipFill>
          <a:blip r:embed="rId5"/>
          <a:stretch>
            <a:fillRect/>
          </a:stretch>
        </p:blipFill>
        <p:spPr>
          <a:xfrm>
            <a:off x="1082488" y="4953394"/>
            <a:ext cx="1809750" cy="1333500"/>
          </a:xfrm>
          <a:prstGeom prst="rect">
            <a:avLst/>
          </a:prstGeom>
        </p:spPr>
      </p:pic>
      <p:pic>
        <p:nvPicPr>
          <p:cNvPr id="10" name="Picture 9">
            <a:extLst>
              <a:ext uri="{FF2B5EF4-FFF2-40B4-BE49-F238E27FC236}">
                <a16:creationId xmlns:a16="http://schemas.microsoft.com/office/drawing/2014/main" id="{7BEABAEB-1BFC-5DAF-6A7A-123646E16A0F}"/>
              </a:ext>
            </a:extLst>
          </p:cNvPr>
          <p:cNvPicPr>
            <a:picLocks noChangeAspect="1"/>
          </p:cNvPicPr>
          <p:nvPr/>
        </p:nvPicPr>
        <p:blipFill>
          <a:blip r:embed="rId6"/>
          <a:stretch>
            <a:fillRect/>
          </a:stretch>
        </p:blipFill>
        <p:spPr>
          <a:xfrm>
            <a:off x="2892238" y="5134369"/>
            <a:ext cx="1809750" cy="1152525"/>
          </a:xfrm>
          <a:prstGeom prst="rect">
            <a:avLst/>
          </a:prstGeom>
        </p:spPr>
      </p:pic>
      <p:sp>
        <p:nvSpPr>
          <p:cNvPr id="11" name="Content Placeholder 2">
            <a:extLst>
              <a:ext uri="{FF2B5EF4-FFF2-40B4-BE49-F238E27FC236}">
                <a16:creationId xmlns:a16="http://schemas.microsoft.com/office/drawing/2014/main" id="{B2A178E9-178C-C2FA-5E86-6AD50A39990A}"/>
              </a:ext>
            </a:extLst>
          </p:cNvPr>
          <p:cNvSpPr>
            <a:spLocks noGrp="1"/>
          </p:cNvSpPr>
          <p:nvPr>
            <p:ph sz="half" idx="2"/>
          </p:nvPr>
        </p:nvSpPr>
        <p:spPr>
          <a:xfrm>
            <a:off x="6197602" y="1840980"/>
            <a:ext cx="5718046" cy="4525963"/>
          </a:xfrm>
        </p:spPr>
        <p:txBody>
          <a:bodyPr/>
          <a:lstStyle/>
          <a:p>
            <a:pPr latinLnBrk="0"/>
            <a:r>
              <a:rPr lang="en-US" dirty="0"/>
              <a:t>Finding intersection, union, and difference of sets</a:t>
            </a:r>
          </a:p>
          <a:p>
            <a:pPr latinLnBrk="0"/>
            <a:endParaRPr lang="en-US" dirty="0"/>
          </a:p>
          <a:p>
            <a:pPr latinLnBrk="0"/>
            <a:endParaRPr lang="en-US" dirty="0"/>
          </a:p>
          <a:p>
            <a:pPr lvl="1" latinLnBrk="0"/>
            <a:r>
              <a:rPr lang="en-US" dirty="0"/>
              <a:t>1. Find the intersection</a:t>
            </a:r>
          </a:p>
          <a:p>
            <a:pPr lvl="1" latinLnBrk="0"/>
            <a:endParaRPr lang="en-US" dirty="0"/>
          </a:p>
          <a:p>
            <a:pPr lvl="1" latinLnBrk="0"/>
            <a:endParaRPr lang="en-US" dirty="0"/>
          </a:p>
          <a:p>
            <a:pPr marL="411480" lvl="1" indent="0" latinLnBrk="0">
              <a:buNone/>
            </a:pPr>
            <a:endParaRPr lang="en-US" dirty="0"/>
          </a:p>
          <a:p>
            <a:pPr lvl="1" latinLnBrk="0"/>
            <a:r>
              <a:rPr lang="en-US" dirty="0"/>
              <a:t>2. Find the union</a:t>
            </a:r>
          </a:p>
          <a:p>
            <a:pPr lvl="1" latinLnBrk="0"/>
            <a:endParaRPr lang="en-US" dirty="0"/>
          </a:p>
        </p:txBody>
      </p:sp>
      <p:pic>
        <p:nvPicPr>
          <p:cNvPr id="12" name="Picture 11">
            <a:extLst>
              <a:ext uri="{FF2B5EF4-FFF2-40B4-BE49-F238E27FC236}">
                <a16:creationId xmlns:a16="http://schemas.microsoft.com/office/drawing/2014/main" id="{A125F7A9-9AA5-460C-B364-EDBEC13DDE40}"/>
              </a:ext>
            </a:extLst>
          </p:cNvPr>
          <p:cNvPicPr>
            <a:picLocks noChangeAspect="1"/>
          </p:cNvPicPr>
          <p:nvPr/>
        </p:nvPicPr>
        <p:blipFill>
          <a:blip r:embed="rId7"/>
          <a:stretch>
            <a:fillRect/>
          </a:stretch>
        </p:blipFill>
        <p:spPr>
          <a:xfrm>
            <a:off x="6678979" y="2300848"/>
            <a:ext cx="2377646" cy="475529"/>
          </a:xfrm>
          <a:prstGeom prst="rect">
            <a:avLst/>
          </a:prstGeom>
        </p:spPr>
      </p:pic>
      <p:pic>
        <p:nvPicPr>
          <p:cNvPr id="13" name="Picture 12">
            <a:extLst>
              <a:ext uri="{FF2B5EF4-FFF2-40B4-BE49-F238E27FC236}">
                <a16:creationId xmlns:a16="http://schemas.microsoft.com/office/drawing/2014/main" id="{62FD1718-0946-63FC-59C0-39C0ECA27F23}"/>
              </a:ext>
            </a:extLst>
          </p:cNvPr>
          <p:cNvPicPr>
            <a:picLocks noChangeAspect="1"/>
          </p:cNvPicPr>
          <p:nvPr/>
        </p:nvPicPr>
        <p:blipFill>
          <a:blip r:embed="rId8"/>
          <a:stretch>
            <a:fillRect/>
          </a:stretch>
        </p:blipFill>
        <p:spPr>
          <a:xfrm>
            <a:off x="6678979" y="3252627"/>
            <a:ext cx="1905000" cy="476250"/>
          </a:xfrm>
          <a:prstGeom prst="rect">
            <a:avLst/>
          </a:prstGeom>
        </p:spPr>
      </p:pic>
      <p:pic>
        <p:nvPicPr>
          <p:cNvPr id="14" name="Picture 13">
            <a:extLst>
              <a:ext uri="{FF2B5EF4-FFF2-40B4-BE49-F238E27FC236}">
                <a16:creationId xmlns:a16="http://schemas.microsoft.com/office/drawing/2014/main" id="{E3C03F5A-2B42-71AA-A586-C0D349CB29AD}"/>
              </a:ext>
            </a:extLst>
          </p:cNvPr>
          <p:cNvPicPr>
            <a:picLocks noChangeAspect="1"/>
          </p:cNvPicPr>
          <p:nvPr/>
        </p:nvPicPr>
        <p:blipFill>
          <a:blip r:embed="rId9"/>
          <a:stretch>
            <a:fillRect/>
          </a:stretch>
        </p:blipFill>
        <p:spPr>
          <a:xfrm>
            <a:off x="6678979" y="3728877"/>
            <a:ext cx="1905000" cy="476250"/>
          </a:xfrm>
          <a:prstGeom prst="rect">
            <a:avLst/>
          </a:prstGeom>
        </p:spPr>
      </p:pic>
      <p:pic>
        <p:nvPicPr>
          <p:cNvPr id="15" name="Picture 14">
            <a:extLst>
              <a:ext uri="{FF2B5EF4-FFF2-40B4-BE49-F238E27FC236}">
                <a16:creationId xmlns:a16="http://schemas.microsoft.com/office/drawing/2014/main" id="{B4885B73-D778-D53F-790E-AD0E39931EA1}"/>
              </a:ext>
            </a:extLst>
          </p:cNvPr>
          <p:cNvPicPr>
            <a:picLocks noChangeAspect="1"/>
          </p:cNvPicPr>
          <p:nvPr/>
        </p:nvPicPr>
        <p:blipFill>
          <a:blip r:embed="rId10"/>
          <a:stretch>
            <a:fillRect/>
          </a:stretch>
        </p:blipFill>
        <p:spPr>
          <a:xfrm>
            <a:off x="6678979" y="4571660"/>
            <a:ext cx="2190750" cy="476250"/>
          </a:xfrm>
          <a:prstGeom prst="rect">
            <a:avLst/>
          </a:prstGeom>
        </p:spPr>
      </p:pic>
      <p:pic>
        <p:nvPicPr>
          <p:cNvPr id="16" name="Picture 15">
            <a:extLst>
              <a:ext uri="{FF2B5EF4-FFF2-40B4-BE49-F238E27FC236}">
                <a16:creationId xmlns:a16="http://schemas.microsoft.com/office/drawing/2014/main" id="{9F086485-002A-F4CF-EBA0-B4C4559DF263}"/>
              </a:ext>
            </a:extLst>
          </p:cNvPr>
          <p:cNvPicPr>
            <a:picLocks noChangeAspect="1"/>
          </p:cNvPicPr>
          <p:nvPr/>
        </p:nvPicPr>
        <p:blipFill>
          <a:blip r:embed="rId11"/>
          <a:stretch>
            <a:fillRect/>
          </a:stretch>
        </p:blipFill>
        <p:spPr>
          <a:xfrm>
            <a:off x="6678979" y="5047910"/>
            <a:ext cx="2190750" cy="476250"/>
          </a:xfrm>
          <a:prstGeom prst="rect">
            <a:avLst/>
          </a:prstGeom>
        </p:spPr>
      </p:pic>
    </p:spTree>
    <p:extLst>
      <p:ext uri="{BB962C8B-B14F-4D97-AF65-F5344CB8AC3E}">
        <p14:creationId xmlns:p14="http://schemas.microsoft.com/office/powerpoint/2010/main" val="1637726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3066D-B187-1B78-67E5-FFF68C7A4308}"/>
              </a:ext>
            </a:extLst>
          </p:cNvPr>
          <p:cNvSpPr>
            <a:spLocks noGrp="1"/>
          </p:cNvSpPr>
          <p:nvPr>
            <p:ph type="title"/>
          </p:nvPr>
        </p:nvSpPr>
        <p:spPr/>
        <p:txBody>
          <a:bodyPr/>
          <a:lstStyle/>
          <a:p>
            <a:r>
              <a:rPr lang="en-US" dirty="0"/>
              <a:t>6. Set (2/2)</a:t>
            </a:r>
          </a:p>
        </p:txBody>
      </p:sp>
      <p:sp>
        <p:nvSpPr>
          <p:cNvPr id="5" name="Slide Number Placeholder 4">
            <a:extLst>
              <a:ext uri="{FF2B5EF4-FFF2-40B4-BE49-F238E27FC236}">
                <a16:creationId xmlns:a16="http://schemas.microsoft.com/office/drawing/2014/main" id="{1764696C-4ED1-32EB-195C-F0CF0F484F1C}"/>
              </a:ext>
            </a:extLst>
          </p:cNvPr>
          <p:cNvSpPr>
            <a:spLocks noGrp="1"/>
          </p:cNvSpPr>
          <p:nvPr>
            <p:ph type="sldNum" sz="quarter" idx="12"/>
          </p:nvPr>
        </p:nvSpPr>
        <p:spPr/>
        <p:txBody>
          <a:bodyPr/>
          <a:lstStyle/>
          <a:p>
            <a:pPr>
              <a:defRPr/>
            </a:pPr>
            <a:fld id="{13DC7F5B-F962-40C3-829D-4B5967626AD1}" type="slidenum">
              <a:rPr lang="ko-KR" altLang="en-US" smtClean="0"/>
              <a:pPr>
                <a:defRPr/>
              </a:pPr>
              <a:t>25</a:t>
            </a:fld>
            <a:endParaRPr lang="ko-KR" altLang="en-US"/>
          </a:p>
        </p:txBody>
      </p:sp>
      <p:pic>
        <p:nvPicPr>
          <p:cNvPr id="13" name="Picture 12">
            <a:extLst>
              <a:ext uri="{FF2B5EF4-FFF2-40B4-BE49-F238E27FC236}">
                <a16:creationId xmlns:a16="http://schemas.microsoft.com/office/drawing/2014/main" id="{92667CD8-C5BE-EF53-5A5F-D804C9D8BBA2}"/>
              </a:ext>
            </a:extLst>
          </p:cNvPr>
          <p:cNvPicPr>
            <a:picLocks noChangeAspect="1"/>
          </p:cNvPicPr>
          <p:nvPr/>
        </p:nvPicPr>
        <p:blipFill>
          <a:blip r:embed="rId3"/>
          <a:stretch>
            <a:fillRect/>
          </a:stretch>
        </p:blipFill>
        <p:spPr>
          <a:xfrm>
            <a:off x="1581523" y="2307852"/>
            <a:ext cx="1714500" cy="857250"/>
          </a:xfrm>
          <a:prstGeom prst="rect">
            <a:avLst/>
          </a:prstGeom>
        </p:spPr>
      </p:pic>
      <p:pic>
        <p:nvPicPr>
          <p:cNvPr id="14" name="Picture 13">
            <a:extLst>
              <a:ext uri="{FF2B5EF4-FFF2-40B4-BE49-F238E27FC236}">
                <a16:creationId xmlns:a16="http://schemas.microsoft.com/office/drawing/2014/main" id="{50168F69-F465-7FCE-EFFE-D2A1187CC979}"/>
              </a:ext>
            </a:extLst>
          </p:cNvPr>
          <p:cNvPicPr>
            <a:picLocks noChangeAspect="1"/>
          </p:cNvPicPr>
          <p:nvPr/>
        </p:nvPicPr>
        <p:blipFill>
          <a:blip r:embed="rId4"/>
          <a:stretch>
            <a:fillRect/>
          </a:stretch>
        </p:blipFill>
        <p:spPr>
          <a:xfrm>
            <a:off x="1581523" y="3165102"/>
            <a:ext cx="1714500" cy="857250"/>
          </a:xfrm>
          <a:prstGeom prst="rect">
            <a:avLst/>
          </a:prstGeom>
        </p:spPr>
      </p:pic>
      <p:sp>
        <p:nvSpPr>
          <p:cNvPr id="23" name="Content Placeholder 3">
            <a:extLst>
              <a:ext uri="{FF2B5EF4-FFF2-40B4-BE49-F238E27FC236}">
                <a16:creationId xmlns:a16="http://schemas.microsoft.com/office/drawing/2014/main" id="{384BA110-82A6-8647-E851-6B157585EC90}"/>
              </a:ext>
            </a:extLst>
          </p:cNvPr>
          <p:cNvSpPr>
            <a:spLocks noGrp="1"/>
          </p:cNvSpPr>
          <p:nvPr>
            <p:ph sz="half" idx="1"/>
          </p:nvPr>
        </p:nvSpPr>
        <p:spPr>
          <a:xfrm>
            <a:off x="609600" y="1841500"/>
            <a:ext cx="5384800" cy="4525963"/>
          </a:xfrm>
        </p:spPr>
        <p:txBody>
          <a:bodyPr/>
          <a:lstStyle/>
          <a:p>
            <a:pPr lvl="1"/>
            <a:r>
              <a:rPr lang="en-US" dirty="0"/>
              <a:t>3. Find the difference</a:t>
            </a:r>
          </a:p>
          <a:p>
            <a:pPr lvl="1"/>
            <a:endParaRPr lang="en-US" dirty="0"/>
          </a:p>
        </p:txBody>
      </p:sp>
      <p:sp>
        <p:nvSpPr>
          <p:cNvPr id="24" name="Content Placeholder 2">
            <a:extLst>
              <a:ext uri="{FF2B5EF4-FFF2-40B4-BE49-F238E27FC236}">
                <a16:creationId xmlns:a16="http://schemas.microsoft.com/office/drawing/2014/main" id="{93020ECD-5807-BD19-7206-1E4DC67D6B3D}"/>
              </a:ext>
            </a:extLst>
          </p:cNvPr>
          <p:cNvSpPr>
            <a:spLocks noGrp="1"/>
          </p:cNvSpPr>
          <p:nvPr>
            <p:ph sz="half" idx="2"/>
          </p:nvPr>
        </p:nvSpPr>
        <p:spPr>
          <a:xfrm>
            <a:off x="6197600" y="1841500"/>
            <a:ext cx="5384800" cy="4525963"/>
          </a:xfrm>
        </p:spPr>
        <p:txBody>
          <a:bodyPr/>
          <a:lstStyle/>
          <a:p>
            <a:r>
              <a:rPr lang="en-US" dirty="0"/>
              <a:t>Set data type related functions</a:t>
            </a:r>
          </a:p>
          <a:p>
            <a:pPr lvl="1"/>
            <a:r>
              <a:rPr lang="en-US" dirty="0"/>
              <a:t>1. Add 1 value – </a:t>
            </a:r>
            <a:r>
              <a:rPr lang="en-US" dirty="0">
                <a:solidFill>
                  <a:srgbClr val="FF0000"/>
                </a:solidFill>
              </a:rPr>
              <a:t>add</a:t>
            </a:r>
          </a:p>
          <a:p>
            <a:pPr lvl="1"/>
            <a:endParaRPr lang="en-US" dirty="0"/>
          </a:p>
          <a:p>
            <a:pPr lvl="1"/>
            <a:endParaRPr lang="en-US" dirty="0"/>
          </a:p>
          <a:p>
            <a:pPr lvl="1"/>
            <a:endParaRPr lang="en-US" dirty="0"/>
          </a:p>
          <a:p>
            <a:pPr lvl="1"/>
            <a:r>
              <a:rPr lang="en-US" dirty="0"/>
              <a:t>2. Adding multiple values – </a:t>
            </a:r>
            <a:r>
              <a:rPr lang="en-US" dirty="0">
                <a:solidFill>
                  <a:srgbClr val="FF0000"/>
                </a:solidFill>
              </a:rPr>
              <a:t>update</a:t>
            </a:r>
          </a:p>
          <a:p>
            <a:pPr lvl="1"/>
            <a:endParaRPr lang="en-US" dirty="0"/>
          </a:p>
          <a:p>
            <a:pPr lvl="1"/>
            <a:endParaRPr lang="en-US" dirty="0"/>
          </a:p>
          <a:p>
            <a:pPr lvl="1"/>
            <a:endParaRPr lang="en-US" dirty="0"/>
          </a:p>
          <a:p>
            <a:pPr lvl="1"/>
            <a:r>
              <a:rPr lang="en-US" dirty="0"/>
              <a:t>3. Removing a specific value - </a:t>
            </a:r>
            <a:r>
              <a:rPr lang="en-US" dirty="0">
                <a:solidFill>
                  <a:srgbClr val="FF0000"/>
                </a:solidFill>
              </a:rPr>
              <a:t>remove</a:t>
            </a:r>
          </a:p>
          <a:p>
            <a:pPr lvl="1"/>
            <a:endParaRPr lang="en-US" dirty="0"/>
          </a:p>
          <a:p>
            <a:pPr lvl="1"/>
            <a:endParaRPr lang="en-US" dirty="0"/>
          </a:p>
        </p:txBody>
      </p:sp>
      <p:pic>
        <p:nvPicPr>
          <p:cNvPr id="25" name="Picture 24">
            <a:extLst>
              <a:ext uri="{FF2B5EF4-FFF2-40B4-BE49-F238E27FC236}">
                <a16:creationId xmlns:a16="http://schemas.microsoft.com/office/drawing/2014/main" id="{67BB1E8C-B651-950D-3D77-9805C67AA3B2}"/>
              </a:ext>
            </a:extLst>
          </p:cNvPr>
          <p:cNvPicPr>
            <a:picLocks noChangeAspect="1"/>
          </p:cNvPicPr>
          <p:nvPr/>
        </p:nvPicPr>
        <p:blipFill>
          <a:blip r:embed="rId5"/>
          <a:stretch>
            <a:fillRect/>
          </a:stretch>
        </p:blipFill>
        <p:spPr>
          <a:xfrm>
            <a:off x="7166909" y="2591079"/>
            <a:ext cx="1809750" cy="904875"/>
          </a:xfrm>
          <a:prstGeom prst="rect">
            <a:avLst/>
          </a:prstGeom>
        </p:spPr>
      </p:pic>
      <p:pic>
        <p:nvPicPr>
          <p:cNvPr id="26" name="Picture 25">
            <a:extLst>
              <a:ext uri="{FF2B5EF4-FFF2-40B4-BE49-F238E27FC236}">
                <a16:creationId xmlns:a16="http://schemas.microsoft.com/office/drawing/2014/main" id="{35399654-657E-6422-F776-8B042097CC9A}"/>
              </a:ext>
            </a:extLst>
          </p:cNvPr>
          <p:cNvPicPr>
            <a:picLocks noChangeAspect="1"/>
          </p:cNvPicPr>
          <p:nvPr/>
        </p:nvPicPr>
        <p:blipFill>
          <a:blip r:embed="rId6"/>
          <a:stretch>
            <a:fillRect/>
          </a:stretch>
        </p:blipFill>
        <p:spPr>
          <a:xfrm>
            <a:off x="7166909" y="3906737"/>
            <a:ext cx="1809750" cy="904875"/>
          </a:xfrm>
          <a:prstGeom prst="rect">
            <a:avLst/>
          </a:prstGeom>
        </p:spPr>
      </p:pic>
      <p:pic>
        <p:nvPicPr>
          <p:cNvPr id="27" name="Picture 26">
            <a:extLst>
              <a:ext uri="{FF2B5EF4-FFF2-40B4-BE49-F238E27FC236}">
                <a16:creationId xmlns:a16="http://schemas.microsoft.com/office/drawing/2014/main" id="{0C33D67B-1094-4516-3B4E-A68D7E6889EC}"/>
              </a:ext>
            </a:extLst>
          </p:cNvPr>
          <p:cNvPicPr>
            <a:picLocks noChangeAspect="1"/>
          </p:cNvPicPr>
          <p:nvPr/>
        </p:nvPicPr>
        <p:blipFill>
          <a:blip r:embed="rId7"/>
          <a:stretch>
            <a:fillRect/>
          </a:stretch>
        </p:blipFill>
        <p:spPr>
          <a:xfrm>
            <a:off x="7166909" y="5222395"/>
            <a:ext cx="1809750" cy="904875"/>
          </a:xfrm>
          <a:prstGeom prst="rect">
            <a:avLst/>
          </a:prstGeom>
        </p:spPr>
      </p:pic>
    </p:spTree>
    <p:extLst>
      <p:ext uri="{BB962C8B-B14F-4D97-AF65-F5344CB8AC3E}">
        <p14:creationId xmlns:p14="http://schemas.microsoft.com/office/powerpoint/2010/main" val="1850916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3AC60-FA39-A7BF-29CD-D223B683FC75}"/>
              </a:ext>
            </a:extLst>
          </p:cNvPr>
          <p:cNvSpPr>
            <a:spLocks noGrp="1"/>
          </p:cNvSpPr>
          <p:nvPr>
            <p:ph type="title"/>
          </p:nvPr>
        </p:nvSpPr>
        <p:spPr/>
        <p:txBody>
          <a:bodyPr>
            <a:normAutofit/>
          </a:bodyPr>
          <a:lstStyle/>
          <a:p>
            <a:r>
              <a:rPr lang="en-US" dirty="0"/>
              <a:t>7. Boolean</a:t>
            </a:r>
          </a:p>
        </p:txBody>
      </p:sp>
      <p:sp>
        <p:nvSpPr>
          <p:cNvPr id="3" name="Content Placeholder 2">
            <a:extLst>
              <a:ext uri="{FF2B5EF4-FFF2-40B4-BE49-F238E27FC236}">
                <a16:creationId xmlns:a16="http://schemas.microsoft.com/office/drawing/2014/main" id="{AEA7F100-6E52-A1FD-7775-D737EC23FCB7}"/>
              </a:ext>
            </a:extLst>
          </p:cNvPr>
          <p:cNvSpPr>
            <a:spLocks noGrp="1"/>
          </p:cNvSpPr>
          <p:nvPr>
            <p:ph sz="half" idx="1"/>
          </p:nvPr>
        </p:nvSpPr>
        <p:spPr/>
        <p:txBody>
          <a:bodyPr/>
          <a:lstStyle/>
          <a:p>
            <a:r>
              <a:rPr lang="en-US" dirty="0"/>
              <a:t>How to use the Boolean data type?</a:t>
            </a:r>
          </a:p>
        </p:txBody>
      </p:sp>
      <p:graphicFrame>
        <p:nvGraphicFramePr>
          <p:cNvPr id="11" name="Content Placeholder 10">
            <a:extLst>
              <a:ext uri="{FF2B5EF4-FFF2-40B4-BE49-F238E27FC236}">
                <a16:creationId xmlns:a16="http://schemas.microsoft.com/office/drawing/2014/main" id="{95C88938-F7C4-BFDF-6074-D66935C2A815}"/>
              </a:ext>
            </a:extLst>
          </p:cNvPr>
          <p:cNvGraphicFramePr>
            <a:graphicFrameLocks noGrp="1"/>
          </p:cNvGraphicFramePr>
          <p:nvPr>
            <p:ph sz="half" idx="2"/>
            <p:extLst>
              <p:ext uri="{D42A27DB-BD31-4B8C-83A1-F6EECF244321}">
                <p14:modId xmlns:p14="http://schemas.microsoft.com/office/powerpoint/2010/main" val="1047496421"/>
              </p:ext>
            </p:extLst>
          </p:nvPr>
        </p:nvGraphicFramePr>
        <p:xfrm>
          <a:off x="473260" y="3792982"/>
          <a:ext cx="2503022" cy="2595880"/>
        </p:xfrm>
        <a:graphic>
          <a:graphicData uri="http://schemas.openxmlformats.org/drawingml/2006/table">
            <a:tbl>
              <a:tblPr firstRow="1" bandRow="1">
                <a:tableStyleId>{5C22544A-7EE6-4342-B048-85BDC9FD1C3A}</a:tableStyleId>
              </a:tblPr>
              <a:tblGrid>
                <a:gridCol w="1005916">
                  <a:extLst>
                    <a:ext uri="{9D8B030D-6E8A-4147-A177-3AD203B41FA5}">
                      <a16:colId xmlns:a16="http://schemas.microsoft.com/office/drawing/2014/main" val="3255683598"/>
                    </a:ext>
                  </a:extLst>
                </a:gridCol>
                <a:gridCol w="1497106">
                  <a:extLst>
                    <a:ext uri="{9D8B030D-6E8A-4147-A177-3AD203B41FA5}">
                      <a16:colId xmlns:a16="http://schemas.microsoft.com/office/drawing/2014/main" val="129780278"/>
                    </a:ext>
                  </a:extLst>
                </a:gridCol>
              </a:tblGrid>
              <a:tr h="370840">
                <a:tc>
                  <a:txBody>
                    <a:bodyPr/>
                    <a:lstStyle/>
                    <a:p>
                      <a:pPr algn="ctr"/>
                      <a:r>
                        <a:rPr lang="en-US" dirty="0"/>
                        <a:t>Values</a:t>
                      </a:r>
                    </a:p>
                  </a:txBody>
                  <a:tcPr/>
                </a:tc>
                <a:tc>
                  <a:txBody>
                    <a:bodyPr/>
                    <a:lstStyle/>
                    <a:p>
                      <a:pPr algn="ctr"/>
                      <a:r>
                        <a:rPr lang="en-US" dirty="0"/>
                        <a:t>True or False</a:t>
                      </a:r>
                    </a:p>
                  </a:txBody>
                  <a:tcPr/>
                </a:tc>
                <a:extLst>
                  <a:ext uri="{0D108BD9-81ED-4DB2-BD59-A6C34878D82A}">
                    <a16:rowId xmlns:a16="http://schemas.microsoft.com/office/drawing/2014/main" val="179573660"/>
                  </a:ext>
                </a:extLst>
              </a:tr>
              <a:tr h="370840">
                <a:tc>
                  <a:txBody>
                    <a:bodyPr/>
                    <a:lstStyle/>
                    <a:p>
                      <a:pPr algn="ctr"/>
                      <a:r>
                        <a:rPr kumimoji="0" lang="en-US" b="0" i="0" kern="1200" dirty="0">
                          <a:solidFill>
                            <a:schemeClr val="dk1"/>
                          </a:solidFill>
                          <a:effectLst/>
                          <a:latin typeface="+mn-lt"/>
                          <a:ea typeface="+mn-ea"/>
                          <a:cs typeface="+mn-cs"/>
                        </a:rPr>
                        <a:t>"python"</a:t>
                      </a:r>
                      <a:endParaRPr lang="en-US" dirty="0"/>
                    </a:p>
                  </a:txBody>
                  <a:tcPr/>
                </a:tc>
                <a:tc>
                  <a:txBody>
                    <a:bodyPr/>
                    <a:lstStyle/>
                    <a:p>
                      <a:pPr algn="ctr"/>
                      <a:r>
                        <a:rPr lang="en-US" dirty="0"/>
                        <a:t>True</a:t>
                      </a:r>
                    </a:p>
                  </a:txBody>
                  <a:tcPr/>
                </a:tc>
                <a:extLst>
                  <a:ext uri="{0D108BD9-81ED-4DB2-BD59-A6C34878D82A}">
                    <a16:rowId xmlns:a16="http://schemas.microsoft.com/office/drawing/2014/main" val="750343050"/>
                  </a:ext>
                </a:extLst>
              </a:tr>
              <a:tr h="370840">
                <a:tc>
                  <a:txBody>
                    <a:bodyPr/>
                    <a:lstStyle/>
                    <a:p>
                      <a:pPr algn="ctr"/>
                      <a:r>
                        <a:rPr kumimoji="0" lang="en-US" b="0" i="0" kern="1200" dirty="0">
                          <a:solidFill>
                            <a:schemeClr val="dk1"/>
                          </a:solidFill>
                          <a:effectLst/>
                          <a:latin typeface="+mn-lt"/>
                          <a:ea typeface="+mn-ea"/>
                          <a:cs typeface="+mn-cs"/>
                        </a:rPr>
                        <a:t>""</a:t>
                      </a:r>
                      <a:endParaRPr lang="en-US" dirty="0"/>
                    </a:p>
                  </a:txBody>
                  <a:tcPr/>
                </a:tc>
                <a:tc>
                  <a:txBody>
                    <a:bodyPr/>
                    <a:lstStyle/>
                    <a:p>
                      <a:pPr algn="ctr"/>
                      <a:r>
                        <a:rPr lang="en-US" dirty="0"/>
                        <a:t>False</a:t>
                      </a:r>
                    </a:p>
                  </a:txBody>
                  <a:tcPr/>
                </a:tc>
                <a:extLst>
                  <a:ext uri="{0D108BD9-81ED-4DB2-BD59-A6C34878D82A}">
                    <a16:rowId xmlns:a16="http://schemas.microsoft.com/office/drawing/2014/main" val="1799213248"/>
                  </a:ext>
                </a:extLst>
              </a:tr>
              <a:tr h="370840">
                <a:tc>
                  <a:txBody>
                    <a:bodyPr/>
                    <a:lstStyle/>
                    <a:p>
                      <a:pPr algn="ctr"/>
                      <a:r>
                        <a:rPr kumimoji="0" lang="en-US" b="0" i="0" kern="1200" dirty="0">
                          <a:solidFill>
                            <a:schemeClr val="dk1"/>
                          </a:solidFill>
                          <a:effectLst/>
                          <a:latin typeface="+mn-lt"/>
                          <a:ea typeface="+mn-ea"/>
                          <a:cs typeface="+mn-cs"/>
                        </a:rPr>
                        <a:t>[1, 2, 3]</a:t>
                      </a:r>
                      <a:endParaRPr lang="en-US" dirty="0"/>
                    </a:p>
                  </a:txBody>
                  <a:tcPr/>
                </a:tc>
                <a:tc>
                  <a:txBody>
                    <a:bodyPr/>
                    <a:lstStyle/>
                    <a:p>
                      <a:pPr algn="ctr"/>
                      <a:r>
                        <a:rPr lang="en-US" dirty="0"/>
                        <a:t>True</a:t>
                      </a:r>
                    </a:p>
                  </a:txBody>
                  <a:tcPr/>
                </a:tc>
                <a:extLst>
                  <a:ext uri="{0D108BD9-81ED-4DB2-BD59-A6C34878D82A}">
                    <a16:rowId xmlns:a16="http://schemas.microsoft.com/office/drawing/2014/main" val="4020065658"/>
                  </a:ext>
                </a:extLst>
              </a:tr>
              <a:tr h="370840">
                <a:tc>
                  <a:txBody>
                    <a:bodyPr/>
                    <a:lstStyle/>
                    <a:p>
                      <a:pPr algn="ctr"/>
                      <a:r>
                        <a:rPr kumimoji="0" lang="en-US" b="0" i="0" kern="1200" dirty="0">
                          <a:solidFill>
                            <a:schemeClr val="dk1"/>
                          </a:solidFill>
                          <a:effectLst/>
                          <a:latin typeface="+mn-lt"/>
                          <a:ea typeface="+mn-ea"/>
                          <a:cs typeface="+mn-cs"/>
                        </a:rPr>
                        <a:t>[]</a:t>
                      </a:r>
                      <a:endParaRPr lang="en-US" dirty="0"/>
                    </a:p>
                  </a:txBody>
                  <a:tcPr/>
                </a:tc>
                <a:tc>
                  <a:txBody>
                    <a:bodyPr/>
                    <a:lstStyle/>
                    <a:p>
                      <a:pPr algn="ctr"/>
                      <a:r>
                        <a:rPr lang="en-US" dirty="0"/>
                        <a:t>False</a:t>
                      </a:r>
                    </a:p>
                  </a:txBody>
                  <a:tcPr/>
                </a:tc>
                <a:extLst>
                  <a:ext uri="{0D108BD9-81ED-4DB2-BD59-A6C34878D82A}">
                    <a16:rowId xmlns:a16="http://schemas.microsoft.com/office/drawing/2014/main" val="7383172"/>
                  </a:ext>
                </a:extLst>
              </a:tr>
              <a:tr h="370840">
                <a:tc>
                  <a:txBody>
                    <a:bodyPr/>
                    <a:lstStyle/>
                    <a:p>
                      <a:pPr algn="ctr"/>
                      <a:r>
                        <a:rPr kumimoji="0" lang="en-US" b="0" i="0" kern="1200" dirty="0">
                          <a:solidFill>
                            <a:schemeClr val="dk1"/>
                          </a:solidFill>
                          <a:effectLst/>
                          <a:latin typeface="+mn-lt"/>
                          <a:ea typeface="+mn-ea"/>
                          <a:cs typeface="+mn-cs"/>
                        </a:rPr>
                        <a:t>(1, 2, 3)</a:t>
                      </a:r>
                      <a:endParaRPr lang="en-US" dirty="0"/>
                    </a:p>
                  </a:txBody>
                  <a:tcPr/>
                </a:tc>
                <a:tc>
                  <a:txBody>
                    <a:bodyPr/>
                    <a:lstStyle/>
                    <a:p>
                      <a:pPr algn="ctr"/>
                      <a:r>
                        <a:rPr lang="en-US" dirty="0"/>
                        <a:t>True</a:t>
                      </a:r>
                    </a:p>
                  </a:txBody>
                  <a:tcPr/>
                </a:tc>
                <a:extLst>
                  <a:ext uri="{0D108BD9-81ED-4DB2-BD59-A6C34878D82A}">
                    <a16:rowId xmlns:a16="http://schemas.microsoft.com/office/drawing/2014/main" val="249607587"/>
                  </a:ext>
                </a:extLst>
              </a:tr>
              <a:tr h="370840">
                <a:tc>
                  <a:txBody>
                    <a:bodyPr/>
                    <a:lstStyle/>
                    <a:p>
                      <a:pPr algn="ctr"/>
                      <a:r>
                        <a:rPr kumimoji="0" lang="en-US" b="0" i="0" kern="1200" dirty="0">
                          <a:solidFill>
                            <a:schemeClr val="dk1"/>
                          </a:solidFill>
                          <a:effectLst/>
                          <a:latin typeface="+mn-lt"/>
                          <a:ea typeface="+mn-ea"/>
                          <a:cs typeface="+mn-cs"/>
                        </a:rPr>
                        <a:t>()</a:t>
                      </a:r>
                      <a:endParaRPr lang="en-US" dirty="0"/>
                    </a:p>
                  </a:txBody>
                  <a:tcPr/>
                </a:tc>
                <a:tc>
                  <a:txBody>
                    <a:bodyPr/>
                    <a:lstStyle/>
                    <a:p>
                      <a:pPr algn="ctr"/>
                      <a:r>
                        <a:rPr lang="en-US" dirty="0"/>
                        <a:t>False</a:t>
                      </a:r>
                    </a:p>
                  </a:txBody>
                  <a:tcPr/>
                </a:tc>
                <a:extLst>
                  <a:ext uri="{0D108BD9-81ED-4DB2-BD59-A6C34878D82A}">
                    <a16:rowId xmlns:a16="http://schemas.microsoft.com/office/drawing/2014/main" val="2950405158"/>
                  </a:ext>
                </a:extLst>
              </a:tr>
            </a:tbl>
          </a:graphicData>
        </a:graphic>
      </p:graphicFrame>
      <p:sp>
        <p:nvSpPr>
          <p:cNvPr id="5" name="Slide Number Placeholder 4">
            <a:extLst>
              <a:ext uri="{FF2B5EF4-FFF2-40B4-BE49-F238E27FC236}">
                <a16:creationId xmlns:a16="http://schemas.microsoft.com/office/drawing/2014/main" id="{3863A58A-2A93-9DCB-52CE-3DFE0D29C946}"/>
              </a:ext>
            </a:extLst>
          </p:cNvPr>
          <p:cNvSpPr>
            <a:spLocks noGrp="1"/>
          </p:cNvSpPr>
          <p:nvPr>
            <p:ph type="sldNum" sz="quarter" idx="12"/>
          </p:nvPr>
        </p:nvSpPr>
        <p:spPr/>
        <p:txBody>
          <a:bodyPr/>
          <a:lstStyle/>
          <a:p>
            <a:pPr>
              <a:defRPr/>
            </a:pPr>
            <a:fld id="{13DC7F5B-F962-40C3-829D-4B5967626AD1}" type="slidenum">
              <a:rPr lang="ko-KR" altLang="en-US" smtClean="0"/>
              <a:pPr>
                <a:defRPr/>
              </a:pPr>
              <a:t>26</a:t>
            </a:fld>
            <a:endParaRPr lang="ko-KR" altLang="en-US"/>
          </a:p>
        </p:txBody>
      </p:sp>
      <p:pic>
        <p:nvPicPr>
          <p:cNvPr id="6" name="Picture 5">
            <a:extLst>
              <a:ext uri="{FF2B5EF4-FFF2-40B4-BE49-F238E27FC236}">
                <a16:creationId xmlns:a16="http://schemas.microsoft.com/office/drawing/2014/main" id="{DAD01481-DC3B-A20D-4593-A7C2B18CEBE9}"/>
              </a:ext>
            </a:extLst>
          </p:cNvPr>
          <p:cNvPicPr>
            <a:picLocks noChangeAspect="1"/>
          </p:cNvPicPr>
          <p:nvPr/>
        </p:nvPicPr>
        <p:blipFill>
          <a:blip r:embed="rId3"/>
          <a:stretch>
            <a:fillRect/>
          </a:stretch>
        </p:blipFill>
        <p:spPr>
          <a:xfrm>
            <a:off x="1078006" y="2312334"/>
            <a:ext cx="1143000" cy="476250"/>
          </a:xfrm>
          <a:prstGeom prst="rect">
            <a:avLst/>
          </a:prstGeom>
        </p:spPr>
      </p:pic>
      <p:pic>
        <p:nvPicPr>
          <p:cNvPr id="7" name="Picture 6">
            <a:extLst>
              <a:ext uri="{FF2B5EF4-FFF2-40B4-BE49-F238E27FC236}">
                <a16:creationId xmlns:a16="http://schemas.microsoft.com/office/drawing/2014/main" id="{89B671DF-F7CF-AE5E-BAEC-74B2DAE47F8B}"/>
              </a:ext>
            </a:extLst>
          </p:cNvPr>
          <p:cNvPicPr>
            <a:picLocks noChangeAspect="1"/>
          </p:cNvPicPr>
          <p:nvPr/>
        </p:nvPicPr>
        <p:blipFill>
          <a:blip r:embed="rId4"/>
          <a:stretch>
            <a:fillRect/>
          </a:stretch>
        </p:blipFill>
        <p:spPr>
          <a:xfrm>
            <a:off x="1078006" y="2788584"/>
            <a:ext cx="1143000" cy="857250"/>
          </a:xfrm>
          <a:prstGeom prst="rect">
            <a:avLst/>
          </a:prstGeom>
        </p:spPr>
      </p:pic>
      <p:pic>
        <p:nvPicPr>
          <p:cNvPr id="8" name="Picture 7">
            <a:extLst>
              <a:ext uri="{FF2B5EF4-FFF2-40B4-BE49-F238E27FC236}">
                <a16:creationId xmlns:a16="http://schemas.microsoft.com/office/drawing/2014/main" id="{1CE8B818-5830-4A52-2A3A-016E147DCC57}"/>
              </a:ext>
            </a:extLst>
          </p:cNvPr>
          <p:cNvPicPr>
            <a:picLocks noChangeAspect="1"/>
          </p:cNvPicPr>
          <p:nvPr/>
        </p:nvPicPr>
        <p:blipFill>
          <a:blip r:embed="rId5"/>
          <a:stretch>
            <a:fillRect/>
          </a:stretch>
        </p:blipFill>
        <p:spPr>
          <a:xfrm>
            <a:off x="2689412" y="2307852"/>
            <a:ext cx="952500" cy="476250"/>
          </a:xfrm>
          <a:prstGeom prst="rect">
            <a:avLst/>
          </a:prstGeom>
        </p:spPr>
      </p:pic>
      <p:pic>
        <p:nvPicPr>
          <p:cNvPr id="9" name="Picture 8">
            <a:extLst>
              <a:ext uri="{FF2B5EF4-FFF2-40B4-BE49-F238E27FC236}">
                <a16:creationId xmlns:a16="http://schemas.microsoft.com/office/drawing/2014/main" id="{B91DBE4E-AD8F-6949-AA3C-9F5ABB537E26}"/>
              </a:ext>
            </a:extLst>
          </p:cNvPr>
          <p:cNvPicPr>
            <a:picLocks noChangeAspect="1"/>
          </p:cNvPicPr>
          <p:nvPr/>
        </p:nvPicPr>
        <p:blipFill>
          <a:blip r:embed="rId6"/>
          <a:stretch>
            <a:fillRect/>
          </a:stretch>
        </p:blipFill>
        <p:spPr>
          <a:xfrm>
            <a:off x="2689412" y="2774724"/>
            <a:ext cx="952500" cy="476250"/>
          </a:xfrm>
          <a:prstGeom prst="rect">
            <a:avLst/>
          </a:prstGeom>
        </p:spPr>
      </p:pic>
      <p:pic>
        <p:nvPicPr>
          <p:cNvPr id="10" name="Picture 9">
            <a:extLst>
              <a:ext uri="{FF2B5EF4-FFF2-40B4-BE49-F238E27FC236}">
                <a16:creationId xmlns:a16="http://schemas.microsoft.com/office/drawing/2014/main" id="{4FA813A2-B86C-6DCC-0775-99AD78908B75}"/>
              </a:ext>
            </a:extLst>
          </p:cNvPr>
          <p:cNvPicPr>
            <a:picLocks noChangeAspect="1"/>
          </p:cNvPicPr>
          <p:nvPr/>
        </p:nvPicPr>
        <p:blipFill>
          <a:blip r:embed="rId7"/>
          <a:stretch>
            <a:fillRect/>
          </a:stretch>
        </p:blipFill>
        <p:spPr>
          <a:xfrm>
            <a:off x="2695388" y="3250974"/>
            <a:ext cx="952500" cy="476250"/>
          </a:xfrm>
          <a:prstGeom prst="rect">
            <a:avLst/>
          </a:prstGeom>
        </p:spPr>
      </p:pic>
      <p:graphicFrame>
        <p:nvGraphicFramePr>
          <p:cNvPr id="12" name="Content Placeholder 10">
            <a:extLst>
              <a:ext uri="{FF2B5EF4-FFF2-40B4-BE49-F238E27FC236}">
                <a16:creationId xmlns:a16="http://schemas.microsoft.com/office/drawing/2014/main" id="{37855134-8AED-B8F2-9926-6DD2F1751F44}"/>
              </a:ext>
            </a:extLst>
          </p:cNvPr>
          <p:cNvGraphicFramePr>
            <a:graphicFrameLocks/>
          </p:cNvGraphicFramePr>
          <p:nvPr>
            <p:extLst>
              <p:ext uri="{D42A27DB-BD31-4B8C-83A1-F6EECF244321}">
                <p14:modId xmlns:p14="http://schemas.microsoft.com/office/powerpoint/2010/main" val="2355665778"/>
              </p:ext>
            </p:extLst>
          </p:nvPr>
        </p:nvGraphicFramePr>
        <p:xfrm>
          <a:off x="2976282" y="3792982"/>
          <a:ext cx="2503022" cy="2225040"/>
        </p:xfrm>
        <a:graphic>
          <a:graphicData uri="http://schemas.openxmlformats.org/drawingml/2006/table">
            <a:tbl>
              <a:tblPr firstRow="1" bandRow="1">
                <a:tableStyleId>{5C22544A-7EE6-4342-B048-85BDC9FD1C3A}</a:tableStyleId>
              </a:tblPr>
              <a:tblGrid>
                <a:gridCol w="1005916">
                  <a:extLst>
                    <a:ext uri="{9D8B030D-6E8A-4147-A177-3AD203B41FA5}">
                      <a16:colId xmlns:a16="http://schemas.microsoft.com/office/drawing/2014/main" val="3255683598"/>
                    </a:ext>
                  </a:extLst>
                </a:gridCol>
                <a:gridCol w="1497106">
                  <a:extLst>
                    <a:ext uri="{9D8B030D-6E8A-4147-A177-3AD203B41FA5}">
                      <a16:colId xmlns:a16="http://schemas.microsoft.com/office/drawing/2014/main" val="129780278"/>
                    </a:ext>
                  </a:extLst>
                </a:gridCol>
              </a:tblGrid>
              <a:tr h="370840">
                <a:tc>
                  <a:txBody>
                    <a:bodyPr/>
                    <a:lstStyle/>
                    <a:p>
                      <a:pPr algn="ctr"/>
                      <a:r>
                        <a:rPr lang="en-US" dirty="0"/>
                        <a:t>Values</a:t>
                      </a:r>
                    </a:p>
                  </a:txBody>
                  <a:tcPr/>
                </a:tc>
                <a:tc>
                  <a:txBody>
                    <a:bodyPr/>
                    <a:lstStyle/>
                    <a:p>
                      <a:pPr algn="ctr"/>
                      <a:r>
                        <a:rPr lang="en-US" dirty="0"/>
                        <a:t>True or False</a:t>
                      </a:r>
                    </a:p>
                  </a:txBody>
                  <a:tcPr/>
                </a:tc>
                <a:extLst>
                  <a:ext uri="{0D108BD9-81ED-4DB2-BD59-A6C34878D82A}">
                    <a16:rowId xmlns:a16="http://schemas.microsoft.com/office/drawing/2014/main" val="179573660"/>
                  </a:ext>
                </a:extLst>
              </a:tr>
              <a:tr h="370840">
                <a:tc>
                  <a:txBody>
                    <a:bodyPr/>
                    <a:lstStyle/>
                    <a:p>
                      <a:pPr algn="ctr"/>
                      <a:r>
                        <a:rPr kumimoji="0" lang="en-US" b="0" i="0" kern="1200" dirty="0">
                          <a:solidFill>
                            <a:schemeClr val="dk1"/>
                          </a:solidFill>
                          <a:effectLst/>
                          <a:latin typeface="+mn-lt"/>
                          <a:ea typeface="+mn-ea"/>
                          <a:cs typeface="+mn-cs"/>
                        </a:rPr>
                        <a:t>{'a': 1}</a:t>
                      </a:r>
                      <a:endParaRPr lang="en-US" dirty="0"/>
                    </a:p>
                  </a:txBody>
                  <a:tcPr/>
                </a:tc>
                <a:tc>
                  <a:txBody>
                    <a:bodyPr/>
                    <a:lstStyle/>
                    <a:p>
                      <a:pPr algn="ctr"/>
                      <a:r>
                        <a:rPr lang="en-US" dirty="0"/>
                        <a:t>True</a:t>
                      </a:r>
                    </a:p>
                  </a:txBody>
                  <a:tcPr/>
                </a:tc>
                <a:extLst>
                  <a:ext uri="{0D108BD9-81ED-4DB2-BD59-A6C34878D82A}">
                    <a16:rowId xmlns:a16="http://schemas.microsoft.com/office/drawing/2014/main" val="750343050"/>
                  </a:ext>
                </a:extLst>
              </a:tr>
              <a:tr h="370840">
                <a:tc>
                  <a:txBody>
                    <a:bodyPr/>
                    <a:lstStyle/>
                    <a:p>
                      <a:pPr algn="ctr"/>
                      <a:r>
                        <a:rPr kumimoji="0" lang="en-US" b="0" i="0" kern="1200" dirty="0">
                          <a:solidFill>
                            <a:schemeClr val="dk1"/>
                          </a:solidFill>
                          <a:effectLst/>
                          <a:latin typeface="+mn-lt"/>
                          <a:ea typeface="+mn-ea"/>
                          <a:cs typeface="+mn-cs"/>
                        </a:rPr>
                        <a:t>{}</a:t>
                      </a:r>
                      <a:endParaRPr lang="en-US" dirty="0"/>
                    </a:p>
                  </a:txBody>
                  <a:tcPr/>
                </a:tc>
                <a:tc>
                  <a:txBody>
                    <a:bodyPr/>
                    <a:lstStyle/>
                    <a:p>
                      <a:pPr algn="ctr"/>
                      <a:r>
                        <a:rPr lang="en-US" dirty="0"/>
                        <a:t>False</a:t>
                      </a:r>
                    </a:p>
                  </a:txBody>
                  <a:tcPr/>
                </a:tc>
                <a:extLst>
                  <a:ext uri="{0D108BD9-81ED-4DB2-BD59-A6C34878D82A}">
                    <a16:rowId xmlns:a16="http://schemas.microsoft.com/office/drawing/2014/main" val="1799213248"/>
                  </a:ext>
                </a:extLst>
              </a:tr>
              <a:tr h="370840">
                <a:tc>
                  <a:txBody>
                    <a:bodyPr/>
                    <a:lstStyle/>
                    <a:p>
                      <a:pPr algn="ctr"/>
                      <a:r>
                        <a:rPr kumimoji="0" lang="en-US" b="0" i="0" kern="1200" dirty="0">
                          <a:solidFill>
                            <a:schemeClr val="dk1"/>
                          </a:solidFill>
                          <a:effectLst/>
                          <a:latin typeface="+mn-lt"/>
                          <a:ea typeface="+mn-ea"/>
                          <a:cs typeface="+mn-cs"/>
                        </a:rPr>
                        <a:t>1</a:t>
                      </a:r>
                      <a:endParaRPr lang="en-US" dirty="0"/>
                    </a:p>
                  </a:txBody>
                  <a:tcPr/>
                </a:tc>
                <a:tc>
                  <a:txBody>
                    <a:bodyPr/>
                    <a:lstStyle/>
                    <a:p>
                      <a:pPr algn="ctr"/>
                      <a:r>
                        <a:rPr lang="en-US" dirty="0"/>
                        <a:t>True</a:t>
                      </a:r>
                    </a:p>
                  </a:txBody>
                  <a:tcPr/>
                </a:tc>
                <a:extLst>
                  <a:ext uri="{0D108BD9-81ED-4DB2-BD59-A6C34878D82A}">
                    <a16:rowId xmlns:a16="http://schemas.microsoft.com/office/drawing/2014/main" val="4020065658"/>
                  </a:ext>
                </a:extLst>
              </a:tr>
              <a:tr h="370840">
                <a:tc>
                  <a:txBody>
                    <a:bodyPr/>
                    <a:lstStyle/>
                    <a:p>
                      <a:pPr algn="ctr"/>
                      <a:r>
                        <a:rPr kumimoji="0" lang="en-US" b="0" i="0" kern="1200" dirty="0">
                          <a:solidFill>
                            <a:schemeClr val="dk1"/>
                          </a:solidFill>
                          <a:effectLst/>
                          <a:latin typeface="+mn-lt"/>
                          <a:ea typeface="+mn-ea"/>
                          <a:cs typeface="+mn-cs"/>
                        </a:rPr>
                        <a:t>0</a:t>
                      </a:r>
                      <a:endParaRPr lang="en-US" dirty="0"/>
                    </a:p>
                  </a:txBody>
                  <a:tcPr/>
                </a:tc>
                <a:tc>
                  <a:txBody>
                    <a:bodyPr/>
                    <a:lstStyle/>
                    <a:p>
                      <a:pPr algn="ctr"/>
                      <a:r>
                        <a:rPr lang="en-US" dirty="0"/>
                        <a:t>False</a:t>
                      </a:r>
                    </a:p>
                  </a:txBody>
                  <a:tcPr/>
                </a:tc>
                <a:extLst>
                  <a:ext uri="{0D108BD9-81ED-4DB2-BD59-A6C34878D82A}">
                    <a16:rowId xmlns:a16="http://schemas.microsoft.com/office/drawing/2014/main" val="7383172"/>
                  </a:ext>
                </a:extLst>
              </a:tr>
              <a:tr h="370840">
                <a:tc>
                  <a:txBody>
                    <a:bodyPr/>
                    <a:lstStyle/>
                    <a:p>
                      <a:pPr algn="ctr"/>
                      <a:r>
                        <a:rPr kumimoji="0" lang="en-US" b="0" i="0" kern="1200" dirty="0">
                          <a:solidFill>
                            <a:schemeClr val="dk1"/>
                          </a:solidFill>
                          <a:effectLst/>
                          <a:latin typeface="+mn-lt"/>
                          <a:ea typeface="+mn-ea"/>
                          <a:cs typeface="+mn-cs"/>
                        </a:rPr>
                        <a:t>None</a:t>
                      </a:r>
                      <a:endParaRPr lang="en-US" dirty="0"/>
                    </a:p>
                  </a:txBody>
                  <a:tcPr/>
                </a:tc>
                <a:tc>
                  <a:txBody>
                    <a:bodyPr/>
                    <a:lstStyle/>
                    <a:p>
                      <a:pPr algn="ctr"/>
                      <a:r>
                        <a:rPr lang="en-US" dirty="0"/>
                        <a:t>False</a:t>
                      </a:r>
                    </a:p>
                  </a:txBody>
                  <a:tcPr/>
                </a:tc>
                <a:extLst>
                  <a:ext uri="{0D108BD9-81ED-4DB2-BD59-A6C34878D82A}">
                    <a16:rowId xmlns:a16="http://schemas.microsoft.com/office/drawing/2014/main" val="249607587"/>
                  </a:ext>
                </a:extLst>
              </a:tr>
            </a:tbl>
          </a:graphicData>
        </a:graphic>
      </p:graphicFrame>
      <p:sp>
        <p:nvSpPr>
          <p:cNvPr id="13" name="Content Placeholder 2">
            <a:extLst>
              <a:ext uri="{FF2B5EF4-FFF2-40B4-BE49-F238E27FC236}">
                <a16:creationId xmlns:a16="http://schemas.microsoft.com/office/drawing/2014/main" id="{C5443116-992B-290A-11AD-B8EAA59C15AA}"/>
              </a:ext>
            </a:extLst>
          </p:cNvPr>
          <p:cNvSpPr txBox="1">
            <a:spLocks/>
          </p:cNvSpPr>
          <p:nvPr/>
        </p:nvSpPr>
        <p:spPr>
          <a:xfrm>
            <a:off x="6197602" y="1862899"/>
            <a:ext cx="5384800" cy="4525963"/>
          </a:xfrm>
          <a:prstGeom prst="rect">
            <a:avLst/>
          </a:prstGeom>
        </p:spPr>
        <p:txBody>
          <a:bodyPr vert="horz">
            <a:normAutofit/>
          </a:bodyPr>
          <a:lstStyle>
            <a:lvl1pPr marL="365760" indent="-256032" algn="l" rtl="0" eaLnBrk="1" latinLnBrk="1" hangingPunct="1">
              <a:spcBef>
                <a:spcPts val="300"/>
              </a:spcBef>
              <a:buClr>
                <a:schemeClr val="accent3"/>
              </a:buClr>
              <a:buFont typeface="Georgia"/>
              <a:buChar char="•"/>
              <a:defRPr kumimoji="0" sz="2000" kern="1200">
                <a:solidFill>
                  <a:schemeClr val="tx1"/>
                </a:solidFill>
                <a:latin typeface="Times New Roman" panose="02020603050405020304" pitchFamily="18" charset="0"/>
                <a:ea typeface="+mn-ea"/>
                <a:cs typeface="Times New Roman" panose="02020603050405020304" pitchFamily="18" charset="0"/>
              </a:defRPr>
            </a:lvl1pPr>
            <a:lvl2pPr marL="658368" indent="-246888" algn="l" rtl="0" eaLnBrk="1" latinLnBrk="1" hangingPunct="1">
              <a:spcBef>
                <a:spcPts val="300"/>
              </a:spcBef>
              <a:buClr>
                <a:schemeClr val="accent2"/>
              </a:buClr>
              <a:buFont typeface="Georgia"/>
              <a:buChar char="▫"/>
              <a:defRPr kumimoji="0" sz="1900" kern="1200">
                <a:solidFill>
                  <a:schemeClr val="accent2"/>
                </a:solidFill>
                <a:latin typeface="Times New Roman" panose="02020603050405020304" pitchFamily="18" charset="0"/>
                <a:ea typeface="+mn-ea"/>
                <a:cs typeface="Times New Roman" panose="02020603050405020304" pitchFamily="18" charset="0"/>
              </a:defRPr>
            </a:lvl2pPr>
            <a:lvl3pPr marL="923544" indent="-219456" algn="l" rtl="0" eaLnBrk="1" latinLnBrk="1" hangingPunct="1">
              <a:spcBef>
                <a:spcPts val="300"/>
              </a:spcBef>
              <a:buClr>
                <a:schemeClr val="accent1"/>
              </a:buClr>
              <a:buFont typeface="Wingdings 2"/>
              <a:buChar char=""/>
              <a:defRPr kumimoji="0" sz="1800" kern="1200">
                <a:solidFill>
                  <a:schemeClr val="accent1"/>
                </a:solidFill>
                <a:latin typeface="Times New Roman" panose="02020603050405020304" pitchFamily="18" charset="0"/>
                <a:ea typeface="+mn-ea"/>
                <a:cs typeface="Times New Roman" panose="02020603050405020304" pitchFamily="18" charset="0"/>
              </a:defRPr>
            </a:lvl3pPr>
            <a:lvl4pPr marL="1179576" indent="-201168" algn="l" rtl="0" eaLnBrk="1" latinLnBrk="1" hangingPunct="1">
              <a:spcBef>
                <a:spcPts val="300"/>
              </a:spcBef>
              <a:buClr>
                <a:schemeClr val="accent1"/>
              </a:buClr>
              <a:buFont typeface="Wingdings 2"/>
              <a:buChar char=""/>
              <a:defRPr kumimoji="0" sz="1800" kern="1200">
                <a:solidFill>
                  <a:schemeClr val="accent1"/>
                </a:solidFill>
                <a:latin typeface="Times New Roman" panose="02020603050405020304" pitchFamily="18" charset="0"/>
                <a:ea typeface="+mn-ea"/>
                <a:cs typeface="Times New Roman" panose="02020603050405020304" pitchFamily="18" charset="0"/>
              </a:defRPr>
            </a:lvl4pPr>
            <a:lvl5pPr marL="1389888" indent="-182880" algn="l" rtl="0" eaLnBrk="1" latinLnBrk="1" hangingPunct="1">
              <a:spcBef>
                <a:spcPts val="300"/>
              </a:spcBef>
              <a:buClr>
                <a:schemeClr val="accent3"/>
              </a:buClr>
              <a:buFont typeface="Georgia"/>
              <a:buChar char="▫"/>
              <a:defRPr kumimoji="0" sz="1800" kern="1200">
                <a:solidFill>
                  <a:schemeClr val="accent3"/>
                </a:solidFill>
                <a:latin typeface="Times New Roman" panose="02020603050405020304" pitchFamily="18" charset="0"/>
                <a:ea typeface="+mn-ea"/>
                <a:cs typeface="Times New Roman" panose="02020603050405020304" pitchFamily="18" charset="0"/>
              </a:defRPr>
            </a:lvl5pPr>
            <a:lvl6pPr marL="1609344" indent="-182880" algn="l" rtl="0" eaLnBrk="1" latinLnBrk="1"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1"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1"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1"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dirty="0"/>
              <a:t>Boolean operation</a:t>
            </a:r>
          </a:p>
        </p:txBody>
      </p:sp>
      <p:pic>
        <p:nvPicPr>
          <p:cNvPr id="14" name="Picture 13">
            <a:extLst>
              <a:ext uri="{FF2B5EF4-FFF2-40B4-BE49-F238E27FC236}">
                <a16:creationId xmlns:a16="http://schemas.microsoft.com/office/drawing/2014/main" id="{F9CEF2F6-1E39-DD8C-7F24-3A894BDCF3B9}"/>
              </a:ext>
            </a:extLst>
          </p:cNvPr>
          <p:cNvPicPr>
            <a:picLocks noChangeAspect="1"/>
          </p:cNvPicPr>
          <p:nvPr/>
        </p:nvPicPr>
        <p:blipFill>
          <a:blip r:embed="rId8"/>
          <a:stretch>
            <a:fillRect/>
          </a:stretch>
        </p:blipFill>
        <p:spPr>
          <a:xfrm>
            <a:off x="6837082" y="3206186"/>
            <a:ext cx="1524000" cy="1714500"/>
          </a:xfrm>
          <a:prstGeom prst="rect">
            <a:avLst/>
          </a:prstGeom>
        </p:spPr>
      </p:pic>
      <p:pic>
        <p:nvPicPr>
          <p:cNvPr id="15" name="Picture 14">
            <a:extLst>
              <a:ext uri="{FF2B5EF4-FFF2-40B4-BE49-F238E27FC236}">
                <a16:creationId xmlns:a16="http://schemas.microsoft.com/office/drawing/2014/main" id="{082401F0-5ADA-3424-1A16-42370C9E7235}"/>
              </a:ext>
            </a:extLst>
          </p:cNvPr>
          <p:cNvPicPr>
            <a:picLocks noChangeAspect="1"/>
          </p:cNvPicPr>
          <p:nvPr/>
        </p:nvPicPr>
        <p:blipFill>
          <a:blip r:embed="rId9"/>
          <a:stretch>
            <a:fillRect/>
          </a:stretch>
        </p:blipFill>
        <p:spPr>
          <a:xfrm>
            <a:off x="6837082" y="2782222"/>
            <a:ext cx="1524000" cy="476250"/>
          </a:xfrm>
          <a:prstGeom prst="rect">
            <a:avLst/>
          </a:prstGeom>
        </p:spPr>
      </p:pic>
      <p:pic>
        <p:nvPicPr>
          <p:cNvPr id="16" name="Picture 15">
            <a:extLst>
              <a:ext uri="{FF2B5EF4-FFF2-40B4-BE49-F238E27FC236}">
                <a16:creationId xmlns:a16="http://schemas.microsoft.com/office/drawing/2014/main" id="{9E7D961D-C3D0-EE28-EB4C-2D2DEE9D9973}"/>
              </a:ext>
            </a:extLst>
          </p:cNvPr>
          <p:cNvPicPr>
            <a:picLocks noChangeAspect="1"/>
          </p:cNvPicPr>
          <p:nvPr/>
        </p:nvPicPr>
        <p:blipFill>
          <a:blip r:embed="rId10"/>
          <a:stretch>
            <a:fillRect/>
          </a:stretch>
        </p:blipFill>
        <p:spPr>
          <a:xfrm>
            <a:off x="6837081" y="2307852"/>
            <a:ext cx="1524000" cy="476250"/>
          </a:xfrm>
          <a:prstGeom prst="rect">
            <a:avLst/>
          </a:prstGeom>
        </p:spPr>
      </p:pic>
    </p:spTree>
    <p:extLst>
      <p:ext uri="{BB962C8B-B14F-4D97-AF65-F5344CB8AC3E}">
        <p14:creationId xmlns:p14="http://schemas.microsoft.com/office/powerpoint/2010/main" val="3989836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3622-8483-3561-16AB-5D246699C521}"/>
              </a:ext>
            </a:extLst>
          </p:cNvPr>
          <p:cNvSpPr>
            <a:spLocks noGrp="1"/>
          </p:cNvSpPr>
          <p:nvPr>
            <p:ph type="title"/>
          </p:nvPr>
        </p:nvSpPr>
        <p:spPr>
          <a:xfrm>
            <a:off x="540870" y="571106"/>
            <a:ext cx="11313459" cy="1066800"/>
          </a:xfrm>
        </p:spPr>
        <p:txBody>
          <a:bodyPr>
            <a:normAutofit fontScale="90000"/>
          </a:bodyPr>
          <a:lstStyle/>
          <a:p>
            <a:r>
              <a:rPr lang="en-US" dirty="0"/>
              <a:t>8. Space and variable that store the value of a data type (1/3)</a:t>
            </a:r>
          </a:p>
        </p:txBody>
      </p:sp>
      <p:sp>
        <p:nvSpPr>
          <p:cNvPr id="3" name="Content Placeholder 2">
            <a:extLst>
              <a:ext uri="{FF2B5EF4-FFF2-40B4-BE49-F238E27FC236}">
                <a16:creationId xmlns:a16="http://schemas.microsoft.com/office/drawing/2014/main" id="{EB2B6E58-7B8A-F349-D752-A74BA8B96F4C}"/>
              </a:ext>
            </a:extLst>
          </p:cNvPr>
          <p:cNvSpPr>
            <a:spLocks noGrp="1"/>
          </p:cNvSpPr>
          <p:nvPr>
            <p:ph sz="half" idx="1"/>
          </p:nvPr>
        </p:nvSpPr>
        <p:spPr>
          <a:xfrm>
            <a:off x="609601" y="1840980"/>
            <a:ext cx="5384800" cy="4525963"/>
          </a:xfrm>
        </p:spPr>
        <p:txBody>
          <a:bodyPr/>
          <a:lstStyle/>
          <a:p>
            <a:r>
              <a:rPr lang="en-US" dirty="0"/>
              <a:t>How do we create variables?</a:t>
            </a:r>
          </a:p>
          <a:p>
            <a:pPr lvl="1"/>
            <a:r>
              <a:rPr lang="en-US" dirty="0"/>
              <a:t>Assignment</a:t>
            </a:r>
          </a:p>
          <a:p>
            <a:pPr lvl="1"/>
            <a:endParaRPr lang="en-US" dirty="0"/>
          </a:p>
          <a:p>
            <a:pPr lvl="1"/>
            <a:endParaRPr lang="en-US" dirty="0"/>
          </a:p>
          <a:p>
            <a:pPr lvl="1"/>
            <a:endParaRPr lang="en-US" dirty="0"/>
          </a:p>
          <a:p>
            <a:r>
              <a:rPr lang="en-US" dirty="0"/>
              <a:t>What is a variable?</a:t>
            </a:r>
          </a:p>
          <a:p>
            <a:pPr lvl="1"/>
            <a:r>
              <a:rPr lang="en-US" dirty="0"/>
              <a:t>Object</a:t>
            </a:r>
          </a:p>
        </p:txBody>
      </p:sp>
      <p:sp>
        <p:nvSpPr>
          <p:cNvPr id="4" name="Content Placeholder 3">
            <a:extLst>
              <a:ext uri="{FF2B5EF4-FFF2-40B4-BE49-F238E27FC236}">
                <a16:creationId xmlns:a16="http://schemas.microsoft.com/office/drawing/2014/main" id="{7D4FC6C6-B5E4-325C-0ACE-23AB95F5D101}"/>
              </a:ext>
            </a:extLst>
          </p:cNvPr>
          <p:cNvSpPr>
            <a:spLocks noGrp="1"/>
          </p:cNvSpPr>
          <p:nvPr>
            <p:ph sz="half" idx="2"/>
          </p:nvPr>
        </p:nvSpPr>
        <p:spPr/>
        <p:txBody>
          <a:bodyPr/>
          <a:lstStyle/>
          <a:p>
            <a:r>
              <a:rPr lang="en-US" dirty="0"/>
              <a:t>When you want to copy a list</a:t>
            </a:r>
          </a:p>
        </p:txBody>
      </p:sp>
      <p:sp>
        <p:nvSpPr>
          <p:cNvPr id="5" name="Slide Number Placeholder 4">
            <a:extLst>
              <a:ext uri="{FF2B5EF4-FFF2-40B4-BE49-F238E27FC236}">
                <a16:creationId xmlns:a16="http://schemas.microsoft.com/office/drawing/2014/main" id="{5E37D6DB-F53A-44BB-267B-2C1EA91D3DAD}"/>
              </a:ext>
            </a:extLst>
          </p:cNvPr>
          <p:cNvSpPr>
            <a:spLocks noGrp="1"/>
          </p:cNvSpPr>
          <p:nvPr>
            <p:ph type="sldNum" sz="quarter" idx="12"/>
          </p:nvPr>
        </p:nvSpPr>
        <p:spPr/>
        <p:txBody>
          <a:bodyPr/>
          <a:lstStyle/>
          <a:p>
            <a:pPr>
              <a:defRPr/>
            </a:pPr>
            <a:fld id="{13DC7F5B-F962-40C3-829D-4B5967626AD1}" type="slidenum">
              <a:rPr lang="ko-KR" altLang="en-US" smtClean="0"/>
              <a:pPr>
                <a:defRPr/>
              </a:pPr>
              <a:t>27</a:t>
            </a:fld>
            <a:endParaRPr lang="ko-KR" altLang="en-US"/>
          </a:p>
        </p:txBody>
      </p:sp>
      <p:pic>
        <p:nvPicPr>
          <p:cNvPr id="6" name="Picture 5">
            <a:extLst>
              <a:ext uri="{FF2B5EF4-FFF2-40B4-BE49-F238E27FC236}">
                <a16:creationId xmlns:a16="http://schemas.microsoft.com/office/drawing/2014/main" id="{06D1E065-5E50-59BC-5DCD-4A128B4867E5}"/>
              </a:ext>
            </a:extLst>
          </p:cNvPr>
          <p:cNvPicPr>
            <a:picLocks noChangeAspect="1"/>
          </p:cNvPicPr>
          <p:nvPr/>
        </p:nvPicPr>
        <p:blipFill>
          <a:blip r:embed="rId3"/>
          <a:stretch>
            <a:fillRect/>
          </a:stretch>
        </p:blipFill>
        <p:spPr>
          <a:xfrm>
            <a:off x="1350309" y="2578753"/>
            <a:ext cx="1333500" cy="714375"/>
          </a:xfrm>
          <a:prstGeom prst="rect">
            <a:avLst/>
          </a:prstGeom>
        </p:spPr>
      </p:pic>
      <p:pic>
        <p:nvPicPr>
          <p:cNvPr id="7" name="Picture 6">
            <a:extLst>
              <a:ext uri="{FF2B5EF4-FFF2-40B4-BE49-F238E27FC236}">
                <a16:creationId xmlns:a16="http://schemas.microsoft.com/office/drawing/2014/main" id="{010F540D-51C7-F1B6-02ED-674C1297AD20}"/>
              </a:ext>
            </a:extLst>
          </p:cNvPr>
          <p:cNvPicPr>
            <a:picLocks noChangeAspect="1"/>
          </p:cNvPicPr>
          <p:nvPr/>
        </p:nvPicPr>
        <p:blipFill>
          <a:blip r:embed="rId4"/>
          <a:stretch>
            <a:fillRect/>
          </a:stretch>
        </p:blipFill>
        <p:spPr>
          <a:xfrm>
            <a:off x="1350309" y="4264118"/>
            <a:ext cx="1428750" cy="714375"/>
          </a:xfrm>
          <a:prstGeom prst="rect">
            <a:avLst/>
          </a:prstGeom>
        </p:spPr>
      </p:pic>
      <p:pic>
        <p:nvPicPr>
          <p:cNvPr id="8" name="Picture 7">
            <a:extLst>
              <a:ext uri="{FF2B5EF4-FFF2-40B4-BE49-F238E27FC236}">
                <a16:creationId xmlns:a16="http://schemas.microsoft.com/office/drawing/2014/main" id="{C39FB353-0FDF-E511-1100-41B8703BB6F6}"/>
              </a:ext>
            </a:extLst>
          </p:cNvPr>
          <p:cNvPicPr>
            <a:picLocks noChangeAspect="1"/>
          </p:cNvPicPr>
          <p:nvPr/>
        </p:nvPicPr>
        <p:blipFill>
          <a:blip r:embed="rId5"/>
          <a:stretch>
            <a:fillRect/>
          </a:stretch>
        </p:blipFill>
        <p:spPr>
          <a:xfrm>
            <a:off x="1245534" y="5111283"/>
            <a:ext cx="1638300" cy="838200"/>
          </a:xfrm>
          <a:prstGeom prst="rect">
            <a:avLst/>
          </a:prstGeom>
        </p:spPr>
      </p:pic>
      <p:pic>
        <p:nvPicPr>
          <p:cNvPr id="11" name="Picture 10">
            <a:extLst>
              <a:ext uri="{FF2B5EF4-FFF2-40B4-BE49-F238E27FC236}">
                <a16:creationId xmlns:a16="http://schemas.microsoft.com/office/drawing/2014/main" id="{B19B20A3-A4C7-03D2-F903-823198DDDE2C}"/>
              </a:ext>
            </a:extLst>
          </p:cNvPr>
          <p:cNvPicPr>
            <a:picLocks noChangeAspect="1"/>
          </p:cNvPicPr>
          <p:nvPr/>
        </p:nvPicPr>
        <p:blipFill>
          <a:blip r:embed="rId6"/>
          <a:stretch>
            <a:fillRect/>
          </a:stretch>
        </p:blipFill>
        <p:spPr>
          <a:xfrm>
            <a:off x="6393516" y="2228890"/>
            <a:ext cx="4448175" cy="4152900"/>
          </a:xfrm>
          <a:prstGeom prst="rect">
            <a:avLst/>
          </a:prstGeom>
        </p:spPr>
      </p:pic>
    </p:spTree>
    <p:extLst>
      <p:ext uri="{BB962C8B-B14F-4D97-AF65-F5344CB8AC3E}">
        <p14:creationId xmlns:p14="http://schemas.microsoft.com/office/powerpoint/2010/main" val="1909768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E4B279-A7AE-BCE7-7076-54610B5724A1}"/>
              </a:ext>
            </a:extLst>
          </p:cNvPr>
          <p:cNvSpPr>
            <a:spLocks noGrp="1"/>
          </p:cNvSpPr>
          <p:nvPr>
            <p:ph sz="half" idx="1"/>
          </p:nvPr>
        </p:nvSpPr>
        <p:spPr/>
        <p:txBody>
          <a:bodyPr/>
          <a:lstStyle/>
          <a:p>
            <a:pPr latinLnBrk="0"/>
            <a:r>
              <a:rPr lang="en-US" dirty="0"/>
              <a:t>Make variables a and b point to different addresses</a:t>
            </a:r>
          </a:p>
          <a:p>
            <a:pPr lvl="1" latinLnBrk="0"/>
            <a:r>
              <a:rPr lang="en-US" dirty="0"/>
              <a:t>1. Use [:]</a:t>
            </a:r>
          </a:p>
        </p:txBody>
      </p:sp>
      <p:sp>
        <p:nvSpPr>
          <p:cNvPr id="4" name="Content Placeholder 3">
            <a:extLst>
              <a:ext uri="{FF2B5EF4-FFF2-40B4-BE49-F238E27FC236}">
                <a16:creationId xmlns:a16="http://schemas.microsoft.com/office/drawing/2014/main" id="{4161F44C-69E2-51AD-A8E7-91D4F878D577}"/>
              </a:ext>
            </a:extLst>
          </p:cNvPr>
          <p:cNvSpPr>
            <a:spLocks noGrp="1"/>
          </p:cNvSpPr>
          <p:nvPr>
            <p:ph sz="half" idx="2"/>
          </p:nvPr>
        </p:nvSpPr>
        <p:spPr/>
        <p:txBody>
          <a:bodyPr/>
          <a:lstStyle/>
          <a:p>
            <a:pPr lvl="1"/>
            <a:r>
              <a:rPr lang="en-US" dirty="0"/>
              <a:t>2. Using the copy module</a:t>
            </a:r>
          </a:p>
          <a:p>
            <a:pPr lvl="1"/>
            <a:endParaRPr lang="en-US" dirty="0"/>
          </a:p>
        </p:txBody>
      </p:sp>
      <p:sp>
        <p:nvSpPr>
          <p:cNvPr id="5" name="Slide Number Placeholder 4">
            <a:extLst>
              <a:ext uri="{FF2B5EF4-FFF2-40B4-BE49-F238E27FC236}">
                <a16:creationId xmlns:a16="http://schemas.microsoft.com/office/drawing/2014/main" id="{B6C2BE75-DB32-91DA-2E34-51806A7DA890}"/>
              </a:ext>
            </a:extLst>
          </p:cNvPr>
          <p:cNvSpPr>
            <a:spLocks noGrp="1"/>
          </p:cNvSpPr>
          <p:nvPr>
            <p:ph type="sldNum" sz="quarter" idx="12"/>
          </p:nvPr>
        </p:nvSpPr>
        <p:spPr/>
        <p:txBody>
          <a:bodyPr/>
          <a:lstStyle/>
          <a:p>
            <a:pPr>
              <a:defRPr/>
            </a:pPr>
            <a:fld id="{13DC7F5B-F962-40C3-829D-4B5967626AD1}" type="slidenum">
              <a:rPr lang="ko-KR" altLang="en-US" smtClean="0"/>
              <a:pPr>
                <a:defRPr/>
              </a:pPr>
              <a:t>28</a:t>
            </a:fld>
            <a:endParaRPr lang="ko-KR" altLang="en-US"/>
          </a:p>
        </p:txBody>
      </p:sp>
      <p:pic>
        <p:nvPicPr>
          <p:cNvPr id="6" name="Picture 5">
            <a:extLst>
              <a:ext uri="{FF2B5EF4-FFF2-40B4-BE49-F238E27FC236}">
                <a16:creationId xmlns:a16="http://schemas.microsoft.com/office/drawing/2014/main" id="{E84AA599-2E06-81B7-2FF3-9B14FF55163B}"/>
              </a:ext>
            </a:extLst>
          </p:cNvPr>
          <p:cNvPicPr>
            <a:picLocks noChangeAspect="1"/>
          </p:cNvPicPr>
          <p:nvPr/>
        </p:nvPicPr>
        <p:blipFill>
          <a:blip r:embed="rId3"/>
          <a:stretch>
            <a:fillRect/>
          </a:stretch>
        </p:blipFill>
        <p:spPr>
          <a:xfrm>
            <a:off x="1293066" y="2881256"/>
            <a:ext cx="3870606" cy="3580518"/>
          </a:xfrm>
          <a:prstGeom prst="rect">
            <a:avLst/>
          </a:prstGeom>
        </p:spPr>
      </p:pic>
      <p:pic>
        <p:nvPicPr>
          <p:cNvPr id="7" name="Picture 6">
            <a:extLst>
              <a:ext uri="{FF2B5EF4-FFF2-40B4-BE49-F238E27FC236}">
                <a16:creationId xmlns:a16="http://schemas.microsoft.com/office/drawing/2014/main" id="{412F891A-0E81-23ED-164C-08B365AF93D8}"/>
              </a:ext>
            </a:extLst>
          </p:cNvPr>
          <p:cNvPicPr>
            <a:picLocks noChangeAspect="1"/>
          </p:cNvPicPr>
          <p:nvPr/>
        </p:nvPicPr>
        <p:blipFill>
          <a:blip r:embed="rId4"/>
          <a:stretch>
            <a:fillRect/>
          </a:stretch>
        </p:blipFill>
        <p:spPr>
          <a:xfrm>
            <a:off x="6699250" y="2225767"/>
            <a:ext cx="4137077" cy="4236007"/>
          </a:xfrm>
          <a:prstGeom prst="rect">
            <a:avLst/>
          </a:prstGeom>
        </p:spPr>
      </p:pic>
      <p:sp>
        <p:nvSpPr>
          <p:cNvPr id="12" name="Title 1">
            <a:extLst>
              <a:ext uri="{FF2B5EF4-FFF2-40B4-BE49-F238E27FC236}">
                <a16:creationId xmlns:a16="http://schemas.microsoft.com/office/drawing/2014/main" id="{93BE4E9F-991F-DE77-E0D6-8B64DEFC7F70}"/>
              </a:ext>
            </a:extLst>
          </p:cNvPr>
          <p:cNvSpPr>
            <a:spLocks noGrp="1"/>
          </p:cNvSpPr>
          <p:nvPr>
            <p:ph type="title"/>
          </p:nvPr>
        </p:nvSpPr>
        <p:spPr>
          <a:xfrm>
            <a:off x="439270" y="571106"/>
            <a:ext cx="11313459" cy="1066800"/>
          </a:xfrm>
        </p:spPr>
        <p:txBody>
          <a:bodyPr>
            <a:normAutofit fontScale="90000"/>
          </a:bodyPr>
          <a:lstStyle/>
          <a:p>
            <a:r>
              <a:rPr lang="en-US" dirty="0"/>
              <a:t>8. Space and variable that store the value of a data type (2/3)</a:t>
            </a:r>
          </a:p>
        </p:txBody>
      </p:sp>
    </p:spTree>
    <p:extLst>
      <p:ext uri="{BB962C8B-B14F-4D97-AF65-F5344CB8AC3E}">
        <p14:creationId xmlns:p14="http://schemas.microsoft.com/office/powerpoint/2010/main" val="1681843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275CC2B-0D1D-8FA4-FD96-35C68F439358}"/>
              </a:ext>
            </a:extLst>
          </p:cNvPr>
          <p:cNvSpPr>
            <a:spLocks noGrp="1"/>
          </p:cNvSpPr>
          <p:nvPr>
            <p:ph idx="1"/>
          </p:nvPr>
        </p:nvSpPr>
        <p:spPr/>
        <p:txBody>
          <a:bodyPr/>
          <a:lstStyle/>
          <a:p>
            <a:r>
              <a:rPr lang="en-US" dirty="0"/>
              <a:t>Different ways to create variables</a:t>
            </a:r>
          </a:p>
        </p:txBody>
      </p:sp>
      <p:sp>
        <p:nvSpPr>
          <p:cNvPr id="5" name="Slide Number Placeholder 4">
            <a:extLst>
              <a:ext uri="{FF2B5EF4-FFF2-40B4-BE49-F238E27FC236}">
                <a16:creationId xmlns:a16="http://schemas.microsoft.com/office/drawing/2014/main" id="{3C820862-9BA7-20B3-5DB4-246CE302F4F4}"/>
              </a:ext>
            </a:extLst>
          </p:cNvPr>
          <p:cNvSpPr>
            <a:spLocks noGrp="1"/>
          </p:cNvSpPr>
          <p:nvPr>
            <p:ph type="sldNum" sz="quarter" idx="4"/>
          </p:nvPr>
        </p:nvSpPr>
        <p:spPr/>
        <p:txBody>
          <a:bodyPr/>
          <a:lstStyle/>
          <a:p>
            <a:pPr>
              <a:defRPr/>
            </a:pPr>
            <a:fld id="{13DC7F5B-F962-40C3-829D-4B5967626AD1}" type="slidenum">
              <a:rPr lang="ko-KR" altLang="en-US" smtClean="0"/>
              <a:pPr>
                <a:defRPr/>
              </a:pPr>
              <a:t>29</a:t>
            </a:fld>
            <a:endParaRPr lang="ko-KR" altLang="en-US"/>
          </a:p>
        </p:txBody>
      </p:sp>
      <p:sp>
        <p:nvSpPr>
          <p:cNvPr id="10" name="Title 1">
            <a:extLst>
              <a:ext uri="{FF2B5EF4-FFF2-40B4-BE49-F238E27FC236}">
                <a16:creationId xmlns:a16="http://schemas.microsoft.com/office/drawing/2014/main" id="{C1A8DF4E-1D15-2A99-6527-FCCDD91C4908}"/>
              </a:ext>
            </a:extLst>
          </p:cNvPr>
          <p:cNvSpPr>
            <a:spLocks noGrp="1"/>
          </p:cNvSpPr>
          <p:nvPr>
            <p:ph type="title"/>
          </p:nvPr>
        </p:nvSpPr>
        <p:spPr>
          <a:xfrm>
            <a:off x="439270" y="607682"/>
            <a:ext cx="11313459" cy="1066800"/>
          </a:xfrm>
        </p:spPr>
        <p:txBody>
          <a:bodyPr>
            <a:normAutofit fontScale="90000"/>
          </a:bodyPr>
          <a:lstStyle/>
          <a:p>
            <a:r>
              <a:rPr lang="en-US" dirty="0"/>
              <a:t>8. Space and variable that store the value of a data type (3/3)</a:t>
            </a:r>
          </a:p>
        </p:txBody>
      </p:sp>
      <p:pic>
        <p:nvPicPr>
          <p:cNvPr id="12" name="Picture 11">
            <a:extLst>
              <a:ext uri="{FF2B5EF4-FFF2-40B4-BE49-F238E27FC236}">
                <a16:creationId xmlns:a16="http://schemas.microsoft.com/office/drawing/2014/main" id="{F3A8DFF7-901F-68C5-53C8-90FAC4E90E8F}"/>
              </a:ext>
            </a:extLst>
          </p:cNvPr>
          <p:cNvPicPr>
            <a:picLocks noChangeAspect="1"/>
          </p:cNvPicPr>
          <p:nvPr/>
        </p:nvPicPr>
        <p:blipFill>
          <a:blip r:embed="rId2"/>
          <a:stretch>
            <a:fillRect/>
          </a:stretch>
        </p:blipFill>
        <p:spPr>
          <a:xfrm>
            <a:off x="809457" y="2410009"/>
            <a:ext cx="2381250" cy="3429000"/>
          </a:xfrm>
          <a:prstGeom prst="rect">
            <a:avLst/>
          </a:prstGeom>
        </p:spPr>
      </p:pic>
      <p:pic>
        <p:nvPicPr>
          <p:cNvPr id="13" name="Picture 12">
            <a:extLst>
              <a:ext uri="{FF2B5EF4-FFF2-40B4-BE49-F238E27FC236}">
                <a16:creationId xmlns:a16="http://schemas.microsoft.com/office/drawing/2014/main" id="{C873D2CE-CAB2-94ED-9F99-0674C8DB328A}"/>
              </a:ext>
            </a:extLst>
          </p:cNvPr>
          <p:cNvPicPr>
            <a:picLocks noChangeAspect="1"/>
          </p:cNvPicPr>
          <p:nvPr/>
        </p:nvPicPr>
        <p:blipFill>
          <a:blip r:embed="rId3"/>
          <a:stretch>
            <a:fillRect/>
          </a:stretch>
        </p:blipFill>
        <p:spPr>
          <a:xfrm>
            <a:off x="3190707" y="2410009"/>
            <a:ext cx="2381250" cy="3429000"/>
          </a:xfrm>
          <a:prstGeom prst="rect">
            <a:avLst/>
          </a:prstGeom>
        </p:spPr>
      </p:pic>
      <p:pic>
        <p:nvPicPr>
          <p:cNvPr id="14" name="Picture 13">
            <a:extLst>
              <a:ext uri="{FF2B5EF4-FFF2-40B4-BE49-F238E27FC236}">
                <a16:creationId xmlns:a16="http://schemas.microsoft.com/office/drawing/2014/main" id="{AE50D93C-2FA5-6DA8-8BCF-343B8BB60E38}"/>
              </a:ext>
            </a:extLst>
          </p:cNvPr>
          <p:cNvPicPr>
            <a:picLocks noChangeAspect="1"/>
          </p:cNvPicPr>
          <p:nvPr/>
        </p:nvPicPr>
        <p:blipFill>
          <a:blip r:embed="rId4"/>
          <a:stretch>
            <a:fillRect/>
          </a:stretch>
        </p:blipFill>
        <p:spPr>
          <a:xfrm>
            <a:off x="7953207" y="2968998"/>
            <a:ext cx="1238250" cy="1619250"/>
          </a:xfrm>
          <a:prstGeom prst="rect">
            <a:avLst/>
          </a:prstGeom>
        </p:spPr>
      </p:pic>
    </p:spTree>
    <p:extLst>
      <p:ext uri="{BB962C8B-B14F-4D97-AF65-F5344CB8AC3E}">
        <p14:creationId xmlns:p14="http://schemas.microsoft.com/office/powerpoint/2010/main" val="1262556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F3EBE-0952-A411-C25B-018D3456EAC6}"/>
              </a:ext>
            </a:extLst>
          </p:cNvPr>
          <p:cNvSpPr>
            <a:spLocks noGrp="1"/>
          </p:cNvSpPr>
          <p:nvPr>
            <p:ph type="title"/>
          </p:nvPr>
        </p:nvSpPr>
        <p:spPr/>
        <p:txBody>
          <a:bodyPr/>
          <a:lstStyle/>
          <a:p>
            <a:r>
              <a:rPr lang="en-US" dirty="0"/>
              <a:t>1. Number (1/2)</a:t>
            </a:r>
          </a:p>
        </p:txBody>
      </p:sp>
      <p:sp>
        <p:nvSpPr>
          <p:cNvPr id="3" name="Content Placeholder 2">
            <a:extLst>
              <a:ext uri="{FF2B5EF4-FFF2-40B4-BE49-F238E27FC236}">
                <a16:creationId xmlns:a16="http://schemas.microsoft.com/office/drawing/2014/main" id="{AF871BEE-DCED-E530-F068-6E84481956F6}"/>
              </a:ext>
            </a:extLst>
          </p:cNvPr>
          <p:cNvSpPr>
            <a:spLocks noGrp="1"/>
          </p:cNvSpPr>
          <p:nvPr>
            <p:ph idx="1"/>
          </p:nvPr>
        </p:nvSpPr>
        <p:spPr/>
        <p:txBody>
          <a:bodyPr/>
          <a:lstStyle/>
          <a:p>
            <a:r>
              <a:rPr lang="en-US" dirty="0"/>
              <a:t>Number is a data type made up of numbers</a:t>
            </a:r>
          </a:p>
          <a:p>
            <a:pPr lvl="1"/>
            <a:r>
              <a:rPr lang="en-US" dirty="0"/>
              <a:t>A data type made up of numbers</a:t>
            </a:r>
          </a:p>
        </p:txBody>
      </p:sp>
      <p:sp>
        <p:nvSpPr>
          <p:cNvPr id="4" name="Slide Number Placeholder 3">
            <a:extLst>
              <a:ext uri="{FF2B5EF4-FFF2-40B4-BE49-F238E27FC236}">
                <a16:creationId xmlns:a16="http://schemas.microsoft.com/office/drawing/2014/main" id="{9F5590EC-E8EF-CDFA-666B-C55149C304A6}"/>
              </a:ext>
            </a:extLst>
          </p:cNvPr>
          <p:cNvSpPr>
            <a:spLocks noGrp="1"/>
          </p:cNvSpPr>
          <p:nvPr>
            <p:ph type="sldNum" sz="quarter" idx="4"/>
          </p:nvPr>
        </p:nvSpPr>
        <p:spPr/>
        <p:txBody>
          <a:bodyPr/>
          <a:lstStyle/>
          <a:p>
            <a:pPr>
              <a:defRPr/>
            </a:pPr>
            <a:fld id="{76950E27-4FE2-40CE-B401-D86AD36FFBE8}" type="slidenum">
              <a:rPr lang="ko-KR" altLang="en-US" smtClean="0"/>
              <a:pPr>
                <a:defRPr/>
              </a:pPr>
              <a:t>3</a:t>
            </a:fld>
            <a:endParaRPr lang="ko-KR" altLang="en-US" dirty="0"/>
          </a:p>
        </p:txBody>
      </p:sp>
      <p:graphicFrame>
        <p:nvGraphicFramePr>
          <p:cNvPr id="7" name="Table 6">
            <a:extLst>
              <a:ext uri="{FF2B5EF4-FFF2-40B4-BE49-F238E27FC236}">
                <a16:creationId xmlns:a16="http://schemas.microsoft.com/office/drawing/2014/main" id="{6CD9B8E6-DEDB-063A-C544-3E1728DCE80A}"/>
              </a:ext>
            </a:extLst>
          </p:cNvPr>
          <p:cNvGraphicFramePr>
            <a:graphicFrameLocks noGrp="1"/>
          </p:cNvGraphicFramePr>
          <p:nvPr>
            <p:extLst>
              <p:ext uri="{D42A27DB-BD31-4B8C-83A1-F6EECF244321}">
                <p14:modId xmlns:p14="http://schemas.microsoft.com/office/powerpoint/2010/main" val="754433148"/>
              </p:ext>
            </p:extLst>
          </p:nvPr>
        </p:nvGraphicFramePr>
        <p:xfrm>
          <a:off x="1350682" y="2719718"/>
          <a:ext cx="4583953" cy="1854200"/>
        </p:xfrm>
        <a:graphic>
          <a:graphicData uri="http://schemas.openxmlformats.org/drawingml/2006/table">
            <a:tbl>
              <a:tblPr firstRow="1" bandRow="1">
                <a:tableStyleId>{5C22544A-7EE6-4342-B048-85BDC9FD1C3A}</a:tableStyleId>
              </a:tblPr>
              <a:tblGrid>
                <a:gridCol w="1627296">
                  <a:extLst>
                    <a:ext uri="{9D8B030D-6E8A-4147-A177-3AD203B41FA5}">
                      <a16:colId xmlns:a16="http://schemas.microsoft.com/office/drawing/2014/main" val="810085557"/>
                    </a:ext>
                  </a:extLst>
                </a:gridCol>
                <a:gridCol w="2956657">
                  <a:extLst>
                    <a:ext uri="{9D8B030D-6E8A-4147-A177-3AD203B41FA5}">
                      <a16:colId xmlns:a16="http://schemas.microsoft.com/office/drawing/2014/main" val="3779193044"/>
                    </a:ext>
                  </a:extLst>
                </a:gridCol>
              </a:tblGrid>
              <a:tr h="370840">
                <a:tc>
                  <a:txBody>
                    <a:bodyPr/>
                    <a:lstStyle/>
                    <a:p>
                      <a:pPr algn="ctr"/>
                      <a:r>
                        <a:rPr lang="en-US" altLang="ko-KR" dirty="0"/>
                        <a:t>Items</a:t>
                      </a:r>
                      <a:endParaRPr lang="en-US" dirty="0"/>
                    </a:p>
                  </a:txBody>
                  <a:tcPr/>
                </a:tc>
                <a:tc>
                  <a:txBody>
                    <a:bodyPr/>
                    <a:lstStyle/>
                    <a:p>
                      <a:pPr algn="ctr"/>
                      <a:r>
                        <a:rPr lang="en-US" altLang="ko-KR" dirty="0"/>
                        <a:t>Python Usage Examples</a:t>
                      </a:r>
                      <a:endParaRPr lang="en-US" dirty="0"/>
                    </a:p>
                  </a:txBody>
                  <a:tcPr/>
                </a:tc>
                <a:extLst>
                  <a:ext uri="{0D108BD9-81ED-4DB2-BD59-A6C34878D82A}">
                    <a16:rowId xmlns:a16="http://schemas.microsoft.com/office/drawing/2014/main" val="1822612558"/>
                  </a:ext>
                </a:extLst>
              </a:tr>
              <a:tr h="370840">
                <a:tc>
                  <a:txBody>
                    <a:bodyPr/>
                    <a:lstStyle/>
                    <a:p>
                      <a:pPr algn="ctr"/>
                      <a:r>
                        <a:rPr lang="en-US" altLang="ko-KR" dirty="0"/>
                        <a:t>Integer</a:t>
                      </a:r>
                      <a:endParaRPr lang="en-US" dirty="0"/>
                    </a:p>
                  </a:txBody>
                  <a:tcPr/>
                </a:tc>
                <a:tc>
                  <a:txBody>
                    <a:bodyPr/>
                    <a:lstStyle/>
                    <a:p>
                      <a:pPr algn="ctr"/>
                      <a:r>
                        <a:rPr lang="en-US" altLang="ko-KR" dirty="0"/>
                        <a:t>123, -345, 0 </a:t>
                      </a:r>
                      <a:endParaRPr lang="en-US" dirty="0"/>
                    </a:p>
                  </a:txBody>
                  <a:tcPr/>
                </a:tc>
                <a:extLst>
                  <a:ext uri="{0D108BD9-81ED-4DB2-BD59-A6C34878D82A}">
                    <a16:rowId xmlns:a16="http://schemas.microsoft.com/office/drawing/2014/main" val="2654166743"/>
                  </a:ext>
                </a:extLst>
              </a:tr>
              <a:tr h="370840">
                <a:tc>
                  <a:txBody>
                    <a:bodyPr/>
                    <a:lstStyle/>
                    <a:p>
                      <a:pPr algn="ctr"/>
                      <a:r>
                        <a:rPr lang="en-US" altLang="ko-KR" dirty="0"/>
                        <a:t>Floating-point</a:t>
                      </a:r>
                      <a:endParaRPr lang="en-US" dirty="0"/>
                    </a:p>
                  </a:txBody>
                  <a:tcPr/>
                </a:tc>
                <a:tc>
                  <a:txBody>
                    <a:bodyPr/>
                    <a:lstStyle/>
                    <a:p>
                      <a:pPr algn="ctr"/>
                      <a:r>
                        <a:rPr lang="en-US" altLang="ko-KR" dirty="0"/>
                        <a:t>123.45, -1234.5, 3.4e10</a:t>
                      </a:r>
                      <a:endParaRPr lang="en-US" dirty="0"/>
                    </a:p>
                  </a:txBody>
                  <a:tcPr/>
                </a:tc>
                <a:extLst>
                  <a:ext uri="{0D108BD9-81ED-4DB2-BD59-A6C34878D82A}">
                    <a16:rowId xmlns:a16="http://schemas.microsoft.com/office/drawing/2014/main" val="3811556518"/>
                  </a:ext>
                </a:extLst>
              </a:tr>
              <a:tr h="370840">
                <a:tc>
                  <a:txBody>
                    <a:bodyPr/>
                    <a:lstStyle/>
                    <a:p>
                      <a:pPr algn="ctr"/>
                      <a:r>
                        <a:rPr lang="en-US" altLang="ko-KR" dirty="0"/>
                        <a:t>Octal</a:t>
                      </a:r>
                      <a:endParaRPr lang="en-US" dirty="0"/>
                    </a:p>
                  </a:txBody>
                  <a:tcPr/>
                </a:tc>
                <a:tc>
                  <a:txBody>
                    <a:bodyPr/>
                    <a:lstStyle/>
                    <a:p>
                      <a:pPr algn="ctr"/>
                      <a:r>
                        <a:rPr lang="en-US" altLang="ko-KR" dirty="0"/>
                        <a:t>0o34, 0o25</a:t>
                      </a:r>
                      <a:endParaRPr lang="en-US" dirty="0"/>
                    </a:p>
                  </a:txBody>
                  <a:tcPr/>
                </a:tc>
                <a:extLst>
                  <a:ext uri="{0D108BD9-81ED-4DB2-BD59-A6C34878D82A}">
                    <a16:rowId xmlns:a16="http://schemas.microsoft.com/office/drawing/2014/main" val="526653950"/>
                  </a:ext>
                </a:extLst>
              </a:tr>
              <a:tr h="370840">
                <a:tc>
                  <a:txBody>
                    <a:bodyPr/>
                    <a:lstStyle/>
                    <a:p>
                      <a:pPr algn="ctr"/>
                      <a:r>
                        <a:rPr lang="en-US" altLang="ko-KR" dirty="0"/>
                        <a:t>Hexadecimal</a:t>
                      </a:r>
                      <a:endParaRPr lang="en-US"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0x2A, 0xFF</a:t>
                      </a:r>
                      <a:endParaRPr lang="en-US" dirty="0"/>
                    </a:p>
                  </a:txBody>
                  <a:tcPr/>
                </a:tc>
                <a:extLst>
                  <a:ext uri="{0D108BD9-81ED-4DB2-BD59-A6C34878D82A}">
                    <a16:rowId xmlns:a16="http://schemas.microsoft.com/office/drawing/2014/main" val="968237410"/>
                  </a:ext>
                </a:extLst>
              </a:tr>
            </a:tbl>
          </a:graphicData>
        </a:graphic>
      </p:graphicFrame>
      <p:pic>
        <p:nvPicPr>
          <p:cNvPr id="8" name="Picture 7">
            <a:extLst>
              <a:ext uri="{FF2B5EF4-FFF2-40B4-BE49-F238E27FC236}">
                <a16:creationId xmlns:a16="http://schemas.microsoft.com/office/drawing/2014/main" id="{61A3C65E-9B6E-2703-C0D6-E34AC046EC55}"/>
              </a:ext>
            </a:extLst>
          </p:cNvPr>
          <p:cNvPicPr>
            <a:picLocks noChangeAspect="1"/>
          </p:cNvPicPr>
          <p:nvPr/>
        </p:nvPicPr>
        <p:blipFill>
          <a:blip r:embed="rId3"/>
          <a:stretch>
            <a:fillRect/>
          </a:stretch>
        </p:blipFill>
        <p:spPr>
          <a:xfrm>
            <a:off x="6842873" y="2719718"/>
            <a:ext cx="1123950" cy="904875"/>
          </a:xfrm>
          <a:prstGeom prst="rect">
            <a:avLst/>
          </a:prstGeom>
        </p:spPr>
      </p:pic>
      <p:pic>
        <p:nvPicPr>
          <p:cNvPr id="9" name="Picture 8">
            <a:extLst>
              <a:ext uri="{FF2B5EF4-FFF2-40B4-BE49-F238E27FC236}">
                <a16:creationId xmlns:a16="http://schemas.microsoft.com/office/drawing/2014/main" id="{6516FDA5-9721-1A3B-B521-43F1B9F2AD7B}"/>
              </a:ext>
            </a:extLst>
          </p:cNvPr>
          <p:cNvPicPr>
            <a:picLocks noChangeAspect="1"/>
          </p:cNvPicPr>
          <p:nvPr/>
        </p:nvPicPr>
        <p:blipFill>
          <a:blip r:embed="rId4"/>
          <a:stretch>
            <a:fillRect/>
          </a:stretch>
        </p:blipFill>
        <p:spPr>
          <a:xfrm>
            <a:off x="8875061" y="2719718"/>
            <a:ext cx="1209675" cy="742950"/>
          </a:xfrm>
          <a:prstGeom prst="rect">
            <a:avLst/>
          </a:prstGeom>
        </p:spPr>
      </p:pic>
      <p:sp>
        <p:nvSpPr>
          <p:cNvPr id="11" name="TextBox 10">
            <a:extLst>
              <a:ext uri="{FF2B5EF4-FFF2-40B4-BE49-F238E27FC236}">
                <a16:creationId xmlns:a16="http://schemas.microsoft.com/office/drawing/2014/main" id="{63C11CA9-5C54-E98A-A0DE-B8AC8C1E2E56}"/>
              </a:ext>
            </a:extLst>
          </p:cNvPr>
          <p:cNvSpPr txBox="1"/>
          <p:nvPr/>
        </p:nvSpPr>
        <p:spPr>
          <a:xfrm>
            <a:off x="6096000" y="3698425"/>
            <a:ext cx="6096000" cy="1200329"/>
          </a:xfrm>
          <a:prstGeom prst="rect">
            <a:avLst/>
          </a:prstGeom>
          <a:noFill/>
        </p:spPr>
        <p:txBody>
          <a:bodyPr wrap="square">
            <a:spAutoFit/>
          </a:bodyPr>
          <a:lstStyle/>
          <a:p>
            <a:r>
              <a:rPr lang="en-US" dirty="0">
                <a:latin typeface="+mj-lt"/>
              </a:rPr>
              <a:t>O</a:t>
            </a:r>
            <a:r>
              <a:rPr lang="en-US" altLang="zh-CN" dirty="0">
                <a:latin typeface="+mj-lt"/>
              </a:rPr>
              <a:t>ctal: Begins with 0o or 0O</a:t>
            </a:r>
          </a:p>
          <a:p>
            <a:r>
              <a:rPr lang="en-US" dirty="0">
                <a:latin typeface="+mj-lt"/>
              </a:rPr>
              <a:t>Hexadecimal: Starts with 0x</a:t>
            </a:r>
          </a:p>
          <a:p>
            <a:r>
              <a:rPr lang="en-US" dirty="0">
                <a:latin typeface="+mj-lt"/>
              </a:rPr>
              <a:t>Octal and hexadecimal are numeric data types that </a:t>
            </a:r>
            <a:r>
              <a:rPr lang="en-US" dirty="0">
                <a:solidFill>
                  <a:srgbClr val="FF0000"/>
                </a:solidFill>
                <a:latin typeface="+mj-lt"/>
              </a:rPr>
              <a:t>are not often used</a:t>
            </a:r>
            <a:r>
              <a:rPr lang="en-US" dirty="0">
                <a:latin typeface="+mj-lt"/>
              </a:rPr>
              <a:t> in Python</a:t>
            </a:r>
          </a:p>
        </p:txBody>
      </p:sp>
      <p:pic>
        <p:nvPicPr>
          <p:cNvPr id="5" name="Picture 4">
            <a:extLst>
              <a:ext uri="{FF2B5EF4-FFF2-40B4-BE49-F238E27FC236}">
                <a16:creationId xmlns:a16="http://schemas.microsoft.com/office/drawing/2014/main" id="{9CBCB5CF-8B3D-4F15-62A0-B68DEDF70563}"/>
              </a:ext>
            </a:extLst>
          </p:cNvPr>
          <p:cNvPicPr>
            <a:picLocks noChangeAspect="1"/>
          </p:cNvPicPr>
          <p:nvPr/>
        </p:nvPicPr>
        <p:blipFill>
          <a:blip r:embed="rId5"/>
          <a:stretch>
            <a:fillRect/>
          </a:stretch>
        </p:blipFill>
        <p:spPr>
          <a:xfrm>
            <a:off x="1511673" y="4667250"/>
            <a:ext cx="1128643" cy="1854200"/>
          </a:xfrm>
          <a:prstGeom prst="rect">
            <a:avLst/>
          </a:prstGeom>
        </p:spPr>
      </p:pic>
      <p:pic>
        <p:nvPicPr>
          <p:cNvPr id="6" name="Picture 5">
            <a:extLst>
              <a:ext uri="{FF2B5EF4-FFF2-40B4-BE49-F238E27FC236}">
                <a16:creationId xmlns:a16="http://schemas.microsoft.com/office/drawing/2014/main" id="{A0EF51F9-38B8-8694-EF75-DFA714603D60}"/>
              </a:ext>
            </a:extLst>
          </p:cNvPr>
          <p:cNvPicPr>
            <a:picLocks noChangeAspect="1"/>
          </p:cNvPicPr>
          <p:nvPr/>
        </p:nvPicPr>
        <p:blipFill>
          <a:blip r:embed="rId6"/>
          <a:stretch>
            <a:fillRect/>
          </a:stretch>
        </p:blipFill>
        <p:spPr>
          <a:xfrm>
            <a:off x="2845173" y="4667250"/>
            <a:ext cx="1289878" cy="1854200"/>
          </a:xfrm>
          <a:prstGeom prst="rect">
            <a:avLst/>
          </a:prstGeom>
        </p:spPr>
      </p:pic>
    </p:spTree>
    <p:extLst>
      <p:ext uri="{BB962C8B-B14F-4D97-AF65-F5344CB8AC3E}">
        <p14:creationId xmlns:p14="http://schemas.microsoft.com/office/powerpoint/2010/main" val="824683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louds forming the word q and a&#10;&#10;Description automatically generated">
            <a:extLst>
              <a:ext uri="{FF2B5EF4-FFF2-40B4-BE49-F238E27FC236}">
                <a16:creationId xmlns:a16="http://schemas.microsoft.com/office/drawing/2014/main" id="{86934F1C-3B31-5EF2-026F-DC42178E462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1164" r="1" b="4762"/>
          <a:stretch/>
        </p:blipFill>
        <p:spPr>
          <a:xfrm>
            <a:off x="120650" y="693738"/>
            <a:ext cx="11590338" cy="5730875"/>
          </a:xfrm>
          <a:noFill/>
        </p:spPr>
      </p:pic>
      <p:sp>
        <p:nvSpPr>
          <p:cNvPr id="4" name="Slide Number Placeholder 3" hidden="1">
            <a:extLst>
              <a:ext uri="{FF2B5EF4-FFF2-40B4-BE49-F238E27FC236}">
                <a16:creationId xmlns:a16="http://schemas.microsoft.com/office/drawing/2014/main" id="{972883A8-E0BD-6E37-FD5E-2640837C7514}"/>
              </a:ext>
            </a:extLst>
          </p:cNvPr>
          <p:cNvSpPr>
            <a:spLocks noGrp="1"/>
          </p:cNvSpPr>
          <p:nvPr>
            <p:ph type="sldNum" sz="quarter" idx="4"/>
          </p:nvPr>
        </p:nvSpPr>
        <p:spPr/>
        <p:txBody>
          <a:bodyPr/>
          <a:lstStyle/>
          <a:p>
            <a:pPr>
              <a:spcAft>
                <a:spcPts val="600"/>
              </a:spcAft>
              <a:defRPr/>
            </a:pPr>
            <a:fld id="{76950E27-4FE2-40CE-B401-D86AD36FFBE8}" type="slidenum">
              <a:rPr lang="ko-KR" altLang="en-US" smtClean="0"/>
              <a:pPr>
                <a:spcAft>
                  <a:spcPts val="600"/>
                </a:spcAft>
                <a:defRPr/>
              </a:pPr>
              <a:t>30</a:t>
            </a:fld>
            <a:endParaRPr lang="ko-KR" altLang="en-US"/>
          </a:p>
        </p:txBody>
      </p:sp>
    </p:spTree>
    <p:extLst>
      <p:ext uri="{BB962C8B-B14F-4D97-AF65-F5344CB8AC3E}">
        <p14:creationId xmlns:p14="http://schemas.microsoft.com/office/powerpoint/2010/main" val="149167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F1C74-F139-9775-A544-5BFA12A7D064}"/>
              </a:ext>
            </a:extLst>
          </p:cNvPr>
          <p:cNvSpPr>
            <a:spLocks noGrp="1"/>
          </p:cNvSpPr>
          <p:nvPr>
            <p:ph type="title"/>
          </p:nvPr>
        </p:nvSpPr>
        <p:spPr/>
        <p:txBody>
          <a:bodyPr/>
          <a:lstStyle/>
          <a:p>
            <a:r>
              <a:rPr lang="en-US" dirty="0"/>
              <a:t>b character </a:t>
            </a:r>
          </a:p>
        </p:txBody>
      </p:sp>
      <p:sp>
        <p:nvSpPr>
          <p:cNvPr id="3" name="Content Placeholder 2">
            <a:extLst>
              <a:ext uri="{FF2B5EF4-FFF2-40B4-BE49-F238E27FC236}">
                <a16:creationId xmlns:a16="http://schemas.microsoft.com/office/drawing/2014/main" id="{07336B97-3110-76D9-7905-DB1EB8997D0C}"/>
              </a:ext>
            </a:extLst>
          </p:cNvPr>
          <p:cNvSpPr>
            <a:spLocks noGrp="1"/>
          </p:cNvSpPr>
          <p:nvPr>
            <p:ph idx="1"/>
          </p:nvPr>
        </p:nvSpPr>
        <p:spPr/>
        <p:txBody>
          <a:bodyPr>
            <a:normAutofit/>
          </a:bodyPr>
          <a:lstStyle/>
          <a:p>
            <a:pPr latinLnBrk="0"/>
            <a:r>
              <a:rPr lang="en-US" sz="2400" dirty="0"/>
              <a:t>The ‘b‘ character before a string is used to specify the string as a “</a:t>
            </a:r>
            <a:r>
              <a:rPr lang="en-US" sz="2400" dirty="0">
                <a:solidFill>
                  <a:srgbClr val="FF0000"/>
                </a:solidFill>
              </a:rPr>
              <a:t>byte string</a:t>
            </a:r>
            <a:r>
              <a:rPr lang="en-US" sz="2400" dirty="0"/>
              <a:t>“. By adding the ‘b’ character before a string literal, it becomes a </a:t>
            </a:r>
            <a:r>
              <a:rPr lang="en-US" sz="2400" dirty="0">
                <a:solidFill>
                  <a:srgbClr val="FF0000"/>
                </a:solidFill>
              </a:rPr>
              <a:t>byte's literal</a:t>
            </a:r>
            <a:r>
              <a:rPr lang="en-US" sz="2400" dirty="0"/>
              <a:t>. This means that the string content should be considered as </a:t>
            </a:r>
            <a:r>
              <a:rPr lang="en-US" sz="2400" dirty="0">
                <a:solidFill>
                  <a:srgbClr val="FF0000"/>
                </a:solidFill>
              </a:rPr>
              <a:t>a series of bytes </a:t>
            </a:r>
            <a:r>
              <a:rPr lang="en-US" sz="2400" dirty="0"/>
              <a:t>and not </a:t>
            </a:r>
            <a:r>
              <a:rPr lang="en-US" sz="2400" dirty="0">
                <a:solidFill>
                  <a:srgbClr val="FF0000"/>
                </a:solidFill>
              </a:rPr>
              <a:t>characters</a:t>
            </a:r>
            <a:r>
              <a:rPr lang="en-US" sz="2400" dirty="0"/>
              <a:t>. Bytes literals are utilized for representing </a:t>
            </a:r>
            <a:r>
              <a:rPr lang="en-US" sz="2400" dirty="0">
                <a:solidFill>
                  <a:srgbClr val="FF0000"/>
                </a:solidFill>
              </a:rPr>
              <a:t>binary data </a:t>
            </a:r>
            <a:r>
              <a:rPr lang="en-US" sz="2400" dirty="0"/>
              <a:t>like encoded text, pictures, audio, or any other type of data that may not directly correspond to characters.</a:t>
            </a:r>
          </a:p>
        </p:txBody>
      </p:sp>
      <p:sp>
        <p:nvSpPr>
          <p:cNvPr id="4" name="Slide Number Placeholder 3">
            <a:extLst>
              <a:ext uri="{FF2B5EF4-FFF2-40B4-BE49-F238E27FC236}">
                <a16:creationId xmlns:a16="http://schemas.microsoft.com/office/drawing/2014/main" id="{7A82CAC8-104D-2AE1-A005-A35E18A33B70}"/>
              </a:ext>
            </a:extLst>
          </p:cNvPr>
          <p:cNvSpPr>
            <a:spLocks noGrp="1"/>
          </p:cNvSpPr>
          <p:nvPr>
            <p:ph type="sldNum" sz="quarter" idx="4"/>
          </p:nvPr>
        </p:nvSpPr>
        <p:spPr/>
        <p:txBody>
          <a:bodyPr/>
          <a:lstStyle/>
          <a:p>
            <a:pPr>
              <a:defRPr/>
            </a:pPr>
            <a:fld id="{76950E27-4FE2-40CE-B401-D86AD36FFBE8}" type="slidenum">
              <a:rPr lang="ko-KR" altLang="en-US" smtClean="0"/>
              <a:pPr>
                <a:defRPr/>
              </a:pPr>
              <a:t>31</a:t>
            </a:fld>
            <a:endParaRPr lang="ko-KR" altLang="en-US" dirty="0"/>
          </a:p>
        </p:txBody>
      </p:sp>
      <p:graphicFrame>
        <p:nvGraphicFramePr>
          <p:cNvPr id="5" name="Table 4">
            <a:extLst>
              <a:ext uri="{FF2B5EF4-FFF2-40B4-BE49-F238E27FC236}">
                <a16:creationId xmlns:a16="http://schemas.microsoft.com/office/drawing/2014/main" id="{25006736-6E82-2B22-7DCD-F77328325AD2}"/>
              </a:ext>
            </a:extLst>
          </p:cNvPr>
          <p:cNvGraphicFramePr>
            <a:graphicFrameLocks noGrp="1"/>
          </p:cNvGraphicFramePr>
          <p:nvPr>
            <p:extLst>
              <p:ext uri="{D42A27DB-BD31-4B8C-83A1-F6EECF244321}">
                <p14:modId xmlns:p14="http://schemas.microsoft.com/office/powerpoint/2010/main" val="3181926099"/>
              </p:ext>
            </p:extLst>
          </p:nvPr>
        </p:nvGraphicFramePr>
        <p:xfrm>
          <a:off x="2032000" y="4054537"/>
          <a:ext cx="8128000" cy="1559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125172029"/>
                    </a:ext>
                  </a:extLst>
                </a:gridCol>
                <a:gridCol w="4064000">
                  <a:extLst>
                    <a:ext uri="{9D8B030D-6E8A-4147-A177-3AD203B41FA5}">
                      <a16:colId xmlns:a16="http://schemas.microsoft.com/office/drawing/2014/main" val="1864110619"/>
                    </a:ext>
                  </a:extLst>
                </a:gridCol>
              </a:tblGrid>
              <a:tr h="370840">
                <a:tc>
                  <a:txBody>
                    <a:bodyPr/>
                    <a:lstStyle/>
                    <a:p>
                      <a:pPr algn="ctr"/>
                      <a:r>
                        <a:rPr lang="en-US" dirty="0">
                          <a:latin typeface="+mn-lt"/>
                        </a:rPr>
                        <a:t>S</a:t>
                      </a:r>
                      <a:r>
                        <a:rPr lang="en-US" altLang="zh-CN" dirty="0">
                          <a:latin typeface="+mn-lt"/>
                        </a:rPr>
                        <a:t>tring</a:t>
                      </a:r>
                      <a:endParaRPr lang="en-US" dirty="0">
                        <a:latin typeface="+mn-lt"/>
                      </a:endParaRPr>
                    </a:p>
                  </a:txBody>
                  <a:tcPr/>
                </a:tc>
                <a:tc>
                  <a:txBody>
                    <a:bodyPr/>
                    <a:lstStyle/>
                    <a:p>
                      <a:pPr algn="ctr"/>
                      <a:r>
                        <a:rPr lang="en-US" dirty="0">
                          <a:latin typeface="+mn-lt"/>
                        </a:rPr>
                        <a:t>Byte string</a:t>
                      </a:r>
                    </a:p>
                  </a:txBody>
                  <a:tcPr/>
                </a:tc>
                <a:extLst>
                  <a:ext uri="{0D108BD9-81ED-4DB2-BD59-A6C34878D82A}">
                    <a16:rowId xmlns:a16="http://schemas.microsoft.com/office/drawing/2014/main" val="478326387"/>
                  </a:ext>
                </a:extLst>
              </a:tr>
              <a:tr h="370840">
                <a:tc>
                  <a:txBody>
                    <a:bodyPr/>
                    <a:lstStyle/>
                    <a:p>
                      <a:pPr algn="ctr" latinLnBrk="0"/>
                      <a:r>
                        <a:rPr lang="en-US" dirty="0">
                          <a:latin typeface="+mn-lt"/>
                        </a:rPr>
                        <a:t>Ordinary strings are human-readable characters that need to be converted to bytes before being stored or processed.</a:t>
                      </a:r>
                    </a:p>
                  </a:txBody>
                  <a:tcPr/>
                </a:tc>
                <a:tc>
                  <a:txBody>
                    <a:bodyPr/>
                    <a:lstStyle/>
                    <a:p>
                      <a:pPr algn="ctr" latinLnBrk="0"/>
                      <a:r>
                        <a:rPr lang="en-US" dirty="0">
                          <a:latin typeface="+mn-lt"/>
                        </a:rPr>
                        <a:t>Byte strings are already in byte form and do not need to be converted since computers can only process and store byte data.</a:t>
                      </a:r>
                    </a:p>
                  </a:txBody>
                  <a:tcPr/>
                </a:tc>
                <a:extLst>
                  <a:ext uri="{0D108BD9-81ED-4DB2-BD59-A6C34878D82A}">
                    <a16:rowId xmlns:a16="http://schemas.microsoft.com/office/drawing/2014/main" val="182029171"/>
                  </a:ext>
                </a:extLst>
              </a:tr>
            </a:tbl>
          </a:graphicData>
        </a:graphic>
      </p:graphicFrame>
    </p:spTree>
    <p:extLst>
      <p:ext uri="{BB962C8B-B14F-4D97-AF65-F5344CB8AC3E}">
        <p14:creationId xmlns:p14="http://schemas.microsoft.com/office/powerpoint/2010/main" val="3808073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 shot of a computer code&#10;&#10;Description automatically generated">
            <a:extLst>
              <a:ext uri="{FF2B5EF4-FFF2-40B4-BE49-F238E27FC236}">
                <a16:creationId xmlns:a16="http://schemas.microsoft.com/office/drawing/2014/main" id="{5E5E51B5-F323-B54F-0FFE-6F638D5EE7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85433" y="1109705"/>
            <a:ext cx="7221133" cy="4900054"/>
          </a:xfrm>
          <a:noFill/>
        </p:spPr>
      </p:pic>
      <p:sp>
        <p:nvSpPr>
          <p:cNvPr id="4" name="Slide Number Placeholder 3">
            <a:extLst>
              <a:ext uri="{FF2B5EF4-FFF2-40B4-BE49-F238E27FC236}">
                <a16:creationId xmlns:a16="http://schemas.microsoft.com/office/drawing/2014/main" id="{5178C85E-304D-EE18-E82E-648E03F38547}"/>
              </a:ext>
            </a:extLst>
          </p:cNvPr>
          <p:cNvSpPr>
            <a:spLocks noGrp="1"/>
          </p:cNvSpPr>
          <p:nvPr>
            <p:ph type="sldNum" sz="quarter" idx="4"/>
          </p:nvPr>
        </p:nvSpPr>
        <p:spPr>
          <a:xfrm>
            <a:off x="10899648" y="2272"/>
            <a:ext cx="1016000" cy="365760"/>
          </a:xfrm>
        </p:spPr>
        <p:txBody>
          <a:bodyPr anchor="b">
            <a:normAutofit/>
          </a:bodyPr>
          <a:lstStyle/>
          <a:p>
            <a:pPr>
              <a:spcAft>
                <a:spcPts val="600"/>
              </a:spcAft>
              <a:defRPr/>
            </a:pPr>
            <a:fld id="{76950E27-4FE2-40CE-B401-D86AD36FFBE8}" type="slidenum">
              <a:rPr lang="ko-KR" altLang="en-US" smtClean="0"/>
              <a:pPr>
                <a:spcAft>
                  <a:spcPts val="600"/>
                </a:spcAft>
                <a:defRPr/>
              </a:pPr>
              <a:t>32</a:t>
            </a:fld>
            <a:endParaRPr lang="ko-KR" altLang="en-US"/>
          </a:p>
        </p:txBody>
      </p:sp>
    </p:spTree>
    <p:extLst>
      <p:ext uri="{BB962C8B-B14F-4D97-AF65-F5344CB8AC3E}">
        <p14:creationId xmlns:p14="http://schemas.microsoft.com/office/powerpoint/2010/main" val="4204648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DBD1D7-8E2D-EE21-404C-8FEBA177448F}"/>
              </a:ext>
            </a:extLst>
          </p:cNvPr>
          <p:cNvSpPr>
            <a:spLocks noGrp="1"/>
          </p:cNvSpPr>
          <p:nvPr>
            <p:ph type="body" idx="1"/>
          </p:nvPr>
        </p:nvSpPr>
        <p:spPr/>
        <p:txBody>
          <a:bodyPr/>
          <a:lstStyle/>
          <a:p>
            <a:r>
              <a:rPr lang="en-US" dirty="0"/>
              <a:t>How are Strings Converted to Bytes?</a:t>
            </a:r>
          </a:p>
        </p:txBody>
      </p:sp>
      <p:sp>
        <p:nvSpPr>
          <p:cNvPr id="8" name="Text Placeholder 7">
            <a:extLst>
              <a:ext uri="{FF2B5EF4-FFF2-40B4-BE49-F238E27FC236}">
                <a16:creationId xmlns:a16="http://schemas.microsoft.com/office/drawing/2014/main" id="{85C53C0E-C49C-C081-0D19-DE97A81838E6}"/>
              </a:ext>
            </a:extLst>
          </p:cNvPr>
          <p:cNvSpPr>
            <a:spLocks noGrp="1"/>
          </p:cNvSpPr>
          <p:nvPr>
            <p:ph type="body" sz="half" idx="3"/>
          </p:nvPr>
        </p:nvSpPr>
        <p:spPr/>
        <p:txBody>
          <a:bodyPr/>
          <a:lstStyle/>
          <a:p>
            <a:r>
              <a:rPr lang="en-US" dirty="0"/>
              <a:t>How is a Byte Object Converted to a String?</a:t>
            </a:r>
          </a:p>
        </p:txBody>
      </p:sp>
      <p:sp>
        <p:nvSpPr>
          <p:cNvPr id="7" name="Content Placeholder 6">
            <a:extLst>
              <a:ext uri="{FF2B5EF4-FFF2-40B4-BE49-F238E27FC236}">
                <a16:creationId xmlns:a16="http://schemas.microsoft.com/office/drawing/2014/main" id="{A3EBCAB8-BFBC-B141-DBD9-85387D2B5822}"/>
              </a:ext>
            </a:extLst>
          </p:cNvPr>
          <p:cNvSpPr>
            <a:spLocks noGrp="1"/>
          </p:cNvSpPr>
          <p:nvPr>
            <p:ph sz="quarter" idx="2"/>
          </p:nvPr>
        </p:nvSpPr>
        <p:spPr/>
        <p:txBody>
          <a:bodyPr/>
          <a:lstStyle/>
          <a:p>
            <a:pPr latinLnBrk="0"/>
            <a:r>
              <a:rPr lang="en-US" dirty="0"/>
              <a:t>Strings are converted to bytes, using encoding. There are various encoding formats through which strings can be converted to bytes. </a:t>
            </a:r>
          </a:p>
          <a:p>
            <a:pPr latinLnBrk="0"/>
            <a:r>
              <a:rPr lang="en-US" dirty="0"/>
              <a:t>For e.g., ASCII, UTF-8, etc.…</a:t>
            </a:r>
          </a:p>
        </p:txBody>
      </p:sp>
      <p:sp>
        <p:nvSpPr>
          <p:cNvPr id="9" name="Content Placeholder 8">
            <a:extLst>
              <a:ext uri="{FF2B5EF4-FFF2-40B4-BE49-F238E27FC236}">
                <a16:creationId xmlns:a16="http://schemas.microsoft.com/office/drawing/2014/main" id="{C0C565C9-F529-9F1A-2AC1-2156D8AD83F4}"/>
              </a:ext>
            </a:extLst>
          </p:cNvPr>
          <p:cNvSpPr>
            <a:spLocks noGrp="1"/>
          </p:cNvSpPr>
          <p:nvPr>
            <p:ph sz="quarter" idx="4"/>
          </p:nvPr>
        </p:nvSpPr>
        <p:spPr/>
        <p:txBody>
          <a:bodyPr/>
          <a:lstStyle/>
          <a:p>
            <a:r>
              <a:rPr lang="en-US" dirty="0"/>
              <a:t>Use decoding to convert a byte to a string</a:t>
            </a:r>
          </a:p>
          <a:p>
            <a:pPr marL="109728" indent="0">
              <a:buNone/>
            </a:pPr>
            <a:endParaRPr lang="en-US" dirty="0"/>
          </a:p>
        </p:txBody>
      </p:sp>
      <p:sp>
        <p:nvSpPr>
          <p:cNvPr id="4" name="Slide Number Placeholder 3">
            <a:extLst>
              <a:ext uri="{FF2B5EF4-FFF2-40B4-BE49-F238E27FC236}">
                <a16:creationId xmlns:a16="http://schemas.microsoft.com/office/drawing/2014/main" id="{396163CC-47CC-E958-7C95-9A7AEA65508D}"/>
              </a:ext>
            </a:extLst>
          </p:cNvPr>
          <p:cNvSpPr>
            <a:spLocks noGrp="1"/>
          </p:cNvSpPr>
          <p:nvPr>
            <p:ph type="sldNum" sz="quarter" idx="11"/>
          </p:nvPr>
        </p:nvSpPr>
        <p:spPr/>
        <p:txBody>
          <a:bodyPr/>
          <a:lstStyle/>
          <a:p>
            <a:pPr>
              <a:defRPr/>
            </a:pPr>
            <a:fld id="{76950E27-4FE2-40CE-B401-D86AD36FFBE8}" type="slidenum">
              <a:rPr lang="ko-KR" altLang="en-US" smtClean="0"/>
              <a:pPr>
                <a:defRPr/>
              </a:pPr>
              <a:t>33</a:t>
            </a:fld>
            <a:endParaRPr lang="ko-KR" altLang="en-US" dirty="0"/>
          </a:p>
        </p:txBody>
      </p:sp>
      <p:pic>
        <p:nvPicPr>
          <p:cNvPr id="15" name="Picture 14" descr="A screenshot of a computer program&#10;&#10;Description automatically generated">
            <a:extLst>
              <a:ext uri="{FF2B5EF4-FFF2-40B4-BE49-F238E27FC236}">
                <a16:creationId xmlns:a16="http://schemas.microsoft.com/office/drawing/2014/main" id="{8666F2B1-02D8-AD1C-8BE4-D72111AD29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2297" y="3358320"/>
            <a:ext cx="3286584" cy="2086266"/>
          </a:xfrm>
          <a:prstGeom prst="rect">
            <a:avLst/>
          </a:prstGeom>
        </p:spPr>
      </p:pic>
    </p:spTree>
    <p:extLst>
      <p:ext uri="{BB962C8B-B14F-4D97-AF65-F5344CB8AC3E}">
        <p14:creationId xmlns:p14="http://schemas.microsoft.com/office/powerpoint/2010/main" val="2209820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160B5A-3A71-8C0B-D7F0-E3E6092E73C2}"/>
              </a:ext>
            </a:extLst>
          </p:cNvPr>
          <p:cNvSpPr>
            <a:spLocks noGrp="1"/>
          </p:cNvSpPr>
          <p:nvPr>
            <p:ph type="title"/>
          </p:nvPr>
        </p:nvSpPr>
        <p:spPr/>
        <p:txBody>
          <a:bodyPr/>
          <a:lstStyle/>
          <a:p>
            <a:r>
              <a:rPr lang="en-US" dirty="0"/>
              <a:t>r character </a:t>
            </a:r>
          </a:p>
        </p:txBody>
      </p:sp>
      <p:sp>
        <p:nvSpPr>
          <p:cNvPr id="9" name="Content Placeholder 8">
            <a:extLst>
              <a:ext uri="{FF2B5EF4-FFF2-40B4-BE49-F238E27FC236}">
                <a16:creationId xmlns:a16="http://schemas.microsoft.com/office/drawing/2014/main" id="{2C81B560-EC32-DBEC-80D8-29617A02B244}"/>
              </a:ext>
            </a:extLst>
          </p:cNvPr>
          <p:cNvSpPr>
            <a:spLocks noGrp="1"/>
          </p:cNvSpPr>
          <p:nvPr>
            <p:ph idx="1"/>
          </p:nvPr>
        </p:nvSpPr>
        <p:spPr/>
        <p:txBody>
          <a:bodyPr>
            <a:normAutofit/>
          </a:bodyPr>
          <a:lstStyle/>
          <a:p>
            <a:pPr latinLnBrk="0"/>
            <a:r>
              <a:rPr lang="en-US" sz="2400" dirty="0"/>
              <a:t>An ‘r’ before a string tells the Python interpreter to treat backslashes as </a:t>
            </a:r>
            <a:r>
              <a:rPr lang="en-US" sz="2400" dirty="0">
                <a:solidFill>
                  <a:srgbClr val="FF0000"/>
                </a:solidFill>
              </a:rPr>
              <a:t>a literal (raw) character</a:t>
            </a:r>
            <a:r>
              <a:rPr lang="en-US" sz="2400" dirty="0"/>
              <a:t>. Normally, Python uses backslashes as escape characters. Prefacing the string definition with ‘r’ is a useful way to define a string where you need the backslash to be an actual backslash and not part of an escape code that means something else in the string.</a:t>
            </a:r>
          </a:p>
        </p:txBody>
      </p:sp>
      <p:sp>
        <p:nvSpPr>
          <p:cNvPr id="7" name="Slide Number Placeholder 6">
            <a:extLst>
              <a:ext uri="{FF2B5EF4-FFF2-40B4-BE49-F238E27FC236}">
                <a16:creationId xmlns:a16="http://schemas.microsoft.com/office/drawing/2014/main" id="{D7B74994-67ED-BFC3-CC33-D13FC1E26C4C}"/>
              </a:ext>
            </a:extLst>
          </p:cNvPr>
          <p:cNvSpPr>
            <a:spLocks noGrp="1"/>
          </p:cNvSpPr>
          <p:nvPr>
            <p:ph type="sldNum" sz="quarter" idx="4"/>
          </p:nvPr>
        </p:nvSpPr>
        <p:spPr/>
        <p:txBody>
          <a:bodyPr/>
          <a:lstStyle/>
          <a:p>
            <a:pPr>
              <a:defRPr/>
            </a:pPr>
            <a:fld id="{502D7DA1-6C17-4183-B11F-95DBCE05D473}" type="slidenum">
              <a:rPr lang="ko-KR" altLang="en-US" smtClean="0"/>
              <a:pPr>
                <a:defRPr/>
              </a:pPr>
              <a:t>34</a:t>
            </a:fld>
            <a:endParaRPr lang="ko-KR" altLang="en-US"/>
          </a:p>
        </p:txBody>
      </p:sp>
    </p:spTree>
    <p:extLst>
      <p:ext uri="{BB962C8B-B14F-4D97-AF65-F5344CB8AC3E}">
        <p14:creationId xmlns:p14="http://schemas.microsoft.com/office/powerpoint/2010/main" val="1495876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5A4997-4898-DBDF-C933-56E6D6811D52}"/>
              </a:ext>
            </a:extLst>
          </p:cNvPr>
          <p:cNvSpPr>
            <a:spLocks noGrp="1"/>
          </p:cNvSpPr>
          <p:nvPr>
            <p:ph type="sldNum" sz="quarter" idx="12"/>
          </p:nvPr>
        </p:nvSpPr>
        <p:spPr/>
        <p:txBody>
          <a:bodyPr/>
          <a:lstStyle/>
          <a:p>
            <a:pPr>
              <a:defRPr/>
            </a:pPr>
            <a:fld id="{76950E27-4FE2-40CE-B401-D86AD36FFBE8}" type="slidenum">
              <a:rPr lang="ko-KR" altLang="en-US" smtClean="0"/>
              <a:pPr>
                <a:defRPr/>
              </a:pPr>
              <a:t>35</a:t>
            </a:fld>
            <a:endParaRPr lang="ko-KR" altLang="en-US" dirty="0"/>
          </a:p>
        </p:txBody>
      </p:sp>
      <p:pic>
        <p:nvPicPr>
          <p:cNvPr id="6" name="Picture 5" descr="A screenshot of a computer&#10;&#10;Description automatically generated">
            <a:extLst>
              <a:ext uri="{FF2B5EF4-FFF2-40B4-BE49-F238E27FC236}">
                <a16:creationId xmlns:a16="http://schemas.microsoft.com/office/drawing/2014/main" id="{B7A5E25F-2BAE-91D9-9FD3-09611F0301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4991"/>
            <a:ext cx="4545109" cy="274871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92D67E10-CB42-2537-6F2A-B9F2BA697E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4512" y="644991"/>
            <a:ext cx="4217487" cy="2748710"/>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DA62006A-DBF1-5EAE-5ECA-89FC5054B4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1714" y="3393701"/>
            <a:ext cx="4484733" cy="2748709"/>
          </a:xfrm>
          <a:prstGeom prst="rect">
            <a:avLst/>
          </a:prstGeom>
        </p:spPr>
      </p:pic>
    </p:spTree>
    <p:extLst>
      <p:ext uri="{BB962C8B-B14F-4D97-AF65-F5344CB8AC3E}">
        <p14:creationId xmlns:p14="http://schemas.microsoft.com/office/powerpoint/2010/main" val="61297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892E71-31F2-6866-F550-A1D0D4ACB059}"/>
              </a:ext>
            </a:extLst>
          </p:cNvPr>
          <p:cNvSpPr>
            <a:spLocks noGrp="1"/>
          </p:cNvSpPr>
          <p:nvPr>
            <p:ph type="sldNum" sz="quarter" idx="12"/>
          </p:nvPr>
        </p:nvSpPr>
        <p:spPr/>
        <p:txBody>
          <a:bodyPr/>
          <a:lstStyle/>
          <a:p>
            <a:pPr>
              <a:defRPr/>
            </a:pPr>
            <a:fld id="{93F2EE75-8FD8-4179-93D8-139C0ECCF2F9}" type="slidenum">
              <a:rPr lang="ko-KR" altLang="en-US" smtClean="0"/>
              <a:pPr>
                <a:defRPr/>
              </a:pPr>
              <a:t>36</a:t>
            </a:fld>
            <a:endParaRPr lang="ko-KR" altLang="en-US"/>
          </a:p>
        </p:txBody>
      </p:sp>
      <p:sp>
        <p:nvSpPr>
          <p:cNvPr id="4" name="TextBox 3">
            <a:extLst>
              <a:ext uri="{FF2B5EF4-FFF2-40B4-BE49-F238E27FC236}">
                <a16:creationId xmlns:a16="http://schemas.microsoft.com/office/drawing/2014/main" id="{38D6B9DD-0546-1A11-D651-F233E5AE03A8}"/>
              </a:ext>
            </a:extLst>
          </p:cNvPr>
          <p:cNvSpPr txBox="1"/>
          <p:nvPr/>
        </p:nvSpPr>
        <p:spPr>
          <a:xfrm>
            <a:off x="851646" y="2644170"/>
            <a:ext cx="10488707" cy="1569660"/>
          </a:xfrm>
          <a:prstGeom prst="rect">
            <a:avLst/>
          </a:prstGeom>
          <a:noFill/>
        </p:spPr>
        <p:txBody>
          <a:bodyPr wrap="square">
            <a:spAutoFit/>
          </a:bodyPr>
          <a:lstStyle/>
          <a:p>
            <a:pPr algn="ctr"/>
            <a:r>
              <a:rPr lang="en-US" sz="3200" dirty="0"/>
              <a:t>Supplement</a:t>
            </a:r>
          </a:p>
          <a:p>
            <a:r>
              <a:rPr lang="en-US" sz="3200" dirty="0"/>
              <a:t>The approach of predefined environment variables in </a:t>
            </a:r>
            <a:r>
              <a:rPr lang="en-US" sz="3200" dirty="0" err="1"/>
              <a:t>VSCode</a:t>
            </a:r>
            <a:r>
              <a:rPr lang="en-US" sz="3200" dirty="0"/>
              <a:t> =&gt; How to do in </a:t>
            </a:r>
            <a:r>
              <a:rPr lang="en-US" sz="3200" dirty="0" err="1"/>
              <a:t>launch.json</a:t>
            </a:r>
            <a:endParaRPr lang="en-US" sz="3200" dirty="0"/>
          </a:p>
        </p:txBody>
      </p:sp>
    </p:spTree>
    <p:extLst>
      <p:ext uri="{BB962C8B-B14F-4D97-AF65-F5344CB8AC3E}">
        <p14:creationId xmlns:p14="http://schemas.microsoft.com/office/powerpoint/2010/main" val="9159065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14000C-D953-F2B3-61CB-02D752BFD560}"/>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048020B8-10D1-F452-F8E4-7348CDA8D970}"/>
              </a:ext>
            </a:extLst>
          </p:cNvPr>
          <p:cNvSpPr>
            <a:spLocks noGrp="1"/>
          </p:cNvSpPr>
          <p:nvPr>
            <p:ph idx="1"/>
          </p:nvPr>
        </p:nvSpPr>
        <p:spPr/>
        <p:txBody>
          <a:bodyPr>
            <a:normAutofit/>
          </a:bodyPr>
          <a:lstStyle/>
          <a:p>
            <a:pPr latinLnBrk="0"/>
            <a:r>
              <a:rPr lang="en-US" sz="2400" dirty="0"/>
              <a:t>Visual Studio Code supports variable substitution in Debugging and Task configuration files as well as some select settings. Variable substitution is supported inside some key and value strings in </a:t>
            </a:r>
            <a:r>
              <a:rPr lang="en-US" sz="2400" dirty="0" err="1"/>
              <a:t>launch.json</a:t>
            </a:r>
            <a:r>
              <a:rPr lang="en-US" sz="2400" dirty="0"/>
              <a:t> files using ${</a:t>
            </a:r>
            <a:r>
              <a:rPr lang="en-US" sz="2400" dirty="0" err="1"/>
              <a:t>variableName</a:t>
            </a:r>
            <a:r>
              <a:rPr lang="en-US" sz="2400" dirty="0"/>
              <a:t>} syntax.</a:t>
            </a:r>
          </a:p>
        </p:txBody>
      </p:sp>
      <p:sp>
        <p:nvSpPr>
          <p:cNvPr id="2" name="Slide Number Placeholder 1">
            <a:extLst>
              <a:ext uri="{FF2B5EF4-FFF2-40B4-BE49-F238E27FC236}">
                <a16:creationId xmlns:a16="http://schemas.microsoft.com/office/drawing/2014/main" id="{0E66BDC1-528C-E343-5701-A28D4322808A}"/>
              </a:ext>
            </a:extLst>
          </p:cNvPr>
          <p:cNvSpPr>
            <a:spLocks noGrp="1"/>
          </p:cNvSpPr>
          <p:nvPr>
            <p:ph type="sldNum" sz="quarter" idx="4"/>
          </p:nvPr>
        </p:nvSpPr>
        <p:spPr/>
        <p:txBody>
          <a:bodyPr/>
          <a:lstStyle/>
          <a:p>
            <a:pPr>
              <a:defRPr/>
            </a:pPr>
            <a:fld id="{93F2EE75-8FD8-4179-93D8-139C0ECCF2F9}" type="slidenum">
              <a:rPr lang="ko-KR" altLang="en-US" smtClean="0"/>
              <a:pPr>
                <a:defRPr/>
              </a:pPr>
              <a:t>37</a:t>
            </a:fld>
            <a:endParaRPr lang="ko-KR" altLang="en-US"/>
          </a:p>
        </p:txBody>
      </p:sp>
      <p:pic>
        <p:nvPicPr>
          <p:cNvPr id="6" name="Picture 5">
            <a:extLst>
              <a:ext uri="{FF2B5EF4-FFF2-40B4-BE49-F238E27FC236}">
                <a16:creationId xmlns:a16="http://schemas.microsoft.com/office/drawing/2014/main" id="{43C2C171-2A8D-2DAE-CDA3-0FD2EB461A27}"/>
              </a:ext>
            </a:extLst>
          </p:cNvPr>
          <p:cNvPicPr>
            <a:picLocks noChangeAspect="1"/>
          </p:cNvPicPr>
          <p:nvPr/>
        </p:nvPicPr>
        <p:blipFill>
          <a:blip r:embed="rId3"/>
          <a:stretch>
            <a:fillRect/>
          </a:stretch>
        </p:blipFill>
        <p:spPr>
          <a:xfrm>
            <a:off x="4300287" y="3533876"/>
            <a:ext cx="3591426" cy="1181265"/>
          </a:xfrm>
          <a:prstGeom prst="rect">
            <a:avLst/>
          </a:prstGeom>
        </p:spPr>
      </p:pic>
      <p:sp>
        <p:nvSpPr>
          <p:cNvPr id="8" name="TextBox 7">
            <a:extLst>
              <a:ext uri="{FF2B5EF4-FFF2-40B4-BE49-F238E27FC236}">
                <a16:creationId xmlns:a16="http://schemas.microsoft.com/office/drawing/2014/main" id="{D5D808BD-9F17-E523-6E4C-D1743F3A3636}"/>
              </a:ext>
            </a:extLst>
          </p:cNvPr>
          <p:cNvSpPr txBox="1"/>
          <p:nvPr/>
        </p:nvSpPr>
        <p:spPr>
          <a:xfrm>
            <a:off x="2644588" y="5570675"/>
            <a:ext cx="6902824" cy="369332"/>
          </a:xfrm>
          <a:prstGeom prst="rect">
            <a:avLst/>
          </a:prstGeom>
          <a:noFill/>
        </p:spPr>
        <p:txBody>
          <a:bodyPr wrap="square">
            <a:spAutoFit/>
          </a:bodyPr>
          <a:lstStyle/>
          <a:p>
            <a:r>
              <a:rPr lang="en-US" dirty="0"/>
              <a:t>More info: </a:t>
            </a:r>
            <a:r>
              <a:rPr lang="en-US" dirty="0">
                <a:hlinkClick r:id="rId4"/>
              </a:rPr>
              <a:t>https://code.visualstudio.com/docs/editor/variables-reference</a:t>
            </a:r>
            <a:endParaRPr lang="en-US" dirty="0"/>
          </a:p>
        </p:txBody>
      </p:sp>
    </p:spTree>
    <p:extLst>
      <p:ext uri="{BB962C8B-B14F-4D97-AF65-F5344CB8AC3E}">
        <p14:creationId xmlns:p14="http://schemas.microsoft.com/office/powerpoint/2010/main" val="20264692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7876-5C03-88D0-BAA6-75686CDAFE60}"/>
              </a:ext>
            </a:extLst>
          </p:cNvPr>
          <p:cNvSpPr>
            <a:spLocks noGrp="1"/>
          </p:cNvSpPr>
          <p:nvPr>
            <p:ph type="title"/>
          </p:nvPr>
        </p:nvSpPr>
        <p:spPr/>
        <p:txBody>
          <a:bodyPr>
            <a:normAutofit/>
          </a:bodyPr>
          <a:lstStyle/>
          <a:p>
            <a:r>
              <a:rPr lang="en-US" dirty="0"/>
              <a:t>Why use </a:t>
            </a:r>
            <a:r>
              <a:rPr lang="en-US" dirty="0" err="1"/>
              <a:t>launch.json</a:t>
            </a:r>
            <a:endParaRPr lang="en-US" dirty="0"/>
          </a:p>
        </p:txBody>
      </p:sp>
      <p:sp>
        <p:nvSpPr>
          <p:cNvPr id="3" name="Content Placeholder 2">
            <a:extLst>
              <a:ext uri="{FF2B5EF4-FFF2-40B4-BE49-F238E27FC236}">
                <a16:creationId xmlns:a16="http://schemas.microsoft.com/office/drawing/2014/main" id="{0513DF35-97B9-867C-89F9-935EE9B54B2C}"/>
              </a:ext>
            </a:extLst>
          </p:cNvPr>
          <p:cNvSpPr>
            <a:spLocks noGrp="1"/>
          </p:cNvSpPr>
          <p:nvPr>
            <p:ph idx="1"/>
          </p:nvPr>
        </p:nvSpPr>
        <p:spPr/>
        <p:txBody>
          <a:bodyPr>
            <a:normAutofit/>
          </a:bodyPr>
          <a:lstStyle/>
          <a:p>
            <a:pPr latinLnBrk="0"/>
            <a:r>
              <a:rPr lang="en-US" sz="2400" dirty="0"/>
              <a:t>Development efficiency:</a:t>
            </a:r>
          </a:p>
          <a:p>
            <a:pPr lvl="1" latinLnBrk="0"/>
            <a:r>
              <a:rPr lang="en-US" sz="2000" dirty="0"/>
              <a:t>During the development process, by pre-defining the debug configuration, you can </a:t>
            </a:r>
            <a:r>
              <a:rPr lang="en-US" sz="2000" dirty="0">
                <a:solidFill>
                  <a:srgbClr val="FF0000"/>
                </a:solidFill>
              </a:rPr>
              <a:t>quickly start debugging</a:t>
            </a:r>
            <a:r>
              <a:rPr lang="en-US" sz="2000" dirty="0"/>
              <a:t> without manually setting parameters or environment variables each time, thereby </a:t>
            </a:r>
            <a:r>
              <a:rPr lang="en-US" sz="2000" dirty="0">
                <a:solidFill>
                  <a:srgbClr val="FF0000"/>
                </a:solidFill>
              </a:rPr>
              <a:t>improving development efficiency</a:t>
            </a:r>
            <a:r>
              <a:rPr lang="en-US" sz="2000" dirty="0"/>
              <a:t>.</a:t>
            </a:r>
          </a:p>
          <a:p>
            <a:pPr latinLnBrk="0"/>
            <a:r>
              <a:rPr lang="en-US" sz="2400" dirty="0"/>
              <a:t>Consistency:</a:t>
            </a:r>
          </a:p>
          <a:p>
            <a:pPr lvl="1" latinLnBrk="0"/>
            <a:r>
              <a:rPr lang="en-US" sz="2000" dirty="0"/>
              <a:t>When working in a team, by sharing the </a:t>
            </a:r>
            <a:r>
              <a:rPr lang="en-US" sz="2000" dirty="0" err="1"/>
              <a:t>launch.json</a:t>
            </a:r>
            <a:r>
              <a:rPr lang="en-US" sz="2000" dirty="0"/>
              <a:t> file, you can ensure that each developer works in the same debugging environment, </a:t>
            </a:r>
            <a:r>
              <a:rPr lang="en-US" sz="2000" dirty="0">
                <a:solidFill>
                  <a:srgbClr val="FF0000"/>
                </a:solidFill>
              </a:rPr>
              <a:t>reducing problems caused by environmental differences</a:t>
            </a:r>
            <a:r>
              <a:rPr lang="en-US" sz="2000" dirty="0"/>
              <a:t>.</a:t>
            </a:r>
          </a:p>
          <a:p>
            <a:pPr latinLnBrk="0"/>
            <a:r>
              <a:rPr lang="en-US" sz="2400" dirty="0"/>
              <a:t>Maintainability:</a:t>
            </a:r>
          </a:p>
          <a:p>
            <a:pPr lvl="1" latinLnBrk="0"/>
            <a:r>
              <a:rPr lang="en-US" sz="2000" dirty="0"/>
              <a:t>As the project’s complexity increases, the debug configuration may also become complex. Centralizing these configurations in the </a:t>
            </a:r>
            <a:r>
              <a:rPr lang="en-US" sz="2000" dirty="0" err="1"/>
              <a:t>launch.json</a:t>
            </a:r>
            <a:r>
              <a:rPr lang="en-US" sz="2000" dirty="0"/>
              <a:t> file can </a:t>
            </a:r>
            <a:r>
              <a:rPr lang="en-US" sz="2000" dirty="0">
                <a:solidFill>
                  <a:srgbClr val="FF0000"/>
                </a:solidFill>
              </a:rPr>
              <a:t>improve the maintainability and readability of the project</a:t>
            </a:r>
            <a:r>
              <a:rPr lang="en-US" sz="2000" dirty="0"/>
              <a:t>.</a:t>
            </a:r>
          </a:p>
        </p:txBody>
      </p:sp>
      <p:sp>
        <p:nvSpPr>
          <p:cNvPr id="4" name="Slide Number Placeholder 3">
            <a:extLst>
              <a:ext uri="{FF2B5EF4-FFF2-40B4-BE49-F238E27FC236}">
                <a16:creationId xmlns:a16="http://schemas.microsoft.com/office/drawing/2014/main" id="{97BBC7F0-4B2B-F50A-261D-F00BB6B4FA13}"/>
              </a:ext>
            </a:extLst>
          </p:cNvPr>
          <p:cNvSpPr>
            <a:spLocks noGrp="1"/>
          </p:cNvSpPr>
          <p:nvPr>
            <p:ph type="sldNum" sz="quarter" idx="4"/>
          </p:nvPr>
        </p:nvSpPr>
        <p:spPr/>
        <p:txBody>
          <a:bodyPr/>
          <a:lstStyle/>
          <a:p>
            <a:pPr>
              <a:defRPr/>
            </a:pPr>
            <a:fld id="{76950E27-4FE2-40CE-B401-D86AD36FFBE8}" type="slidenum">
              <a:rPr lang="ko-KR" altLang="en-US" smtClean="0"/>
              <a:pPr>
                <a:defRPr/>
              </a:pPr>
              <a:t>38</a:t>
            </a:fld>
            <a:endParaRPr lang="ko-KR" altLang="en-US" dirty="0"/>
          </a:p>
        </p:txBody>
      </p:sp>
    </p:spTree>
    <p:extLst>
      <p:ext uri="{BB962C8B-B14F-4D97-AF65-F5344CB8AC3E}">
        <p14:creationId xmlns:p14="http://schemas.microsoft.com/office/powerpoint/2010/main" val="23561979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B04D3D-3CED-9B8C-CF75-E0DBB8F81D10}"/>
              </a:ext>
            </a:extLst>
          </p:cNvPr>
          <p:cNvSpPr>
            <a:spLocks noGrp="1"/>
          </p:cNvSpPr>
          <p:nvPr>
            <p:ph type="title"/>
          </p:nvPr>
        </p:nvSpPr>
        <p:spPr/>
        <p:txBody>
          <a:bodyPr/>
          <a:lstStyle/>
          <a:p>
            <a:r>
              <a:rPr lang="en-US" sz="4000" dirty="0"/>
              <a:t>Pros &amp; Cons</a:t>
            </a:r>
            <a:endParaRPr lang="en-US" dirty="0"/>
          </a:p>
        </p:txBody>
      </p:sp>
      <p:sp>
        <p:nvSpPr>
          <p:cNvPr id="6" name="Content Placeholder 5">
            <a:extLst>
              <a:ext uri="{FF2B5EF4-FFF2-40B4-BE49-F238E27FC236}">
                <a16:creationId xmlns:a16="http://schemas.microsoft.com/office/drawing/2014/main" id="{724BDBE5-A6BE-A079-F26C-4926C67C9D0B}"/>
              </a:ext>
            </a:extLst>
          </p:cNvPr>
          <p:cNvSpPr>
            <a:spLocks noGrp="1"/>
          </p:cNvSpPr>
          <p:nvPr>
            <p:ph sz="half" idx="1"/>
          </p:nvPr>
        </p:nvSpPr>
        <p:spPr/>
        <p:txBody>
          <a:bodyPr/>
          <a:lstStyle/>
          <a:p>
            <a:pPr latinLnBrk="0"/>
            <a:r>
              <a:rPr lang="en-US" dirty="0"/>
              <a:t>Advantages</a:t>
            </a:r>
          </a:p>
          <a:p>
            <a:pPr lvl="1" latinLnBrk="0"/>
            <a:r>
              <a:rPr lang="en-US" u="sng" dirty="0"/>
              <a:t>The debugging process is more convenient and efficient </a:t>
            </a:r>
            <a:r>
              <a:rPr lang="en-US" dirty="0"/>
              <a:t>due to predefined.</a:t>
            </a:r>
          </a:p>
          <a:p>
            <a:pPr lvl="1" latinLnBrk="0"/>
            <a:r>
              <a:rPr lang="en-US" dirty="0"/>
              <a:t>Since defined separately, it can </a:t>
            </a:r>
            <a:r>
              <a:rPr lang="en-US" u="sng" dirty="0"/>
              <a:t>avoid conflicts and problems that may arise from setting environment variables in the global environment.</a:t>
            </a:r>
          </a:p>
          <a:p>
            <a:pPr lvl="1" latinLnBrk="0"/>
            <a:r>
              <a:rPr lang="en-US" u="sng" dirty="0"/>
              <a:t>Other developers can directly use the same debug configuration without reconfiguring the environment.</a:t>
            </a:r>
          </a:p>
          <a:p>
            <a:pPr lvl="1" latinLnBrk="0"/>
            <a:r>
              <a:rPr lang="en-US" u="sng" dirty="0"/>
              <a:t>A configuration can be used multiple times, reducing the workload of repeated settings.</a:t>
            </a:r>
          </a:p>
          <a:p>
            <a:pPr lvl="1" latinLnBrk="0"/>
            <a:endParaRPr lang="en-US" u="sng" dirty="0"/>
          </a:p>
        </p:txBody>
      </p:sp>
      <p:sp>
        <p:nvSpPr>
          <p:cNvPr id="7" name="Content Placeholder 6">
            <a:extLst>
              <a:ext uri="{FF2B5EF4-FFF2-40B4-BE49-F238E27FC236}">
                <a16:creationId xmlns:a16="http://schemas.microsoft.com/office/drawing/2014/main" id="{63778152-67F9-B24F-5C99-107BD759F397}"/>
              </a:ext>
            </a:extLst>
          </p:cNvPr>
          <p:cNvSpPr>
            <a:spLocks noGrp="1"/>
          </p:cNvSpPr>
          <p:nvPr>
            <p:ph sz="half" idx="2"/>
          </p:nvPr>
        </p:nvSpPr>
        <p:spPr/>
        <p:txBody>
          <a:bodyPr/>
          <a:lstStyle/>
          <a:p>
            <a:r>
              <a:rPr lang="en-US" dirty="0"/>
              <a:t>Disadvantages</a:t>
            </a:r>
          </a:p>
          <a:p>
            <a:pPr lvl="1"/>
            <a:r>
              <a:rPr lang="en-US" u="sng" dirty="0"/>
              <a:t>Complex</a:t>
            </a:r>
            <a:r>
              <a:rPr lang="en-US" dirty="0"/>
              <a:t> for small projects and simple scripts.</a:t>
            </a:r>
          </a:p>
          <a:p>
            <a:pPr lvl="1" latinLnBrk="0"/>
            <a:r>
              <a:rPr lang="en-US" u="sng" dirty="0"/>
              <a:t>Rely on VS Code's debugging features</a:t>
            </a:r>
            <a:r>
              <a:rPr lang="en-US" dirty="0"/>
              <a:t>, which may not be available to developers using other editors or IDEs.</a:t>
            </a:r>
          </a:p>
          <a:p>
            <a:pPr lvl="1" latinLnBrk="0"/>
            <a:endParaRPr lang="en-US" dirty="0"/>
          </a:p>
        </p:txBody>
      </p:sp>
      <p:sp>
        <p:nvSpPr>
          <p:cNvPr id="4" name="Slide Number Placeholder 3">
            <a:extLst>
              <a:ext uri="{FF2B5EF4-FFF2-40B4-BE49-F238E27FC236}">
                <a16:creationId xmlns:a16="http://schemas.microsoft.com/office/drawing/2014/main" id="{16E70FDF-B683-D014-B17D-DAE2F4F8C854}"/>
              </a:ext>
            </a:extLst>
          </p:cNvPr>
          <p:cNvSpPr>
            <a:spLocks noGrp="1"/>
          </p:cNvSpPr>
          <p:nvPr>
            <p:ph type="sldNum" sz="quarter" idx="12"/>
          </p:nvPr>
        </p:nvSpPr>
        <p:spPr/>
        <p:txBody>
          <a:bodyPr/>
          <a:lstStyle/>
          <a:p>
            <a:pPr>
              <a:defRPr/>
            </a:pPr>
            <a:fld id="{76950E27-4FE2-40CE-B401-D86AD36FFBE8}" type="slidenum">
              <a:rPr lang="ko-KR" altLang="en-US" smtClean="0"/>
              <a:pPr>
                <a:defRPr/>
              </a:pPr>
              <a:t>39</a:t>
            </a:fld>
            <a:endParaRPr lang="ko-KR" altLang="en-US" dirty="0"/>
          </a:p>
        </p:txBody>
      </p:sp>
    </p:spTree>
    <p:extLst>
      <p:ext uri="{BB962C8B-B14F-4D97-AF65-F5344CB8AC3E}">
        <p14:creationId xmlns:p14="http://schemas.microsoft.com/office/powerpoint/2010/main" val="2199759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EE27-D8F4-3835-86A5-46C178E84757}"/>
              </a:ext>
            </a:extLst>
          </p:cNvPr>
          <p:cNvSpPr>
            <a:spLocks noGrp="1"/>
          </p:cNvSpPr>
          <p:nvPr>
            <p:ph type="title"/>
          </p:nvPr>
        </p:nvSpPr>
        <p:spPr/>
        <p:txBody>
          <a:bodyPr/>
          <a:lstStyle/>
          <a:p>
            <a:r>
              <a:rPr lang="en-US" dirty="0"/>
              <a:t>1. Number (2/2)</a:t>
            </a:r>
          </a:p>
        </p:txBody>
      </p:sp>
      <p:sp>
        <p:nvSpPr>
          <p:cNvPr id="3" name="Content Placeholder 2">
            <a:extLst>
              <a:ext uri="{FF2B5EF4-FFF2-40B4-BE49-F238E27FC236}">
                <a16:creationId xmlns:a16="http://schemas.microsoft.com/office/drawing/2014/main" id="{BAEAE87E-A2D1-0B73-C69E-80404BE45CEF}"/>
              </a:ext>
            </a:extLst>
          </p:cNvPr>
          <p:cNvSpPr>
            <a:spLocks noGrp="1"/>
          </p:cNvSpPr>
          <p:nvPr>
            <p:ph idx="1"/>
          </p:nvPr>
        </p:nvSpPr>
        <p:spPr/>
        <p:txBody>
          <a:bodyPr/>
          <a:lstStyle/>
          <a:p>
            <a:r>
              <a:rPr lang="en-US" dirty="0"/>
              <a:t>Operator</a:t>
            </a:r>
          </a:p>
        </p:txBody>
      </p:sp>
      <p:sp>
        <p:nvSpPr>
          <p:cNvPr id="4" name="Slide Number Placeholder 3">
            <a:extLst>
              <a:ext uri="{FF2B5EF4-FFF2-40B4-BE49-F238E27FC236}">
                <a16:creationId xmlns:a16="http://schemas.microsoft.com/office/drawing/2014/main" id="{181A9C6E-5D45-4877-AC3B-B219826654ED}"/>
              </a:ext>
            </a:extLst>
          </p:cNvPr>
          <p:cNvSpPr>
            <a:spLocks noGrp="1"/>
          </p:cNvSpPr>
          <p:nvPr>
            <p:ph type="sldNum" sz="quarter" idx="4"/>
          </p:nvPr>
        </p:nvSpPr>
        <p:spPr/>
        <p:txBody>
          <a:bodyPr/>
          <a:lstStyle/>
          <a:p>
            <a:pPr>
              <a:defRPr/>
            </a:pPr>
            <a:fld id="{76950E27-4FE2-40CE-B401-D86AD36FFBE8}" type="slidenum">
              <a:rPr lang="ko-KR" altLang="en-US" smtClean="0"/>
              <a:pPr>
                <a:defRPr/>
              </a:pPr>
              <a:t>4</a:t>
            </a:fld>
            <a:endParaRPr lang="ko-KR" altLang="en-US" dirty="0"/>
          </a:p>
        </p:txBody>
      </p:sp>
      <p:graphicFrame>
        <p:nvGraphicFramePr>
          <p:cNvPr id="13" name="Table 12">
            <a:extLst>
              <a:ext uri="{FF2B5EF4-FFF2-40B4-BE49-F238E27FC236}">
                <a16:creationId xmlns:a16="http://schemas.microsoft.com/office/drawing/2014/main" id="{480B03FD-8A67-2F3C-D42F-EDC90FAB19CE}"/>
              </a:ext>
            </a:extLst>
          </p:cNvPr>
          <p:cNvGraphicFramePr>
            <a:graphicFrameLocks noGrp="1"/>
          </p:cNvGraphicFramePr>
          <p:nvPr>
            <p:extLst>
              <p:ext uri="{D42A27DB-BD31-4B8C-83A1-F6EECF244321}">
                <p14:modId xmlns:p14="http://schemas.microsoft.com/office/powerpoint/2010/main" val="2359662492"/>
              </p:ext>
            </p:extLst>
          </p:nvPr>
        </p:nvGraphicFramePr>
        <p:xfrm>
          <a:off x="609600" y="2316480"/>
          <a:ext cx="6185647" cy="2225040"/>
        </p:xfrm>
        <a:graphic>
          <a:graphicData uri="http://schemas.openxmlformats.org/drawingml/2006/table">
            <a:tbl>
              <a:tblPr firstRow="1" bandRow="1">
                <a:tableStyleId>{5C22544A-7EE6-4342-B048-85BDC9FD1C3A}</a:tableStyleId>
              </a:tblPr>
              <a:tblGrid>
                <a:gridCol w="3316941">
                  <a:extLst>
                    <a:ext uri="{9D8B030D-6E8A-4147-A177-3AD203B41FA5}">
                      <a16:colId xmlns:a16="http://schemas.microsoft.com/office/drawing/2014/main" val="71730865"/>
                    </a:ext>
                  </a:extLst>
                </a:gridCol>
                <a:gridCol w="2868706">
                  <a:extLst>
                    <a:ext uri="{9D8B030D-6E8A-4147-A177-3AD203B41FA5}">
                      <a16:colId xmlns:a16="http://schemas.microsoft.com/office/drawing/2014/main" val="2662140015"/>
                    </a:ext>
                  </a:extLst>
                </a:gridCol>
              </a:tblGrid>
              <a:tr h="370840">
                <a:tc>
                  <a:txBody>
                    <a:bodyPr/>
                    <a:lstStyle/>
                    <a:p>
                      <a:pPr algn="ctr"/>
                      <a:r>
                        <a:rPr lang="en-US" dirty="0">
                          <a:latin typeface="+mj-lt"/>
                        </a:rPr>
                        <a:t>Categories</a:t>
                      </a:r>
                    </a:p>
                  </a:txBody>
                  <a:tcPr/>
                </a:tc>
                <a:tc>
                  <a:txBody>
                    <a:bodyPr/>
                    <a:lstStyle/>
                    <a:p>
                      <a:pPr algn="ctr"/>
                      <a:r>
                        <a:rPr lang="en-US" dirty="0">
                          <a:latin typeface="+mj-lt"/>
                        </a:rPr>
                        <a:t>Operators</a:t>
                      </a:r>
                    </a:p>
                  </a:txBody>
                  <a:tcPr/>
                </a:tc>
                <a:extLst>
                  <a:ext uri="{0D108BD9-81ED-4DB2-BD59-A6C34878D82A}">
                    <a16:rowId xmlns:a16="http://schemas.microsoft.com/office/drawing/2014/main" val="6112844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kern="1200" dirty="0">
                          <a:solidFill>
                            <a:schemeClr val="dk1"/>
                          </a:solidFill>
                          <a:latin typeface="+mj-lt"/>
                          <a:ea typeface="+mn-ea"/>
                          <a:cs typeface="+mn-cs"/>
                        </a:rPr>
                        <a:t>Four basic operations</a:t>
                      </a:r>
                    </a:p>
                  </a:txBody>
                  <a:tcPr/>
                </a:tc>
                <a:tc>
                  <a:txBody>
                    <a:bodyPr/>
                    <a:lstStyle/>
                    <a:p>
                      <a:pPr algn="ctr"/>
                      <a:r>
                        <a:rPr lang="en-US" dirty="0">
                          <a:latin typeface="+mj-lt"/>
                        </a:rPr>
                        <a:t>+, -, *, /</a:t>
                      </a:r>
                    </a:p>
                  </a:txBody>
                  <a:tcPr/>
                </a:tc>
                <a:extLst>
                  <a:ext uri="{0D108BD9-81ED-4DB2-BD59-A6C34878D82A}">
                    <a16:rowId xmlns:a16="http://schemas.microsoft.com/office/drawing/2014/main" val="390741667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kern="1200" dirty="0">
                          <a:solidFill>
                            <a:schemeClr val="dk1"/>
                          </a:solidFill>
                          <a:latin typeface="+mj-lt"/>
                          <a:ea typeface="+mn-ea"/>
                          <a:cs typeface="+mn-cs"/>
                        </a:rPr>
                        <a:t>Represent x to the power of y</a:t>
                      </a:r>
                    </a:p>
                  </a:txBody>
                  <a:tcPr/>
                </a:tc>
                <a:tc>
                  <a:txBody>
                    <a:bodyPr/>
                    <a:lstStyle/>
                    <a:p>
                      <a:pPr algn="ctr"/>
                      <a:r>
                        <a:rPr lang="en-US" dirty="0">
                          <a:latin typeface="+mj-lt"/>
                        </a:rPr>
                        <a:t>**</a:t>
                      </a:r>
                    </a:p>
                  </a:txBody>
                  <a:tcPr/>
                </a:tc>
                <a:extLst>
                  <a:ext uri="{0D108BD9-81ED-4DB2-BD59-A6C34878D82A}">
                    <a16:rowId xmlns:a16="http://schemas.microsoft.com/office/drawing/2014/main" val="325848347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kern="1200" dirty="0">
                          <a:solidFill>
                            <a:schemeClr val="dk1"/>
                          </a:solidFill>
                          <a:latin typeface="+mj-lt"/>
                          <a:ea typeface="+mn-ea"/>
                          <a:cs typeface="+mn-cs"/>
                        </a:rPr>
                        <a:t>Return remainder after division</a:t>
                      </a:r>
                    </a:p>
                  </a:txBody>
                  <a:tcPr/>
                </a:tc>
                <a:tc>
                  <a:txBody>
                    <a:bodyPr/>
                    <a:lstStyle/>
                    <a:p>
                      <a:pPr algn="ctr"/>
                      <a:r>
                        <a:rPr lang="en-US" dirty="0">
                          <a:latin typeface="+mj-lt"/>
                        </a:rPr>
                        <a:t>%</a:t>
                      </a:r>
                    </a:p>
                  </a:txBody>
                  <a:tcPr/>
                </a:tc>
                <a:extLst>
                  <a:ext uri="{0D108BD9-81ED-4DB2-BD59-A6C34878D82A}">
                    <a16:rowId xmlns:a16="http://schemas.microsoft.com/office/drawing/2014/main" val="2704067130"/>
                  </a:ext>
                </a:extLst>
              </a:tr>
              <a:tr h="370840">
                <a:tc>
                  <a:txBody>
                    <a:bodyPr/>
                    <a:lstStyle/>
                    <a:p>
                      <a:pPr algn="ctr" latinLnBrk="0"/>
                      <a:r>
                        <a:rPr lang="en-US" dirty="0">
                          <a:latin typeface="+mj-lt"/>
                        </a:rPr>
                        <a:t>Return the quotient after division</a:t>
                      </a:r>
                    </a:p>
                  </a:txBody>
                  <a:tcPr/>
                </a:tc>
                <a:tc>
                  <a:txBody>
                    <a:bodyPr/>
                    <a:lstStyle/>
                    <a:p>
                      <a:pPr algn="ctr"/>
                      <a:r>
                        <a:rPr lang="en-US" dirty="0">
                          <a:latin typeface="+mj-lt"/>
                        </a:rPr>
                        <a:t>//</a:t>
                      </a:r>
                    </a:p>
                  </a:txBody>
                  <a:tcPr/>
                </a:tc>
                <a:extLst>
                  <a:ext uri="{0D108BD9-81ED-4DB2-BD59-A6C34878D82A}">
                    <a16:rowId xmlns:a16="http://schemas.microsoft.com/office/drawing/2014/main" val="144273406"/>
                  </a:ext>
                </a:extLst>
              </a:tr>
              <a:tr h="370840">
                <a:tc>
                  <a:txBody>
                    <a:bodyPr/>
                    <a:lstStyle/>
                    <a:p>
                      <a:pPr algn="ctr"/>
                      <a:r>
                        <a:rPr lang="en-US" dirty="0">
                          <a:latin typeface="+mj-lt"/>
                        </a:rPr>
                        <a:t>Compound operators</a:t>
                      </a:r>
                    </a:p>
                  </a:txBody>
                  <a:tcPr/>
                </a:tc>
                <a:tc>
                  <a:txBody>
                    <a:bodyPr/>
                    <a:lstStyle/>
                    <a:p>
                      <a:pPr algn="ctr"/>
                      <a:r>
                        <a:rPr lang="en-US" dirty="0">
                          <a:latin typeface="+mj-lt"/>
                        </a:rPr>
                        <a:t>+=, -=, *=, /=, //=, %=, **=</a:t>
                      </a:r>
                    </a:p>
                  </a:txBody>
                  <a:tcPr/>
                </a:tc>
                <a:extLst>
                  <a:ext uri="{0D108BD9-81ED-4DB2-BD59-A6C34878D82A}">
                    <a16:rowId xmlns:a16="http://schemas.microsoft.com/office/drawing/2014/main" val="612957310"/>
                  </a:ext>
                </a:extLst>
              </a:tr>
            </a:tbl>
          </a:graphicData>
        </a:graphic>
      </p:graphicFrame>
      <p:pic>
        <p:nvPicPr>
          <p:cNvPr id="16" name="Picture 15">
            <a:extLst>
              <a:ext uri="{FF2B5EF4-FFF2-40B4-BE49-F238E27FC236}">
                <a16:creationId xmlns:a16="http://schemas.microsoft.com/office/drawing/2014/main" id="{743B4528-61E8-58CF-678D-BC28ACC79591}"/>
              </a:ext>
            </a:extLst>
          </p:cNvPr>
          <p:cNvPicPr>
            <a:picLocks noChangeAspect="1"/>
          </p:cNvPicPr>
          <p:nvPr/>
        </p:nvPicPr>
        <p:blipFill>
          <a:blip r:embed="rId3"/>
          <a:stretch>
            <a:fillRect/>
          </a:stretch>
        </p:blipFill>
        <p:spPr>
          <a:xfrm>
            <a:off x="6795247" y="2316480"/>
            <a:ext cx="1047750" cy="2419350"/>
          </a:xfrm>
          <a:prstGeom prst="rect">
            <a:avLst/>
          </a:prstGeom>
        </p:spPr>
      </p:pic>
      <p:pic>
        <p:nvPicPr>
          <p:cNvPr id="17" name="Picture 16">
            <a:extLst>
              <a:ext uri="{FF2B5EF4-FFF2-40B4-BE49-F238E27FC236}">
                <a16:creationId xmlns:a16="http://schemas.microsoft.com/office/drawing/2014/main" id="{264968AE-DB2B-A283-82D5-461A176A98C1}"/>
              </a:ext>
            </a:extLst>
          </p:cNvPr>
          <p:cNvPicPr>
            <a:picLocks noChangeAspect="1"/>
          </p:cNvPicPr>
          <p:nvPr/>
        </p:nvPicPr>
        <p:blipFill>
          <a:blip r:embed="rId4"/>
          <a:stretch>
            <a:fillRect/>
          </a:stretch>
        </p:blipFill>
        <p:spPr>
          <a:xfrm>
            <a:off x="7842997" y="2316480"/>
            <a:ext cx="1047750" cy="1143000"/>
          </a:xfrm>
          <a:prstGeom prst="rect">
            <a:avLst/>
          </a:prstGeom>
        </p:spPr>
      </p:pic>
      <p:pic>
        <p:nvPicPr>
          <p:cNvPr id="18" name="Picture 17">
            <a:extLst>
              <a:ext uri="{FF2B5EF4-FFF2-40B4-BE49-F238E27FC236}">
                <a16:creationId xmlns:a16="http://schemas.microsoft.com/office/drawing/2014/main" id="{58B184F9-F1B2-5E29-3664-83D18AB2A0DB}"/>
              </a:ext>
            </a:extLst>
          </p:cNvPr>
          <p:cNvPicPr>
            <a:picLocks noChangeAspect="1"/>
          </p:cNvPicPr>
          <p:nvPr/>
        </p:nvPicPr>
        <p:blipFill>
          <a:blip r:embed="rId5"/>
          <a:stretch>
            <a:fillRect/>
          </a:stretch>
        </p:blipFill>
        <p:spPr>
          <a:xfrm>
            <a:off x="8890747" y="2316480"/>
            <a:ext cx="1047750" cy="1143000"/>
          </a:xfrm>
          <a:prstGeom prst="rect">
            <a:avLst/>
          </a:prstGeom>
        </p:spPr>
      </p:pic>
      <p:pic>
        <p:nvPicPr>
          <p:cNvPr id="19" name="Picture 18">
            <a:extLst>
              <a:ext uri="{FF2B5EF4-FFF2-40B4-BE49-F238E27FC236}">
                <a16:creationId xmlns:a16="http://schemas.microsoft.com/office/drawing/2014/main" id="{F141D9CE-3FEA-6254-24DA-2861F960B52A}"/>
              </a:ext>
            </a:extLst>
          </p:cNvPr>
          <p:cNvPicPr>
            <a:picLocks noChangeAspect="1"/>
          </p:cNvPicPr>
          <p:nvPr/>
        </p:nvPicPr>
        <p:blipFill>
          <a:blip r:embed="rId6"/>
          <a:stretch>
            <a:fillRect/>
          </a:stretch>
        </p:blipFill>
        <p:spPr>
          <a:xfrm>
            <a:off x="9938497" y="2316480"/>
            <a:ext cx="1047750" cy="704850"/>
          </a:xfrm>
          <a:prstGeom prst="rect">
            <a:avLst/>
          </a:prstGeom>
        </p:spPr>
      </p:pic>
      <p:pic>
        <p:nvPicPr>
          <p:cNvPr id="20" name="Picture 19">
            <a:extLst>
              <a:ext uri="{FF2B5EF4-FFF2-40B4-BE49-F238E27FC236}">
                <a16:creationId xmlns:a16="http://schemas.microsoft.com/office/drawing/2014/main" id="{FDE12AFD-3580-9CE6-6528-E640AE287BAC}"/>
              </a:ext>
            </a:extLst>
          </p:cNvPr>
          <p:cNvPicPr>
            <a:picLocks noChangeAspect="1"/>
          </p:cNvPicPr>
          <p:nvPr/>
        </p:nvPicPr>
        <p:blipFill>
          <a:blip r:embed="rId7"/>
          <a:stretch>
            <a:fillRect/>
          </a:stretch>
        </p:blipFill>
        <p:spPr>
          <a:xfrm>
            <a:off x="10986247" y="2316480"/>
            <a:ext cx="1047750" cy="1143000"/>
          </a:xfrm>
          <a:prstGeom prst="rect">
            <a:avLst/>
          </a:prstGeom>
        </p:spPr>
      </p:pic>
    </p:spTree>
    <p:extLst>
      <p:ext uri="{BB962C8B-B14F-4D97-AF65-F5344CB8AC3E}">
        <p14:creationId xmlns:p14="http://schemas.microsoft.com/office/powerpoint/2010/main" val="4710401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1E4132-66B3-CDAB-C0C6-3E7D2687F59F}"/>
              </a:ext>
            </a:extLst>
          </p:cNvPr>
          <p:cNvSpPr>
            <a:spLocks noGrp="1"/>
          </p:cNvSpPr>
          <p:nvPr>
            <p:ph type="title"/>
          </p:nvPr>
        </p:nvSpPr>
        <p:spPr/>
        <p:txBody>
          <a:bodyPr/>
          <a:lstStyle/>
          <a:p>
            <a:r>
              <a:rPr lang="en-US" dirty="0"/>
              <a:t>Create a </a:t>
            </a:r>
            <a:r>
              <a:rPr lang="en-US" dirty="0" err="1"/>
              <a:t>launch.json</a:t>
            </a:r>
            <a:r>
              <a:rPr lang="en-US" dirty="0"/>
              <a:t> file</a:t>
            </a:r>
          </a:p>
        </p:txBody>
      </p:sp>
      <p:pic>
        <p:nvPicPr>
          <p:cNvPr id="7" name="Content Placeholder 6">
            <a:extLst>
              <a:ext uri="{FF2B5EF4-FFF2-40B4-BE49-F238E27FC236}">
                <a16:creationId xmlns:a16="http://schemas.microsoft.com/office/drawing/2014/main" id="{80379459-24B3-0F73-E4AB-CD5FE34429E2}"/>
              </a:ext>
            </a:extLst>
          </p:cNvPr>
          <p:cNvPicPr>
            <a:picLocks noGrp="1" noChangeAspect="1"/>
          </p:cNvPicPr>
          <p:nvPr>
            <p:ph sz="half" idx="1"/>
          </p:nvPr>
        </p:nvPicPr>
        <p:blipFill>
          <a:blip r:embed="rId3"/>
          <a:stretch>
            <a:fillRect/>
          </a:stretch>
        </p:blipFill>
        <p:spPr>
          <a:xfrm>
            <a:off x="4238524" y="1510661"/>
            <a:ext cx="4115374" cy="3143689"/>
          </a:xfrm>
        </p:spPr>
      </p:pic>
      <p:pic>
        <p:nvPicPr>
          <p:cNvPr id="16" name="Content Placeholder 15">
            <a:extLst>
              <a:ext uri="{FF2B5EF4-FFF2-40B4-BE49-F238E27FC236}">
                <a16:creationId xmlns:a16="http://schemas.microsoft.com/office/drawing/2014/main" id="{6D2DBAF8-BB90-1369-ABBD-1B11BE0B2287}"/>
              </a:ext>
            </a:extLst>
          </p:cNvPr>
          <p:cNvPicPr>
            <a:picLocks noGrp="1" noChangeAspect="1"/>
          </p:cNvPicPr>
          <p:nvPr>
            <p:ph sz="half" idx="2"/>
          </p:nvPr>
        </p:nvPicPr>
        <p:blipFill>
          <a:blip r:embed="rId4"/>
          <a:stretch>
            <a:fillRect/>
          </a:stretch>
        </p:blipFill>
        <p:spPr>
          <a:xfrm>
            <a:off x="1452282" y="4780826"/>
            <a:ext cx="9671982" cy="1750246"/>
          </a:xfrm>
        </p:spPr>
      </p:pic>
      <p:sp>
        <p:nvSpPr>
          <p:cNvPr id="2" name="Slide Number Placeholder 1">
            <a:extLst>
              <a:ext uri="{FF2B5EF4-FFF2-40B4-BE49-F238E27FC236}">
                <a16:creationId xmlns:a16="http://schemas.microsoft.com/office/drawing/2014/main" id="{624950D8-BB30-BA47-5898-435051C2C822}"/>
              </a:ext>
            </a:extLst>
          </p:cNvPr>
          <p:cNvSpPr>
            <a:spLocks noGrp="1"/>
          </p:cNvSpPr>
          <p:nvPr>
            <p:ph type="sldNum" sz="quarter" idx="12"/>
          </p:nvPr>
        </p:nvSpPr>
        <p:spPr/>
        <p:txBody>
          <a:bodyPr/>
          <a:lstStyle/>
          <a:p>
            <a:pPr>
              <a:defRPr/>
            </a:pPr>
            <a:fld id="{93F2EE75-8FD8-4179-93D8-139C0ECCF2F9}" type="slidenum">
              <a:rPr lang="ko-KR" altLang="en-US" smtClean="0"/>
              <a:pPr>
                <a:defRPr/>
              </a:pPr>
              <a:t>40</a:t>
            </a:fld>
            <a:endParaRPr lang="ko-KR" altLang="en-US"/>
          </a:p>
        </p:txBody>
      </p:sp>
      <p:sp>
        <p:nvSpPr>
          <p:cNvPr id="8" name="Rectangle 7">
            <a:extLst>
              <a:ext uri="{FF2B5EF4-FFF2-40B4-BE49-F238E27FC236}">
                <a16:creationId xmlns:a16="http://schemas.microsoft.com/office/drawing/2014/main" id="{E3B1B2AE-4CB8-66CE-8BA0-D680F50AD46D}"/>
              </a:ext>
            </a:extLst>
          </p:cNvPr>
          <p:cNvSpPr/>
          <p:nvPr/>
        </p:nvSpPr>
        <p:spPr>
          <a:xfrm>
            <a:off x="6472517" y="2931460"/>
            <a:ext cx="1389529" cy="277906"/>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8">
            <a:extLst>
              <a:ext uri="{FF2B5EF4-FFF2-40B4-BE49-F238E27FC236}">
                <a16:creationId xmlns:a16="http://schemas.microsoft.com/office/drawing/2014/main" id="{1B580FAA-EA60-426F-C100-44E09824274D}"/>
              </a:ext>
            </a:extLst>
          </p:cNvPr>
          <p:cNvSpPr/>
          <p:nvPr/>
        </p:nvSpPr>
        <p:spPr>
          <a:xfrm>
            <a:off x="4238524" y="3209366"/>
            <a:ext cx="458981" cy="448234"/>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C33DDD90-E905-DAED-6627-0CB769240D8E}"/>
              </a:ext>
            </a:extLst>
          </p:cNvPr>
          <p:cNvCxnSpPr>
            <a:cxnSpLocks/>
            <a:stCxn id="9" idx="0"/>
          </p:cNvCxnSpPr>
          <p:nvPr/>
        </p:nvCxnSpPr>
        <p:spPr bwMode="auto">
          <a:xfrm flipV="1">
            <a:off x="4468015" y="2133600"/>
            <a:ext cx="453608" cy="1075766"/>
          </a:xfrm>
          <a:prstGeom prst="straightConnector1">
            <a:avLst/>
          </a:prstGeom>
          <a:noFill/>
          <a:ln w="28575" algn="ctr">
            <a:solidFill>
              <a:srgbClr val="FF0000"/>
            </a:solidFill>
            <a:miter lim="800000"/>
            <a:headEnd/>
            <a:tailEnd type="triangle"/>
          </a:ln>
          <a:extLst>
            <a:ext uri="{909E8E84-426E-40DD-AFC4-6F175D3DCCD1}">
              <a14:hiddenFill xmlns:a14="http://schemas.microsoft.com/office/drawing/2010/main">
                <a:noFill/>
              </a14:hiddenFill>
            </a:ext>
          </a:extLst>
        </p:spPr>
      </p:cxnSp>
      <p:cxnSp>
        <p:nvCxnSpPr>
          <p:cNvPr id="14" name="Straight Arrow Connector 13">
            <a:extLst>
              <a:ext uri="{FF2B5EF4-FFF2-40B4-BE49-F238E27FC236}">
                <a16:creationId xmlns:a16="http://schemas.microsoft.com/office/drawing/2014/main" id="{DF9D4353-8F74-6B43-6041-B1529D90C343}"/>
              </a:ext>
            </a:extLst>
          </p:cNvPr>
          <p:cNvCxnSpPr>
            <a:endCxn id="8" idx="0"/>
          </p:cNvCxnSpPr>
          <p:nvPr/>
        </p:nvCxnSpPr>
        <p:spPr bwMode="auto">
          <a:xfrm>
            <a:off x="4921623" y="2133600"/>
            <a:ext cx="2245659" cy="797860"/>
          </a:xfrm>
          <a:prstGeom prst="straightConnector1">
            <a:avLst/>
          </a:prstGeom>
          <a:noFill/>
          <a:ln w="28575" algn="ctr">
            <a:solidFill>
              <a:srgbClr val="FF0000"/>
            </a:solidFill>
            <a:miter lim="800000"/>
            <a:headEnd/>
            <a:tailEnd type="triangle"/>
          </a:ln>
          <a:extLst>
            <a:ext uri="{909E8E84-426E-40DD-AFC4-6F175D3DCCD1}">
              <a14:hiddenFill xmlns:a14="http://schemas.microsoft.com/office/drawing/2010/main">
                <a:noFill/>
              </a14:hiddenFill>
            </a:ext>
          </a:extLst>
        </p:spPr>
      </p:cxnSp>
      <p:sp>
        <p:nvSpPr>
          <p:cNvPr id="17" name="Rectangle 16">
            <a:extLst>
              <a:ext uri="{FF2B5EF4-FFF2-40B4-BE49-F238E27FC236}">
                <a16:creationId xmlns:a16="http://schemas.microsoft.com/office/drawing/2014/main" id="{DE278207-6612-77EC-CE79-AA3FAC73F228}"/>
              </a:ext>
            </a:extLst>
          </p:cNvPr>
          <p:cNvSpPr/>
          <p:nvPr/>
        </p:nvSpPr>
        <p:spPr>
          <a:xfrm>
            <a:off x="3379694" y="6015318"/>
            <a:ext cx="1317811" cy="271576"/>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ectangle 17">
            <a:extLst>
              <a:ext uri="{FF2B5EF4-FFF2-40B4-BE49-F238E27FC236}">
                <a16:creationId xmlns:a16="http://schemas.microsoft.com/office/drawing/2014/main" id="{75024EEC-96E7-791B-FFC7-F31F1822B4DF}"/>
              </a:ext>
            </a:extLst>
          </p:cNvPr>
          <p:cNvSpPr/>
          <p:nvPr/>
        </p:nvSpPr>
        <p:spPr>
          <a:xfrm>
            <a:off x="6096000" y="5522259"/>
            <a:ext cx="1071282" cy="188259"/>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D5948113-0756-B78A-01F1-DB28B09D045B}"/>
              </a:ext>
            </a:extLst>
          </p:cNvPr>
          <p:cNvCxnSpPr>
            <a:stCxn id="17" idx="3"/>
            <a:endCxn id="18" idx="1"/>
          </p:cNvCxnSpPr>
          <p:nvPr/>
        </p:nvCxnSpPr>
        <p:spPr bwMode="auto">
          <a:xfrm flipV="1">
            <a:off x="4697505" y="5616389"/>
            <a:ext cx="1398495" cy="534717"/>
          </a:xfrm>
          <a:prstGeom prst="straightConnector1">
            <a:avLst/>
          </a:prstGeom>
          <a:noFill/>
          <a:ln w="28575" algn="ctr">
            <a:solidFill>
              <a:srgbClr val="FF0000"/>
            </a:solidFill>
            <a:miter lim="800000"/>
            <a:headEnd/>
            <a:tailEnd type="triangle"/>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029244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FC0A-6076-1BEF-1A52-6CB932500A11}"/>
              </a:ext>
            </a:extLst>
          </p:cNvPr>
          <p:cNvSpPr>
            <a:spLocks noGrp="1"/>
          </p:cNvSpPr>
          <p:nvPr>
            <p:ph type="title"/>
          </p:nvPr>
        </p:nvSpPr>
        <p:spPr/>
        <p:txBody>
          <a:bodyPr/>
          <a:lstStyle/>
          <a:p>
            <a:r>
              <a:rPr lang="en-US" dirty="0"/>
              <a:t>Create a </a:t>
            </a:r>
            <a:r>
              <a:rPr lang="en-US" dirty="0" err="1"/>
              <a:t>launch.json</a:t>
            </a:r>
            <a:r>
              <a:rPr lang="en-US" dirty="0"/>
              <a:t> file</a:t>
            </a:r>
          </a:p>
        </p:txBody>
      </p:sp>
      <p:pic>
        <p:nvPicPr>
          <p:cNvPr id="7" name="Content Placeholder 6">
            <a:extLst>
              <a:ext uri="{FF2B5EF4-FFF2-40B4-BE49-F238E27FC236}">
                <a16:creationId xmlns:a16="http://schemas.microsoft.com/office/drawing/2014/main" id="{FE3CAA64-356F-DA83-B115-5B29F0DB5072}"/>
              </a:ext>
            </a:extLst>
          </p:cNvPr>
          <p:cNvPicPr>
            <a:picLocks noGrp="1" noChangeAspect="1"/>
          </p:cNvPicPr>
          <p:nvPr>
            <p:ph sz="half" idx="1"/>
          </p:nvPr>
        </p:nvPicPr>
        <p:blipFill>
          <a:blip r:embed="rId3"/>
          <a:stretch>
            <a:fillRect/>
          </a:stretch>
        </p:blipFill>
        <p:spPr>
          <a:xfrm>
            <a:off x="609600" y="2914395"/>
            <a:ext cx="5384800" cy="2380172"/>
          </a:xfrm>
        </p:spPr>
      </p:pic>
      <p:pic>
        <p:nvPicPr>
          <p:cNvPr id="10" name="Content Placeholder 9">
            <a:extLst>
              <a:ext uri="{FF2B5EF4-FFF2-40B4-BE49-F238E27FC236}">
                <a16:creationId xmlns:a16="http://schemas.microsoft.com/office/drawing/2014/main" id="{BE5D3813-AA28-6152-F34A-ECB1B7195148}"/>
              </a:ext>
            </a:extLst>
          </p:cNvPr>
          <p:cNvPicPr>
            <a:picLocks noGrp="1" noChangeAspect="1"/>
          </p:cNvPicPr>
          <p:nvPr>
            <p:ph sz="half" idx="2"/>
          </p:nvPr>
        </p:nvPicPr>
        <p:blipFill>
          <a:blip r:embed="rId4"/>
          <a:stretch>
            <a:fillRect/>
          </a:stretch>
        </p:blipFill>
        <p:spPr>
          <a:xfrm>
            <a:off x="6197600" y="2816002"/>
            <a:ext cx="5384800" cy="2576958"/>
          </a:xfrm>
        </p:spPr>
      </p:pic>
      <p:sp>
        <p:nvSpPr>
          <p:cNvPr id="5" name="Slide Number Placeholder 4">
            <a:extLst>
              <a:ext uri="{FF2B5EF4-FFF2-40B4-BE49-F238E27FC236}">
                <a16:creationId xmlns:a16="http://schemas.microsoft.com/office/drawing/2014/main" id="{78886844-0635-6ABD-2062-7E77E877A0A9}"/>
              </a:ext>
            </a:extLst>
          </p:cNvPr>
          <p:cNvSpPr>
            <a:spLocks noGrp="1"/>
          </p:cNvSpPr>
          <p:nvPr>
            <p:ph type="sldNum" sz="quarter" idx="12"/>
          </p:nvPr>
        </p:nvSpPr>
        <p:spPr/>
        <p:txBody>
          <a:bodyPr/>
          <a:lstStyle/>
          <a:p>
            <a:pPr>
              <a:defRPr/>
            </a:pPr>
            <a:fld id="{13DC7F5B-F962-40C3-829D-4B5967626AD1}" type="slidenum">
              <a:rPr lang="ko-KR" altLang="en-US" smtClean="0"/>
              <a:pPr>
                <a:defRPr/>
              </a:pPr>
              <a:t>41</a:t>
            </a:fld>
            <a:endParaRPr lang="ko-KR" altLang="en-US"/>
          </a:p>
        </p:txBody>
      </p:sp>
      <p:sp>
        <p:nvSpPr>
          <p:cNvPr id="8" name="Rectangle 7">
            <a:extLst>
              <a:ext uri="{FF2B5EF4-FFF2-40B4-BE49-F238E27FC236}">
                <a16:creationId xmlns:a16="http://schemas.microsoft.com/office/drawing/2014/main" id="{4BA26018-9DE4-C608-3AF4-D8E8F6B8B250}"/>
              </a:ext>
            </a:extLst>
          </p:cNvPr>
          <p:cNvSpPr/>
          <p:nvPr/>
        </p:nvSpPr>
        <p:spPr>
          <a:xfrm>
            <a:off x="681318" y="3429000"/>
            <a:ext cx="2554941" cy="273424"/>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DAC877-03A5-BAD1-382A-134630CEA603}"/>
              </a:ext>
            </a:extLst>
          </p:cNvPr>
          <p:cNvCxnSpPr>
            <a:endCxn id="10" idx="1"/>
          </p:cNvCxnSpPr>
          <p:nvPr/>
        </p:nvCxnSpPr>
        <p:spPr bwMode="auto">
          <a:xfrm>
            <a:off x="3236259" y="3576918"/>
            <a:ext cx="2961341" cy="527563"/>
          </a:xfrm>
          <a:prstGeom prst="straightConnector1">
            <a:avLst/>
          </a:prstGeom>
          <a:noFill/>
          <a:ln w="28575" algn="ctr">
            <a:solidFill>
              <a:srgbClr val="FF0000"/>
            </a:solidFill>
            <a:miter lim="800000"/>
            <a:headEnd/>
            <a:tailEnd type="triangle"/>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627822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5DDCAB-795F-6266-8D12-911B6B531E66}"/>
              </a:ext>
            </a:extLst>
          </p:cNvPr>
          <p:cNvSpPr>
            <a:spLocks noGrp="1"/>
          </p:cNvSpPr>
          <p:nvPr>
            <p:ph type="title"/>
          </p:nvPr>
        </p:nvSpPr>
        <p:spPr/>
        <p:txBody>
          <a:bodyPr/>
          <a:lstStyle/>
          <a:p>
            <a:r>
              <a:rPr lang="en-US" dirty="0"/>
              <a:t>Add environment variables</a:t>
            </a:r>
          </a:p>
        </p:txBody>
      </p:sp>
      <p:pic>
        <p:nvPicPr>
          <p:cNvPr id="10" name="Content Placeholder 9">
            <a:extLst>
              <a:ext uri="{FF2B5EF4-FFF2-40B4-BE49-F238E27FC236}">
                <a16:creationId xmlns:a16="http://schemas.microsoft.com/office/drawing/2014/main" id="{FE25F202-CE0E-79B0-EE4F-081D7A2ADFA6}"/>
              </a:ext>
            </a:extLst>
          </p:cNvPr>
          <p:cNvPicPr>
            <a:picLocks noGrp="1" noChangeAspect="1"/>
          </p:cNvPicPr>
          <p:nvPr>
            <p:ph sz="half" idx="1"/>
          </p:nvPr>
        </p:nvPicPr>
        <p:blipFill>
          <a:blip r:embed="rId3"/>
          <a:stretch>
            <a:fillRect/>
          </a:stretch>
        </p:blipFill>
        <p:spPr>
          <a:xfrm>
            <a:off x="609600" y="2743806"/>
            <a:ext cx="5384800" cy="2721350"/>
          </a:xfrm>
          <a:prstGeom prst="rect">
            <a:avLst/>
          </a:prstGeom>
        </p:spPr>
      </p:pic>
      <p:pic>
        <p:nvPicPr>
          <p:cNvPr id="11" name="Content Placeholder 10">
            <a:extLst>
              <a:ext uri="{FF2B5EF4-FFF2-40B4-BE49-F238E27FC236}">
                <a16:creationId xmlns:a16="http://schemas.microsoft.com/office/drawing/2014/main" id="{AC4CA7FD-58DD-ABAD-00AC-7E5AE9FFBD75}"/>
              </a:ext>
            </a:extLst>
          </p:cNvPr>
          <p:cNvPicPr>
            <a:picLocks noGrp="1" noChangeAspect="1"/>
          </p:cNvPicPr>
          <p:nvPr>
            <p:ph sz="half" idx="2"/>
          </p:nvPr>
        </p:nvPicPr>
        <p:blipFill>
          <a:blip r:embed="rId4"/>
          <a:stretch>
            <a:fillRect/>
          </a:stretch>
        </p:blipFill>
        <p:spPr>
          <a:xfrm>
            <a:off x="6197600" y="2428724"/>
            <a:ext cx="5384800" cy="3351515"/>
          </a:xfrm>
          <a:prstGeom prst="rect">
            <a:avLst/>
          </a:prstGeom>
        </p:spPr>
      </p:pic>
      <p:sp>
        <p:nvSpPr>
          <p:cNvPr id="2" name="Slide Number Placeholder 1">
            <a:extLst>
              <a:ext uri="{FF2B5EF4-FFF2-40B4-BE49-F238E27FC236}">
                <a16:creationId xmlns:a16="http://schemas.microsoft.com/office/drawing/2014/main" id="{41258129-2D88-BAD2-0F0F-0CE535A1459D}"/>
              </a:ext>
            </a:extLst>
          </p:cNvPr>
          <p:cNvSpPr>
            <a:spLocks noGrp="1"/>
          </p:cNvSpPr>
          <p:nvPr>
            <p:ph type="sldNum" sz="quarter" idx="12"/>
          </p:nvPr>
        </p:nvSpPr>
        <p:spPr/>
        <p:txBody>
          <a:bodyPr/>
          <a:lstStyle/>
          <a:p>
            <a:pPr>
              <a:defRPr/>
            </a:pPr>
            <a:fld id="{93F2EE75-8FD8-4179-93D8-139C0ECCF2F9}" type="slidenum">
              <a:rPr lang="ko-KR" altLang="en-US" smtClean="0"/>
              <a:pPr>
                <a:defRPr/>
              </a:pPr>
              <a:t>42</a:t>
            </a:fld>
            <a:endParaRPr lang="ko-KR" altLang="en-US"/>
          </a:p>
        </p:txBody>
      </p:sp>
      <p:sp>
        <p:nvSpPr>
          <p:cNvPr id="12" name="Rectangle 11">
            <a:extLst>
              <a:ext uri="{FF2B5EF4-FFF2-40B4-BE49-F238E27FC236}">
                <a16:creationId xmlns:a16="http://schemas.microsoft.com/office/drawing/2014/main" id="{B284D6BE-B29D-6209-759A-6E1730002F93}"/>
              </a:ext>
            </a:extLst>
          </p:cNvPr>
          <p:cNvSpPr/>
          <p:nvPr/>
        </p:nvSpPr>
        <p:spPr>
          <a:xfrm>
            <a:off x="7297271" y="4733364"/>
            <a:ext cx="2501153" cy="600636"/>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472519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9D17F-DC4E-11B2-2938-E26D5C0D71FC}"/>
              </a:ext>
            </a:extLst>
          </p:cNvPr>
          <p:cNvSpPr>
            <a:spLocks noGrp="1"/>
          </p:cNvSpPr>
          <p:nvPr>
            <p:ph type="title"/>
          </p:nvPr>
        </p:nvSpPr>
        <p:spPr/>
        <p:txBody>
          <a:bodyPr/>
          <a:lstStyle/>
          <a:p>
            <a:r>
              <a:rPr lang="en-US" dirty="0"/>
              <a:t>Run Debug</a:t>
            </a:r>
          </a:p>
        </p:txBody>
      </p:sp>
      <p:pic>
        <p:nvPicPr>
          <p:cNvPr id="7" name="Content Placeholder 6">
            <a:extLst>
              <a:ext uri="{FF2B5EF4-FFF2-40B4-BE49-F238E27FC236}">
                <a16:creationId xmlns:a16="http://schemas.microsoft.com/office/drawing/2014/main" id="{A4317D44-257C-8243-F4B4-AFE775AF9B69}"/>
              </a:ext>
            </a:extLst>
          </p:cNvPr>
          <p:cNvPicPr>
            <a:picLocks noGrp="1" noChangeAspect="1"/>
          </p:cNvPicPr>
          <p:nvPr>
            <p:ph sz="half" idx="1"/>
          </p:nvPr>
        </p:nvPicPr>
        <p:blipFill>
          <a:blip r:embed="rId3"/>
          <a:stretch>
            <a:fillRect/>
          </a:stretch>
        </p:blipFill>
        <p:spPr>
          <a:xfrm>
            <a:off x="3609628" y="1840980"/>
            <a:ext cx="4972744" cy="1419423"/>
          </a:xfrm>
        </p:spPr>
      </p:pic>
      <p:pic>
        <p:nvPicPr>
          <p:cNvPr id="9" name="Content Placeholder 8">
            <a:extLst>
              <a:ext uri="{FF2B5EF4-FFF2-40B4-BE49-F238E27FC236}">
                <a16:creationId xmlns:a16="http://schemas.microsoft.com/office/drawing/2014/main" id="{97AC045F-36FC-A121-9F9C-DC2CE4C649A6}"/>
              </a:ext>
            </a:extLst>
          </p:cNvPr>
          <p:cNvPicPr>
            <a:picLocks noGrp="1" noChangeAspect="1"/>
          </p:cNvPicPr>
          <p:nvPr>
            <p:ph sz="half" idx="2"/>
          </p:nvPr>
        </p:nvPicPr>
        <p:blipFill>
          <a:blip r:embed="rId4"/>
          <a:stretch>
            <a:fillRect/>
          </a:stretch>
        </p:blipFill>
        <p:spPr>
          <a:xfrm>
            <a:off x="847361" y="3597598"/>
            <a:ext cx="10497277" cy="1171370"/>
          </a:xfrm>
        </p:spPr>
      </p:pic>
      <p:sp>
        <p:nvSpPr>
          <p:cNvPr id="5" name="Slide Number Placeholder 4">
            <a:extLst>
              <a:ext uri="{FF2B5EF4-FFF2-40B4-BE49-F238E27FC236}">
                <a16:creationId xmlns:a16="http://schemas.microsoft.com/office/drawing/2014/main" id="{EAE910BC-FC92-BD2B-EA0F-F2388C481288}"/>
              </a:ext>
            </a:extLst>
          </p:cNvPr>
          <p:cNvSpPr>
            <a:spLocks noGrp="1"/>
          </p:cNvSpPr>
          <p:nvPr>
            <p:ph type="sldNum" sz="quarter" idx="12"/>
          </p:nvPr>
        </p:nvSpPr>
        <p:spPr/>
        <p:txBody>
          <a:bodyPr/>
          <a:lstStyle/>
          <a:p>
            <a:pPr>
              <a:defRPr/>
            </a:pPr>
            <a:fld id="{13DC7F5B-F962-40C3-829D-4B5967626AD1}" type="slidenum">
              <a:rPr lang="ko-KR" altLang="en-US" smtClean="0"/>
              <a:pPr>
                <a:defRPr/>
              </a:pPr>
              <a:t>43</a:t>
            </a:fld>
            <a:endParaRPr lang="ko-KR" altLang="en-US"/>
          </a:p>
        </p:txBody>
      </p:sp>
    </p:spTree>
    <p:extLst>
      <p:ext uri="{BB962C8B-B14F-4D97-AF65-F5344CB8AC3E}">
        <p14:creationId xmlns:p14="http://schemas.microsoft.com/office/powerpoint/2010/main" val="2101117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48B52FC-7664-BDB8-D6CC-138470B5C739}"/>
              </a:ext>
            </a:extLst>
          </p:cNvPr>
          <p:cNvSpPr>
            <a:spLocks noGrp="1"/>
          </p:cNvSpPr>
          <p:nvPr>
            <p:ph type="title"/>
          </p:nvPr>
        </p:nvSpPr>
        <p:spPr/>
        <p:txBody>
          <a:bodyPr/>
          <a:lstStyle/>
          <a:p>
            <a:pPr algn="ctr"/>
            <a:r>
              <a:rPr lang="en-US" dirty="0">
                <a:solidFill>
                  <a:schemeClr val="tx1"/>
                </a:solidFill>
              </a:rPr>
              <a:t>Sharing rescores in Multiprocessing</a:t>
            </a:r>
          </a:p>
        </p:txBody>
      </p:sp>
      <p:sp>
        <p:nvSpPr>
          <p:cNvPr id="7" name="Text Placeholder 6">
            <a:extLst>
              <a:ext uri="{FF2B5EF4-FFF2-40B4-BE49-F238E27FC236}">
                <a16:creationId xmlns:a16="http://schemas.microsoft.com/office/drawing/2014/main" id="{99FF7EFB-6013-739F-0033-5905E147E4C8}"/>
              </a:ext>
            </a:extLst>
          </p:cNvPr>
          <p:cNvSpPr>
            <a:spLocks noGrp="1"/>
          </p:cNvSpPr>
          <p:nvPr>
            <p:ph type="body" idx="1"/>
          </p:nvPr>
        </p:nvSpPr>
        <p:spPr>
          <a:xfrm>
            <a:off x="625599" y="3343276"/>
            <a:ext cx="10940802" cy="1509712"/>
          </a:xfrm>
        </p:spPr>
        <p:txBody>
          <a:bodyPr/>
          <a:lstStyle/>
          <a:p>
            <a:r>
              <a:rPr lang="en-US" dirty="0"/>
              <a:t>References</a:t>
            </a:r>
            <a:endParaRPr lang="en-US" dirty="0">
              <a:hlinkClick r:id="rId2"/>
            </a:endParaRPr>
          </a:p>
          <a:p>
            <a:r>
              <a:rPr lang="en-US" dirty="0"/>
              <a:t>https://docs.python.org/3/library/multiprocessing.html</a:t>
            </a:r>
            <a:endParaRPr lang="en-US" dirty="0">
              <a:hlinkClick r:id="rId2"/>
            </a:endParaRPr>
          </a:p>
          <a:p>
            <a:r>
              <a:rPr lang="en-US" dirty="0"/>
              <a:t>https://docs.python.org/3/library/multiprocessing.shared_memory.html</a:t>
            </a:r>
            <a:endParaRPr lang="en-US" dirty="0">
              <a:hlinkClick r:id="rId2"/>
            </a:endParaRPr>
          </a:p>
          <a:p>
            <a:r>
              <a:rPr lang="en-US" dirty="0"/>
              <a:t>https://www.geeksforgeeks.org/python-multiprocessing-queue-vs-multiprocessing-manager-queue/</a:t>
            </a:r>
          </a:p>
        </p:txBody>
      </p:sp>
      <p:sp>
        <p:nvSpPr>
          <p:cNvPr id="5" name="Slide Number Placeholder 4">
            <a:extLst>
              <a:ext uri="{FF2B5EF4-FFF2-40B4-BE49-F238E27FC236}">
                <a16:creationId xmlns:a16="http://schemas.microsoft.com/office/drawing/2014/main" id="{76EB529A-A74A-22C9-F344-1ED5179C06A5}"/>
              </a:ext>
            </a:extLst>
          </p:cNvPr>
          <p:cNvSpPr>
            <a:spLocks noGrp="1"/>
          </p:cNvSpPr>
          <p:nvPr>
            <p:ph type="sldNum" sz="quarter" idx="12"/>
          </p:nvPr>
        </p:nvSpPr>
        <p:spPr/>
        <p:txBody>
          <a:bodyPr/>
          <a:lstStyle/>
          <a:p>
            <a:pPr>
              <a:defRPr/>
            </a:pPr>
            <a:fld id="{13DC7F5B-F962-40C3-829D-4B5967626AD1}" type="slidenum">
              <a:rPr lang="ko-KR" altLang="en-US" smtClean="0"/>
              <a:pPr>
                <a:defRPr/>
              </a:pPr>
              <a:t>44</a:t>
            </a:fld>
            <a:endParaRPr lang="ko-KR" altLang="en-US"/>
          </a:p>
        </p:txBody>
      </p:sp>
    </p:spTree>
    <p:extLst>
      <p:ext uri="{BB962C8B-B14F-4D97-AF65-F5344CB8AC3E}">
        <p14:creationId xmlns:p14="http://schemas.microsoft.com/office/powerpoint/2010/main" val="12521102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6926D0-7847-6BE6-5796-EB1334F6EA90}"/>
              </a:ext>
            </a:extLst>
          </p:cNvPr>
          <p:cNvSpPr>
            <a:spLocks noGrp="1"/>
          </p:cNvSpPr>
          <p:nvPr>
            <p:ph type="title"/>
          </p:nvPr>
        </p:nvSpPr>
        <p:spPr/>
        <p:txBody>
          <a:bodyPr/>
          <a:lstStyle/>
          <a:p>
            <a:r>
              <a:rPr lang="en-US" dirty="0"/>
              <a:t>Overall</a:t>
            </a:r>
          </a:p>
        </p:txBody>
      </p:sp>
      <p:sp>
        <p:nvSpPr>
          <p:cNvPr id="6" name="Content Placeholder 5">
            <a:extLst>
              <a:ext uri="{FF2B5EF4-FFF2-40B4-BE49-F238E27FC236}">
                <a16:creationId xmlns:a16="http://schemas.microsoft.com/office/drawing/2014/main" id="{0C8414C5-B88C-3A87-FC3F-21DADEE6FBE3}"/>
              </a:ext>
            </a:extLst>
          </p:cNvPr>
          <p:cNvSpPr>
            <a:spLocks noGrp="1"/>
          </p:cNvSpPr>
          <p:nvPr>
            <p:ph idx="1"/>
          </p:nvPr>
        </p:nvSpPr>
        <p:spPr/>
        <p:txBody>
          <a:bodyPr/>
          <a:lstStyle/>
          <a:p>
            <a:r>
              <a:rPr lang="en-US" dirty="0"/>
              <a:t>multiprocessing.Manager</a:t>
            </a:r>
          </a:p>
          <a:p>
            <a:r>
              <a:rPr lang="it-IT" dirty="0"/>
              <a:t>multiprocessing.Value &amp; multiprocessing.Array</a:t>
            </a:r>
            <a:endParaRPr lang="en-US" dirty="0"/>
          </a:p>
          <a:p>
            <a:r>
              <a:rPr lang="en-US" dirty="0" err="1"/>
              <a:t>multiprocessing.shared_memory</a:t>
            </a:r>
            <a:endParaRPr lang="en-US" dirty="0"/>
          </a:p>
          <a:p>
            <a:r>
              <a:rPr lang="en-US" dirty="0" err="1"/>
              <a:t>multiprocessing.Queue</a:t>
            </a:r>
            <a:endParaRPr lang="en-US" dirty="0"/>
          </a:p>
          <a:p>
            <a:r>
              <a:rPr lang="en-US" dirty="0" err="1"/>
              <a:t>multiprocessing.manager.Queue</a:t>
            </a:r>
            <a:endParaRPr lang="en-US" dirty="0"/>
          </a:p>
          <a:p>
            <a:endParaRPr lang="en-US" dirty="0"/>
          </a:p>
        </p:txBody>
      </p:sp>
      <p:sp>
        <p:nvSpPr>
          <p:cNvPr id="4" name="Slide Number Placeholder 3">
            <a:extLst>
              <a:ext uri="{FF2B5EF4-FFF2-40B4-BE49-F238E27FC236}">
                <a16:creationId xmlns:a16="http://schemas.microsoft.com/office/drawing/2014/main" id="{5EDE63DF-8164-82D0-C9D6-DFB246C45955}"/>
              </a:ext>
            </a:extLst>
          </p:cNvPr>
          <p:cNvSpPr>
            <a:spLocks noGrp="1"/>
          </p:cNvSpPr>
          <p:nvPr>
            <p:ph type="sldNum" sz="quarter" idx="4"/>
          </p:nvPr>
        </p:nvSpPr>
        <p:spPr/>
        <p:txBody>
          <a:bodyPr/>
          <a:lstStyle/>
          <a:p>
            <a:pPr>
              <a:defRPr/>
            </a:pPr>
            <a:fld id="{AD6C95A6-CF97-4146-AB8E-96F77D4E81FA}" type="slidenum">
              <a:rPr lang="ko-KR" altLang="en-US" smtClean="0"/>
              <a:pPr>
                <a:defRPr/>
              </a:pPr>
              <a:t>45</a:t>
            </a:fld>
            <a:endParaRPr lang="ko-KR" altLang="en-US"/>
          </a:p>
        </p:txBody>
      </p:sp>
    </p:spTree>
    <p:extLst>
      <p:ext uri="{BB962C8B-B14F-4D97-AF65-F5344CB8AC3E}">
        <p14:creationId xmlns:p14="http://schemas.microsoft.com/office/powerpoint/2010/main" val="42691304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7BABDA-7902-5760-A4A1-3E89A4BFA8FB}"/>
              </a:ext>
            </a:extLst>
          </p:cNvPr>
          <p:cNvSpPr>
            <a:spLocks noGrp="1"/>
          </p:cNvSpPr>
          <p:nvPr>
            <p:ph type="title"/>
          </p:nvPr>
        </p:nvSpPr>
        <p:spPr/>
        <p:txBody>
          <a:bodyPr>
            <a:normAutofit/>
          </a:bodyPr>
          <a:lstStyle/>
          <a:p>
            <a:r>
              <a:rPr lang="en-US" dirty="0"/>
              <a:t>multiprocessing.Manager</a:t>
            </a:r>
          </a:p>
        </p:txBody>
      </p:sp>
      <p:sp>
        <p:nvSpPr>
          <p:cNvPr id="6" name="Content Placeholder 5">
            <a:extLst>
              <a:ext uri="{FF2B5EF4-FFF2-40B4-BE49-F238E27FC236}">
                <a16:creationId xmlns:a16="http://schemas.microsoft.com/office/drawing/2014/main" id="{30781949-452B-90CD-743A-34A3EDABC5C2}"/>
              </a:ext>
            </a:extLst>
          </p:cNvPr>
          <p:cNvSpPr>
            <a:spLocks noGrp="1"/>
          </p:cNvSpPr>
          <p:nvPr>
            <p:ph sz="half" idx="1"/>
          </p:nvPr>
        </p:nvSpPr>
        <p:spPr/>
        <p:txBody>
          <a:bodyPr/>
          <a:lstStyle/>
          <a:p>
            <a:pPr latinLnBrk="0"/>
            <a:r>
              <a:rPr lang="en-US" dirty="0"/>
              <a:t>A manager object returned by Manager() controls a server process that holds Python objects and allows other processes to manipulate them using proxies.</a:t>
            </a:r>
          </a:p>
          <a:p>
            <a:pPr latinLnBrk="0"/>
            <a:endParaRPr lang="en-US" dirty="0"/>
          </a:p>
          <a:p>
            <a:pPr latinLnBrk="0"/>
            <a:r>
              <a:rPr lang="en-US" altLang="zh-CN" dirty="0"/>
              <a:t>Manager() </a:t>
            </a:r>
            <a:r>
              <a:rPr lang="zh-CN" altLang="en-US" dirty="0"/>
              <a:t>返回的管理器对象控制保存 </a:t>
            </a:r>
            <a:r>
              <a:rPr lang="en-US" altLang="zh-CN" dirty="0"/>
              <a:t>Python </a:t>
            </a:r>
            <a:r>
              <a:rPr lang="zh-CN" altLang="en-US" dirty="0"/>
              <a:t>对象的服务器进程并允许其他进程使用代理来操作它们。</a:t>
            </a:r>
            <a:endParaRPr lang="en-US" altLang="zh-CN" dirty="0"/>
          </a:p>
          <a:p>
            <a:pPr latinLnBrk="0"/>
            <a:endParaRPr lang="en-US" dirty="0"/>
          </a:p>
          <a:p>
            <a:pPr latinLnBrk="0"/>
            <a:r>
              <a:rPr lang="en-US" altLang="ko-KR" dirty="0"/>
              <a:t>Manager()</a:t>
            </a:r>
            <a:r>
              <a:rPr lang="ko-KR" altLang="en-US" dirty="0"/>
              <a:t>가 반환한 관리자 개체는 </a:t>
            </a:r>
            <a:r>
              <a:rPr lang="en-US" altLang="ko-KR" dirty="0"/>
              <a:t>Python </a:t>
            </a:r>
            <a:r>
              <a:rPr lang="ko-KR" altLang="en-US" dirty="0"/>
              <a:t>개체를 보유하고 다른 프로세스가 프록시를 사용하여 해당 개체를 조작할 수 있도록 하는 서버 프로세스를 제어합니다</a:t>
            </a:r>
            <a:r>
              <a:rPr lang="en-US" altLang="ko-KR" dirty="0"/>
              <a:t>.</a:t>
            </a:r>
            <a:endParaRPr lang="en-US" dirty="0"/>
          </a:p>
        </p:txBody>
      </p:sp>
      <p:pic>
        <p:nvPicPr>
          <p:cNvPr id="9" name="Content Placeholder 8">
            <a:extLst>
              <a:ext uri="{FF2B5EF4-FFF2-40B4-BE49-F238E27FC236}">
                <a16:creationId xmlns:a16="http://schemas.microsoft.com/office/drawing/2014/main" id="{73332128-50BE-D243-68BD-19BFDB7DAA9F}"/>
              </a:ext>
            </a:extLst>
          </p:cNvPr>
          <p:cNvPicPr>
            <a:picLocks noGrp="1" noChangeAspect="1"/>
          </p:cNvPicPr>
          <p:nvPr>
            <p:ph sz="half" idx="2"/>
          </p:nvPr>
        </p:nvPicPr>
        <p:blipFill>
          <a:blip r:embed="rId3"/>
          <a:stretch>
            <a:fillRect/>
          </a:stretch>
        </p:blipFill>
        <p:spPr>
          <a:xfrm>
            <a:off x="6998693" y="620531"/>
            <a:ext cx="4945186" cy="5917002"/>
          </a:xfrm>
        </p:spPr>
      </p:pic>
      <p:sp>
        <p:nvSpPr>
          <p:cNvPr id="4" name="Slide Number Placeholder 3">
            <a:extLst>
              <a:ext uri="{FF2B5EF4-FFF2-40B4-BE49-F238E27FC236}">
                <a16:creationId xmlns:a16="http://schemas.microsoft.com/office/drawing/2014/main" id="{F23003E5-6F71-5563-533F-62F2F3D0011E}"/>
              </a:ext>
            </a:extLst>
          </p:cNvPr>
          <p:cNvSpPr>
            <a:spLocks noGrp="1"/>
          </p:cNvSpPr>
          <p:nvPr>
            <p:ph type="sldNum" sz="quarter" idx="12"/>
          </p:nvPr>
        </p:nvSpPr>
        <p:spPr/>
        <p:txBody>
          <a:bodyPr/>
          <a:lstStyle/>
          <a:p>
            <a:pPr>
              <a:defRPr/>
            </a:pPr>
            <a:fld id="{76950E27-4FE2-40CE-B401-D86AD36FFBE8}" type="slidenum">
              <a:rPr lang="ko-KR" altLang="en-US" smtClean="0"/>
              <a:pPr>
                <a:defRPr/>
              </a:pPr>
              <a:t>46</a:t>
            </a:fld>
            <a:endParaRPr lang="ko-KR" altLang="en-US" dirty="0"/>
          </a:p>
        </p:txBody>
      </p:sp>
    </p:spTree>
    <p:extLst>
      <p:ext uri="{BB962C8B-B14F-4D97-AF65-F5344CB8AC3E}">
        <p14:creationId xmlns:p14="http://schemas.microsoft.com/office/powerpoint/2010/main" val="28562025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94D239-A7E7-FEB3-C67A-49E25780F370}"/>
              </a:ext>
            </a:extLst>
          </p:cNvPr>
          <p:cNvSpPr>
            <a:spLocks noGrp="1"/>
          </p:cNvSpPr>
          <p:nvPr>
            <p:ph type="title"/>
          </p:nvPr>
        </p:nvSpPr>
        <p:spPr/>
        <p:txBody>
          <a:bodyPr>
            <a:normAutofit/>
          </a:bodyPr>
          <a:lstStyle/>
          <a:p>
            <a:r>
              <a:rPr lang="en-US" dirty="0" err="1"/>
              <a:t>multiprocessing.Value</a:t>
            </a:r>
            <a:r>
              <a:rPr lang="en-US" dirty="0"/>
              <a:t> &amp; </a:t>
            </a:r>
            <a:r>
              <a:rPr lang="en-US" dirty="0" err="1"/>
              <a:t>multiprocessing.Array</a:t>
            </a:r>
            <a:endParaRPr lang="en-US" dirty="0"/>
          </a:p>
        </p:txBody>
      </p:sp>
      <p:sp>
        <p:nvSpPr>
          <p:cNvPr id="6" name="Content Placeholder 5">
            <a:extLst>
              <a:ext uri="{FF2B5EF4-FFF2-40B4-BE49-F238E27FC236}">
                <a16:creationId xmlns:a16="http://schemas.microsoft.com/office/drawing/2014/main" id="{6C8016A0-23E6-CB3F-429B-1574E1EE2614}"/>
              </a:ext>
            </a:extLst>
          </p:cNvPr>
          <p:cNvSpPr>
            <a:spLocks noGrp="1"/>
          </p:cNvSpPr>
          <p:nvPr>
            <p:ph sz="half" idx="1"/>
          </p:nvPr>
        </p:nvSpPr>
        <p:spPr/>
        <p:txBody>
          <a:bodyPr/>
          <a:lstStyle/>
          <a:p>
            <a:pPr latinLnBrk="0"/>
            <a:r>
              <a:rPr lang="en-US" dirty="0"/>
              <a:t>Data can be stored in a shared memory map using Value or Array.</a:t>
            </a:r>
          </a:p>
          <a:p>
            <a:pPr latinLnBrk="0"/>
            <a:endParaRPr lang="en-US" dirty="0"/>
          </a:p>
          <a:p>
            <a:pPr latinLnBrk="0"/>
            <a:r>
              <a:rPr lang="zh-CN" altLang="en-US" dirty="0"/>
              <a:t>可以使用值或数组将数据存储在共享内存映射中。</a:t>
            </a:r>
            <a:endParaRPr lang="en-US" altLang="zh-CN" dirty="0"/>
          </a:p>
          <a:p>
            <a:pPr latinLnBrk="0"/>
            <a:endParaRPr lang="en-US" altLang="zh-CN" dirty="0"/>
          </a:p>
          <a:p>
            <a:pPr latinLnBrk="0"/>
            <a:r>
              <a:rPr lang="ko-KR" altLang="en-US" dirty="0"/>
              <a:t>데이터는 값 또는 배열을 사용하여 공유 메모리 맵에 저장할 수 있습니다</a:t>
            </a:r>
            <a:r>
              <a:rPr lang="en-US" altLang="ko-KR" dirty="0"/>
              <a:t>.</a:t>
            </a:r>
            <a:endParaRPr lang="en-US" dirty="0"/>
          </a:p>
        </p:txBody>
      </p:sp>
      <p:pic>
        <p:nvPicPr>
          <p:cNvPr id="9" name="Content Placeholder 8">
            <a:extLst>
              <a:ext uri="{FF2B5EF4-FFF2-40B4-BE49-F238E27FC236}">
                <a16:creationId xmlns:a16="http://schemas.microsoft.com/office/drawing/2014/main" id="{E32E881E-7AE2-DBA0-FDC9-57F05D6A4ED2}"/>
              </a:ext>
            </a:extLst>
          </p:cNvPr>
          <p:cNvPicPr>
            <a:picLocks noGrp="1" noChangeAspect="1"/>
          </p:cNvPicPr>
          <p:nvPr>
            <p:ph sz="half" idx="2"/>
          </p:nvPr>
        </p:nvPicPr>
        <p:blipFill>
          <a:blip r:embed="rId3"/>
          <a:stretch>
            <a:fillRect/>
          </a:stretch>
        </p:blipFill>
        <p:spPr>
          <a:xfrm>
            <a:off x="6784681" y="1444238"/>
            <a:ext cx="4891570" cy="5101841"/>
          </a:xfrm>
        </p:spPr>
      </p:pic>
      <p:sp>
        <p:nvSpPr>
          <p:cNvPr id="4" name="Slide Number Placeholder 3">
            <a:extLst>
              <a:ext uri="{FF2B5EF4-FFF2-40B4-BE49-F238E27FC236}">
                <a16:creationId xmlns:a16="http://schemas.microsoft.com/office/drawing/2014/main" id="{865ED83C-1FAA-3F77-A880-7C3CBD6F05B5}"/>
              </a:ext>
            </a:extLst>
          </p:cNvPr>
          <p:cNvSpPr>
            <a:spLocks noGrp="1"/>
          </p:cNvSpPr>
          <p:nvPr>
            <p:ph type="sldNum" sz="quarter" idx="12"/>
          </p:nvPr>
        </p:nvSpPr>
        <p:spPr/>
        <p:txBody>
          <a:bodyPr/>
          <a:lstStyle/>
          <a:p>
            <a:pPr>
              <a:defRPr/>
            </a:pPr>
            <a:fld id="{76950E27-4FE2-40CE-B401-D86AD36FFBE8}" type="slidenum">
              <a:rPr lang="ko-KR" altLang="en-US" smtClean="0"/>
              <a:pPr>
                <a:defRPr/>
              </a:pPr>
              <a:t>47</a:t>
            </a:fld>
            <a:endParaRPr lang="ko-KR" altLang="en-US" dirty="0"/>
          </a:p>
        </p:txBody>
      </p:sp>
    </p:spTree>
    <p:extLst>
      <p:ext uri="{BB962C8B-B14F-4D97-AF65-F5344CB8AC3E}">
        <p14:creationId xmlns:p14="http://schemas.microsoft.com/office/powerpoint/2010/main" val="26707401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AA52C-ADFF-93CC-CB62-E289A74FABB9}"/>
              </a:ext>
            </a:extLst>
          </p:cNvPr>
          <p:cNvSpPr>
            <a:spLocks noGrp="1"/>
          </p:cNvSpPr>
          <p:nvPr>
            <p:ph type="title"/>
          </p:nvPr>
        </p:nvSpPr>
        <p:spPr/>
        <p:txBody>
          <a:bodyPr>
            <a:normAutofit/>
          </a:bodyPr>
          <a:lstStyle/>
          <a:p>
            <a:r>
              <a:rPr lang="en-US" dirty="0" err="1"/>
              <a:t>multiprocessing.shared_memory</a:t>
            </a:r>
            <a:endParaRPr lang="en-US" dirty="0"/>
          </a:p>
        </p:txBody>
      </p:sp>
      <p:sp>
        <p:nvSpPr>
          <p:cNvPr id="3" name="Content Placeholder 2">
            <a:extLst>
              <a:ext uri="{FF2B5EF4-FFF2-40B4-BE49-F238E27FC236}">
                <a16:creationId xmlns:a16="http://schemas.microsoft.com/office/drawing/2014/main" id="{C4919117-020F-2A15-5D73-D2602AD4D74C}"/>
              </a:ext>
            </a:extLst>
          </p:cNvPr>
          <p:cNvSpPr>
            <a:spLocks noGrp="1"/>
          </p:cNvSpPr>
          <p:nvPr>
            <p:ph sz="half" idx="1"/>
          </p:nvPr>
        </p:nvSpPr>
        <p:spPr/>
        <p:txBody>
          <a:bodyPr/>
          <a:lstStyle/>
          <a:p>
            <a:r>
              <a:rPr lang="en-US" dirty="0"/>
              <a:t>For the allocation and management of shared memory to be accessed by one or more processes on a multicore or symmetric multiprocessor (SMP) machine. </a:t>
            </a:r>
          </a:p>
          <a:p>
            <a:endParaRPr lang="en-US" dirty="0"/>
          </a:p>
          <a:p>
            <a:r>
              <a:rPr lang="zh-CN" altLang="en-US" dirty="0"/>
              <a:t>用于分配和管理多核或对称多处理器 </a:t>
            </a:r>
            <a:r>
              <a:rPr lang="en-US" altLang="zh-CN" dirty="0"/>
              <a:t>(SMP) </a:t>
            </a:r>
            <a:r>
              <a:rPr lang="zh-CN" altLang="en-US" dirty="0"/>
              <a:t>机器上一个或多个进程访问的共享内存。</a:t>
            </a:r>
            <a:endParaRPr lang="en-US" altLang="zh-CN" dirty="0"/>
          </a:p>
          <a:p>
            <a:endParaRPr lang="en-US" altLang="zh-CN" dirty="0"/>
          </a:p>
          <a:p>
            <a:r>
              <a:rPr lang="ko-KR" altLang="en-US" dirty="0"/>
              <a:t>멀티코어 또는 대칭형 멀티프로세서</a:t>
            </a:r>
            <a:r>
              <a:rPr lang="en-US" altLang="ko-KR" dirty="0"/>
              <a:t>(SMP) </a:t>
            </a:r>
            <a:r>
              <a:rPr lang="ko-KR" altLang="en-US" dirty="0"/>
              <a:t>시스템에서 하나 이상의 프로세스가 액세스할 공유 메모리를 할당하고 관리하는 데 사용됩니다</a:t>
            </a:r>
            <a:r>
              <a:rPr lang="en-US" altLang="ko-KR" dirty="0"/>
              <a:t>.</a:t>
            </a:r>
            <a:endParaRPr lang="en-US" dirty="0"/>
          </a:p>
        </p:txBody>
      </p:sp>
      <p:pic>
        <p:nvPicPr>
          <p:cNvPr id="7" name="Content Placeholder 6">
            <a:extLst>
              <a:ext uri="{FF2B5EF4-FFF2-40B4-BE49-F238E27FC236}">
                <a16:creationId xmlns:a16="http://schemas.microsoft.com/office/drawing/2014/main" id="{49C095C7-DF19-32D7-A849-0475A2D4D074}"/>
              </a:ext>
            </a:extLst>
          </p:cNvPr>
          <p:cNvPicPr>
            <a:picLocks noGrp="1" noChangeAspect="1"/>
          </p:cNvPicPr>
          <p:nvPr>
            <p:ph sz="half" idx="2"/>
          </p:nvPr>
        </p:nvPicPr>
        <p:blipFill>
          <a:blip r:embed="rId3"/>
          <a:stretch>
            <a:fillRect/>
          </a:stretch>
        </p:blipFill>
        <p:spPr>
          <a:xfrm>
            <a:off x="7112368" y="1418602"/>
            <a:ext cx="4022802" cy="5121154"/>
          </a:xfrm>
        </p:spPr>
      </p:pic>
      <p:sp>
        <p:nvSpPr>
          <p:cNvPr id="5" name="Slide Number Placeholder 4">
            <a:extLst>
              <a:ext uri="{FF2B5EF4-FFF2-40B4-BE49-F238E27FC236}">
                <a16:creationId xmlns:a16="http://schemas.microsoft.com/office/drawing/2014/main" id="{ABA5484B-CA83-75BC-80B8-E8E5897BEDA0}"/>
              </a:ext>
            </a:extLst>
          </p:cNvPr>
          <p:cNvSpPr>
            <a:spLocks noGrp="1"/>
          </p:cNvSpPr>
          <p:nvPr>
            <p:ph type="sldNum" sz="quarter" idx="12"/>
          </p:nvPr>
        </p:nvSpPr>
        <p:spPr/>
        <p:txBody>
          <a:bodyPr/>
          <a:lstStyle/>
          <a:p>
            <a:pPr>
              <a:defRPr/>
            </a:pPr>
            <a:fld id="{13DC7F5B-F962-40C3-829D-4B5967626AD1}" type="slidenum">
              <a:rPr lang="ko-KR" altLang="en-US" smtClean="0"/>
              <a:pPr>
                <a:defRPr/>
              </a:pPr>
              <a:t>48</a:t>
            </a:fld>
            <a:endParaRPr lang="ko-KR" altLang="en-US"/>
          </a:p>
        </p:txBody>
      </p:sp>
    </p:spTree>
    <p:extLst>
      <p:ext uri="{BB962C8B-B14F-4D97-AF65-F5344CB8AC3E}">
        <p14:creationId xmlns:p14="http://schemas.microsoft.com/office/powerpoint/2010/main" val="16181916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5080B-067F-6A6B-9ED8-24980BC99DF7}"/>
              </a:ext>
            </a:extLst>
          </p:cNvPr>
          <p:cNvSpPr>
            <a:spLocks noGrp="1"/>
          </p:cNvSpPr>
          <p:nvPr>
            <p:ph type="title"/>
          </p:nvPr>
        </p:nvSpPr>
        <p:spPr>
          <a:xfrm>
            <a:off x="609600" y="571106"/>
            <a:ext cx="10972800" cy="1066800"/>
          </a:xfrm>
        </p:spPr>
        <p:txBody>
          <a:bodyPr anchor="ctr">
            <a:normAutofit/>
          </a:bodyPr>
          <a:lstStyle/>
          <a:p>
            <a:r>
              <a:rPr lang="en-US" dirty="0" err="1"/>
              <a:t>multiprocessing.Queue</a:t>
            </a:r>
            <a:endParaRPr lang="en-US" dirty="0"/>
          </a:p>
        </p:txBody>
      </p:sp>
      <p:sp>
        <p:nvSpPr>
          <p:cNvPr id="20" name="Content Placeholder 2">
            <a:extLst>
              <a:ext uri="{FF2B5EF4-FFF2-40B4-BE49-F238E27FC236}">
                <a16:creationId xmlns:a16="http://schemas.microsoft.com/office/drawing/2014/main" id="{4A69EB73-F11E-7BD5-F843-ADCEDFC66254}"/>
              </a:ext>
            </a:extLst>
          </p:cNvPr>
          <p:cNvSpPr>
            <a:spLocks noGrp="1"/>
          </p:cNvSpPr>
          <p:nvPr>
            <p:ph sz="half" idx="1"/>
          </p:nvPr>
        </p:nvSpPr>
        <p:spPr>
          <a:xfrm>
            <a:off x="609600" y="1840980"/>
            <a:ext cx="5384800" cy="4525963"/>
          </a:xfrm>
        </p:spPr>
        <p:txBody>
          <a:bodyPr>
            <a:normAutofit fontScale="92500" lnSpcReduction="10000"/>
          </a:bodyPr>
          <a:lstStyle/>
          <a:p>
            <a:pPr latinLnBrk="0"/>
            <a:r>
              <a:rPr lang="en-US" sz="2000" dirty="0"/>
              <a:t>The </a:t>
            </a:r>
            <a:r>
              <a:rPr lang="en-US" sz="2000" dirty="0" err="1"/>
              <a:t>multiprocessing.Queue</a:t>
            </a:r>
            <a:r>
              <a:rPr lang="en-US" sz="2000" dirty="0"/>
              <a:t> is a class provided by the multiprocessing module in Python that allows for the creation of a queue that can be used by multiple processes to pass messages to each other.</a:t>
            </a:r>
          </a:p>
          <a:p>
            <a:pPr latinLnBrk="0"/>
            <a:endParaRPr lang="en-US" sz="2000" dirty="0"/>
          </a:p>
          <a:p>
            <a:pPr latinLnBrk="0"/>
            <a:r>
              <a:rPr lang="en-US" sz="2000" dirty="0" err="1"/>
              <a:t>multiprocessing.Queue</a:t>
            </a:r>
            <a:r>
              <a:rPr lang="en-US" sz="2000" dirty="0"/>
              <a:t> </a:t>
            </a:r>
            <a:r>
              <a:rPr lang="ko-KR" altLang="en-US" sz="2000" dirty="0"/>
              <a:t>是 </a:t>
            </a:r>
            <a:r>
              <a:rPr lang="en-US" sz="2000" dirty="0"/>
              <a:t>Python </a:t>
            </a:r>
            <a:r>
              <a:rPr lang="ko-KR" altLang="en-US" sz="2000" dirty="0"/>
              <a:t>中的 </a:t>
            </a:r>
            <a:r>
              <a:rPr lang="en-US" sz="2000" dirty="0"/>
              <a:t>multiprocessing</a:t>
            </a:r>
            <a:r>
              <a:rPr lang="ko-KR" altLang="en-US" sz="2000" dirty="0"/>
              <a:t>模块提供的一个类，允许创建一个队列，多个进程可以使用它来相互传递消息。</a:t>
            </a:r>
            <a:endParaRPr lang="en-US" altLang="ko-KR" sz="2000" dirty="0"/>
          </a:p>
          <a:p>
            <a:pPr latinLnBrk="0"/>
            <a:endParaRPr lang="en-US" altLang="ko-KR" sz="2000" dirty="0"/>
          </a:p>
          <a:p>
            <a:pPr latinLnBrk="0"/>
            <a:r>
              <a:rPr lang="en-US" altLang="ko-KR" sz="2000" dirty="0" err="1"/>
              <a:t>multiprocessing.Queue</a:t>
            </a:r>
            <a:r>
              <a:rPr lang="ko-KR" altLang="en-US" sz="2000" dirty="0"/>
              <a:t>는 </a:t>
            </a:r>
            <a:r>
              <a:rPr lang="en-US" altLang="ko-KR" sz="2000" dirty="0"/>
              <a:t>Python</a:t>
            </a:r>
            <a:r>
              <a:rPr lang="ko-KR" altLang="en-US" sz="2000" dirty="0"/>
              <a:t>의 </a:t>
            </a:r>
            <a:r>
              <a:rPr lang="en-US" altLang="ko-KR" sz="2000" dirty="0"/>
              <a:t>multiprocessing </a:t>
            </a:r>
            <a:r>
              <a:rPr lang="ko-KR" altLang="en-US" sz="2000" dirty="0"/>
              <a:t>모듈에서 제공하는 클래스로</a:t>
            </a:r>
            <a:r>
              <a:rPr lang="en-US" altLang="ko-KR" sz="2000" dirty="0"/>
              <a:t>, </a:t>
            </a:r>
            <a:r>
              <a:rPr lang="ko-KR" altLang="en-US" sz="2000" dirty="0"/>
              <a:t>여러 프로세스에서 서로 메시지를 전달하는 데 사용할 수 있는 대기열을 생성할 수 있습니다</a:t>
            </a:r>
            <a:r>
              <a:rPr lang="en-US" altLang="ko-KR" sz="2000" dirty="0"/>
              <a:t>.</a:t>
            </a:r>
            <a:endParaRPr lang="en-US" sz="2000" dirty="0"/>
          </a:p>
        </p:txBody>
      </p:sp>
      <p:pic>
        <p:nvPicPr>
          <p:cNvPr id="10" name="Content Placeholder 9" descr="A screenshot of a computer program&#10;&#10;Description automatically generated">
            <a:extLst>
              <a:ext uri="{FF2B5EF4-FFF2-40B4-BE49-F238E27FC236}">
                <a16:creationId xmlns:a16="http://schemas.microsoft.com/office/drawing/2014/main" id="{417EBF5A-D6D9-B1E4-7654-D60A9AEDB014}"/>
              </a:ext>
            </a:extLst>
          </p:cNvPr>
          <p:cNvPicPr>
            <a:picLocks noGrp="1" noChangeAspect="1"/>
          </p:cNvPicPr>
          <p:nvPr>
            <p:ph sz="half" idx="2"/>
          </p:nvPr>
        </p:nvPicPr>
        <p:blipFill>
          <a:blip r:embed="rId3"/>
          <a:stretch>
            <a:fillRect/>
          </a:stretch>
        </p:blipFill>
        <p:spPr>
          <a:xfrm>
            <a:off x="6700594" y="649480"/>
            <a:ext cx="5384800" cy="5821407"/>
          </a:xfrm>
          <a:noFill/>
        </p:spPr>
      </p:pic>
      <p:sp>
        <p:nvSpPr>
          <p:cNvPr id="4" name="Slide Number Placeholder 3">
            <a:extLst>
              <a:ext uri="{FF2B5EF4-FFF2-40B4-BE49-F238E27FC236}">
                <a16:creationId xmlns:a16="http://schemas.microsoft.com/office/drawing/2014/main" id="{9729F9F3-1762-1453-4032-6C29C5628625}"/>
              </a:ext>
            </a:extLst>
          </p:cNvPr>
          <p:cNvSpPr>
            <a:spLocks noGrp="1"/>
          </p:cNvSpPr>
          <p:nvPr>
            <p:ph type="sldNum" sz="quarter" idx="12"/>
          </p:nvPr>
        </p:nvSpPr>
        <p:spPr>
          <a:xfrm>
            <a:off x="10899648" y="2272"/>
            <a:ext cx="1016000" cy="365760"/>
          </a:xfrm>
        </p:spPr>
        <p:txBody>
          <a:bodyPr anchor="b">
            <a:normAutofit/>
          </a:bodyPr>
          <a:lstStyle/>
          <a:p>
            <a:pPr>
              <a:spcAft>
                <a:spcPts val="600"/>
              </a:spcAft>
              <a:defRPr/>
            </a:pPr>
            <a:fld id="{76950E27-4FE2-40CE-B401-D86AD36FFBE8}" type="slidenum">
              <a:rPr lang="ko-KR" altLang="en-US" smtClean="0"/>
              <a:pPr>
                <a:spcAft>
                  <a:spcPts val="600"/>
                </a:spcAft>
                <a:defRPr/>
              </a:pPr>
              <a:t>49</a:t>
            </a:fld>
            <a:endParaRPr lang="ko-KR" altLang="en-US"/>
          </a:p>
        </p:txBody>
      </p:sp>
    </p:spTree>
    <p:extLst>
      <p:ext uri="{BB962C8B-B14F-4D97-AF65-F5344CB8AC3E}">
        <p14:creationId xmlns:p14="http://schemas.microsoft.com/office/powerpoint/2010/main" val="2718665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D617-80CA-23E3-23F8-3D4CCCD3A57B}"/>
              </a:ext>
            </a:extLst>
          </p:cNvPr>
          <p:cNvSpPr>
            <a:spLocks noGrp="1"/>
          </p:cNvSpPr>
          <p:nvPr>
            <p:ph type="title"/>
          </p:nvPr>
        </p:nvSpPr>
        <p:spPr/>
        <p:txBody>
          <a:bodyPr>
            <a:normAutofit/>
          </a:bodyPr>
          <a:lstStyle/>
          <a:p>
            <a:r>
              <a:rPr lang="en-US" dirty="0"/>
              <a:t>2. String (1/11)</a:t>
            </a:r>
          </a:p>
        </p:txBody>
      </p:sp>
      <p:sp>
        <p:nvSpPr>
          <p:cNvPr id="3" name="Content Placeholder 2">
            <a:extLst>
              <a:ext uri="{FF2B5EF4-FFF2-40B4-BE49-F238E27FC236}">
                <a16:creationId xmlns:a16="http://schemas.microsoft.com/office/drawing/2014/main" id="{3B911412-CC33-92FC-A7AD-659C5EFA7498}"/>
              </a:ext>
            </a:extLst>
          </p:cNvPr>
          <p:cNvSpPr>
            <a:spLocks noGrp="1"/>
          </p:cNvSpPr>
          <p:nvPr>
            <p:ph idx="1"/>
          </p:nvPr>
        </p:nvSpPr>
        <p:spPr/>
        <p:txBody>
          <a:bodyPr/>
          <a:lstStyle/>
          <a:p>
            <a:r>
              <a:rPr lang="en-US" dirty="0"/>
              <a:t>String is a series of consecutive characters.</a:t>
            </a:r>
          </a:p>
          <a:p>
            <a:endParaRPr lang="en-US" dirty="0"/>
          </a:p>
          <a:p>
            <a:pPr marL="109728" indent="0">
              <a:buNone/>
            </a:pPr>
            <a:endParaRPr lang="en-US" dirty="0"/>
          </a:p>
          <a:p>
            <a:pPr lvl="1"/>
            <a:r>
              <a:rPr lang="en-US" dirty="0"/>
              <a:t>Surrounded by double quotation marks (</a:t>
            </a:r>
            <a:r>
              <a:rPr lang="en-US" dirty="0">
                <a:solidFill>
                  <a:srgbClr val="FF0000"/>
                </a:solidFill>
              </a:rPr>
              <a:t>"</a:t>
            </a:r>
            <a:r>
              <a:rPr lang="en-US" dirty="0"/>
              <a:t>).</a:t>
            </a:r>
          </a:p>
          <a:p>
            <a:pPr lvl="1"/>
            <a:r>
              <a:rPr lang="en-US" dirty="0"/>
              <a:t>There are a total of </a:t>
            </a:r>
            <a:r>
              <a:rPr lang="en-US" dirty="0">
                <a:solidFill>
                  <a:srgbClr val="FF0000"/>
                </a:solidFill>
              </a:rPr>
              <a:t>four ways </a:t>
            </a:r>
            <a:r>
              <a:rPr lang="en-US" dirty="0"/>
              <a:t>to create strings in Python.</a:t>
            </a:r>
          </a:p>
        </p:txBody>
      </p:sp>
      <p:sp>
        <p:nvSpPr>
          <p:cNvPr id="4" name="Slide Number Placeholder 3">
            <a:extLst>
              <a:ext uri="{FF2B5EF4-FFF2-40B4-BE49-F238E27FC236}">
                <a16:creationId xmlns:a16="http://schemas.microsoft.com/office/drawing/2014/main" id="{0AE5A13E-22DF-7D75-BEB4-0F55D19C7E7A}"/>
              </a:ext>
            </a:extLst>
          </p:cNvPr>
          <p:cNvSpPr>
            <a:spLocks noGrp="1"/>
          </p:cNvSpPr>
          <p:nvPr>
            <p:ph type="sldNum" sz="quarter" idx="4"/>
          </p:nvPr>
        </p:nvSpPr>
        <p:spPr/>
        <p:txBody>
          <a:bodyPr/>
          <a:lstStyle/>
          <a:p>
            <a:pPr>
              <a:defRPr/>
            </a:pPr>
            <a:fld id="{76950E27-4FE2-40CE-B401-D86AD36FFBE8}" type="slidenum">
              <a:rPr lang="ko-KR" altLang="en-US" smtClean="0"/>
              <a:pPr>
                <a:defRPr/>
              </a:pPr>
              <a:t>5</a:t>
            </a:fld>
            <a:endParaRPr lang="ko-KR" altLang="en-US" dirty="0"/>
          </a:p>
        </p:txBody>
      </p:sp>
      <p:pic>
        <p:nvPicPr>
          <p:cNvPr id="5" name="Picture 4">
            <a:extLst>
              <a:ext uri="{FF2B5EF4-FFF2-40B4-BE49-F238E27FC236}">
                <a16:creationId xmlns:a16="http://schemas.microsoft.com/office/drawing/2014/main" id="{2376C176-E1C4-37B2-7254-E97F2EC81B0A}"/>
              </a:ext>
            </a:extLst>
          </p:cNvPr>
          <p:cNvPicPr>
            <a:picLocks noChangeAspect="1"/>
          </p:cNvPicPr>
          <p:nvPr/>
        </p:nvPicPr>
        <p:blipFill>
          <a:blip r:embed="rId3"/>
          <a:stretch>
            <a:fillRect/>
          </a:stretch>
        </p:blipFill>
        <p:spPr>
          <a:xfrm>
            <a:off x="1045509" y="2214563"/>
            <a:ext cx="2857500" cy="904875"/>
          </a:xfrm>
          <a:prstGeom prst="rect">
            <a:avLst/>
          </a:prstGeom>
        </p:spPr>
      </p:pic>
      <p:graphicFrame>
        <p:nvGraphicFramePr>
          <p:cNvPr id="6" name="Table 5">
            <a:extLst>
              <a:ext uri="{FF2B5EF4-FFF2-40B4-BE49-F238E27FC236}">
                <a16:creationId xmlns:a16="http://schemas.microsoft.com/office/drawing/2014/main" id="{E972ADF2-3F57-2E16-0079-D126A593932A}"/>
              </a:ext>
            </a:extLst>
          </p:cNvPr>
          <p:cNvGraphicFramePr>
            <a:graphicFrameLocks noGrp="1"/>
          </p:cNvGraphicFramePr>
          <p:nvPr>
            <p:extLst>
              <p:ext uri="{D42A27DB-BD31-4B8C-83A1-F6EECF244321}">
                <p14:modId xmlns:p14="http://schemas.microsoft.com/office/powerpoint/2010/main" val="3727915076"/>
              </p:ext>
            </p:extLst>
          </p:nvPr>
        </p:nvGraphicFramePr>
        <p:xfrm>
          <a:off x="1045509" y="4124509"/>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052153846"/>
                    </a:ext>
                  </a:extLst>
                </a:gridCol>
                <a:gridCol w="4064000">
                  <a:extLst>
                    <a:ext uri="{9D8B030D-6E8A-4147-A177-3AD203B41FA5}">
                      <a16:colId xmlns:a16="http://schemas.microsoft.com/office/drawing/2014/main" val="1214324288"/>
                    </a:ext>
                  </a:extLst>
                </a:gridCol>
              </a:tblGrid>
              <a:tr h="370840">
                <a:tc>
                  <a:txBody>
                    <a:bodyPr/>
                    <a:lstStyle/>
                    <a:p>
                      <a:pPr algn="ctr"/>
                      <a:r>
                        <a:rPr kumimoji="0" lang="en-US" b="1" kern="1200" dirty="0">
                          <a:solidFill>
                            <a:schemeClr val="lt1"/>
                          </a:solidFill>
                          <a:latin typeface="+mn-lt"/>
                          <a:ea typeface="+mn-ea"/>
                          <a:cs typeface="+mn-cs"/>
                        </a:rPr>
                        <a:t>Categories</a:t>
                      </a:r>
                    </a:p>
                  </a:txBody>
                  <a:tcPr/>
                </a:tc>
                <a:tc>
                  <a:txBody>
                    <a:bodyPr/>
                    <a:lstStyle/>
                    <a:p>
                      <a:pPr algn="ctr"/>
                      <a:r>
                        <a:rPr lang="en-US" dirty="0"/>
                        <a:t>Examples</a:t>
                      </a:r>
                    </a:p>
                  </a:txBody>
                  <a:tcPr/>
                </a:tc>
                <a:extLst>
                  <a:ext uri="{0D108BD9-81ED-4DB2-BD59-A6C34878D82A}">
                    <a16:rowId xmlns:a16="http://schemas.microsoft.com/office/drawing/2014/main" val="1202010940"/>
                  </a:ext>
                </a:extLst>
              </a:tr>
              <a:tr h="370840">
                <a:tc>
                  <a:txBody>
                    <a:bodyPr/>
                    <a:lstStyle/>
                    <a:p>
                      <a:pPr algn="ctr"/>
                      <a:r>
                        <a:rPr lang="en-US" dirty="0"/>
                        <a:t>Double quotation marks</a:t>
                      </a:r>
                    </a:p>
                  </a:txBody>
                  <a:tcPr/>
                </a:tc>
                <a:tc>
                  <a:txBody>
                    <a:bodyPr/>
                    <a:lstStyle/>
                    <a:p>
                      <a:pPr algn="ctr"/>
                      <a:endParaRPr lang="en-US" dirty="0"/>
                    </a:p>
                  </a:txBody>
                  <a:tcPr/>
                </a:tc>
                <a:extLst>
                  <a:ext uri="{0D108BD9-81ED-4DB2-BD59-A6C34878D82A}">
                    <a16:rowId xmlns:a16="http://schemas.microsoft.com/office/drawing/2014/main" val="732986238"/>
                  </a:ext>
                </a:extLst>
              </a:tr>
              <a:tr h="370840">
                <a:tc>
                  <a:txBody>
                    <a:bodyPr/>
                    <a:lstStyle/>
                    <a:p>
                      <a:pPr algn="ctr"/>
                      <a:r>
                        <a:rPr lang="en-US" dirty="0"/>
                        <a:t>Single quotation marks</a:t>
                      </a:r>
                    </a:p>
                  </a:txBody>
                  <a:tcPr/>
                </a:tc>
                <a:tc>
                  <a:txBody>
                    <a:bodyPr/>
                    <a:lstStyle/>
                    <a:p>
                      <a:pPr algn="ctr"/>
                      <a:endParaRPr lang="en-US" dirty="0"/>
                    </a:p>
                  </a:txBody>
                  <a:tcPr/>
                </a:tc>
                <a:extLst>
                  <a:ext uri="{0D108BD9-81ED-4DB2-BD59-A6C34878D82A}">
                    <a16:rowId xmlns:a16="http://schemas.microsoft.com/office/drawing/2014/main" val="1449407342"/>
                  </a:ext>
                </a:extLst>
              </a:tr>
              <a:tr h="370840">
                <a:tc>
                  <a:txBody>
                    <a:bodyPr/>
                    <a:lstStyle/>
                    <a:p>
                      <a:pPr algn="ctr"/>
                      <a:r>
                        <a:rPr lang="en-US" dirty="0"/>
                        <a:t>Three double quotation marks</a:t>
                      </a:r>
                    </a:p>
                  </a:txBody>
                  <a:tcPr/>
                </a:tc>
                <a:tc>
                  <a:txBody>
                    <a:bodyPr/>
                    <a:lstStyle/>
                    <a:p>
                      <a:pPr algn="ctr"/>
                      <a:endParaRPr lang="en-US" dirty="0"/>
                    </a:p>
                  </a:txBody>
                  <a:tcPr/>
                </a:tc>
                <a:extLst>
                  <a:ext uri="{0D108BD9-81ED-4DB2-BD59-A6C34878D82A}">
                    <a16:rowId xmlns:a16="http://schemas.microsoft.com/office/drawing/2014/main" val="3113725097"/>
                  </a:ext>
                </a:extLst>
              </a:tr>
              <a:tr h="370840">
                <a:tc>
                  <a:txBody>
                    <a:bodyPr/>
                    <a:lstStyle/>
                    <a:p>
                      <a:pPr algn="ctr"/>
                      <a:r>
                        <a:rPr lang="en-US" dirty="0"/>
                        <a:t>Three single quotation marks</a:t>
                      </a:r>
                    </a:p>
                  </a:txBody>
                  <a:tcPr/>
                </a:tc>
                <a:tc>
                  <a:txBody>
                    <a:bodyPr/>
                    <a:lstStyle/>
                    <a:p>
                      <a:pPr algn="ctr"/>
                      <a:endParaRPr lang="en-US" dirty="0"/>
                    </a:p>
                  </a:txBody>
                  <a:tcPr/>
                </a:tc>
                <a:extLst>
                  <a:ext uri="{0D108BD9-81ED-4DB2-BD59-A6C34878D82A}">
                    <a16:rowId xmlns:a16="http://schemas.microsoft.com/office/drawing/2014/main" val="3619426077"/>
                  </a:ext>
                </a:extLst>
              </a:tr>
            </a:tbl>
          </a:graphicData>
        </a:graphic>
      </p:graphicFrame>
      <p:pic>
        <p:nvPicPr>
          <p:cNvPr id="8" name="Picture 7">
            <a:extLst>
              <a:ext uri="{FF2B5EF4-FFF2-40B4-BE49-F238E27FC236}">
                <a16:creationId xmlns:a16="http://schemas.microsoft.com/office/drawing/2014/main" id="{61350C0C-F408-4072-9723-6633C13FFFE6}"/>
              </a:ext>
            </a:extLst>
          </p:cNvPr>
          <p:cNvPicPr>
            <a:picLocks noChangeAspect="1"/>
          </p:cNvPicPr>
          <p:nvPr/>
        </p:nvPicPr>
        <p:blipFill>
          <a:blip r:embed="rId4"/>
          <a:stretch>
            <a:fillRect/>
          </a:stretch>
        </p:blipFill>
        <p:spPr>
          <a:xfrm>
            <a:off x="6522384" y="4532219"/>
            <a:ext cx="1047750" cy="285750"/>
          </a:xfrm>
          <a:prstGeom prst="rect">
            <a:avLst/>
          </a:prstGeom>
        </p:spPr>
      </p:pic>
      <p:pic>
        <p:nvPicPr>
          <p:cNvPr id="9" name="Picture 8">
            <a:extLst>
              <a:ext uri="{FF2B5EF4-FFF2-40B4-BE49-F238E27FC236}">
                <a16:creationId xmlns:a16="http://schemas.microsoft.com/office/drawing/2014/main" id="{8324874B-5635-8A9B-040B-085170C42656}"/>
              </a:ext>
            </a:extLst>
          </p:cNvPr>
          <p:cNvPicPr>
            <a:picLocks noChangeAspect="1"/>
          </p:cNvPicPr>
          <p:nvPr/>
        </p:nvPicPr>
        <p:blipFill>
          <a:blip r:embed="rId5"/>
          <a:stretch>
            <a:fillRect/>
          </a:stretch>
        </p:blipFill>
        <p:spPr>
          <a:xfrm>
            <a:off x="6474759" y="4935447"/>
            <a:ext cx="1143000" cy="285750"/>
          </a:xfrm>
          <a:prstGeom prst="rect">
            <a:avLst/>
          </a:prstGeom>
        </p:spPr>
      </p:pic>
      <p:pic>
        <p:nvPicPr>
          <p:cNvPr id="10" name="Picture 9">
            <a:extLst>
              <a:ext uri="{FF2B5EF4-FFF2-40B4-BE49-F238E27FC236}">
                <a16:creationId xmlns:a16="http://schemas.microsoft.com/office/drawing/2014/main" id="{7CFEF111-660F-34D5-425C-64C367B202B6}"/>
              </a:ext>
            </a:extLst>
          </p:cNvPr>
          <p:cNvPicPr>
            <a:picLocks noChangeAspect="1"/>
          </p:cNvPicPr>
          <p:nvPr/>
        </p:nvPicPr>
        <p:blipFill>
          <a:blip r:embed="rId6"/>
          <a:stretch>
            <a:fillRect/>
          </a:stretch>
        </p:blipFill>
        <p:spPr>
          <a:xfrm>
            <a:off x="5603501" y="5262255"/>
            <a:ext cx="3028950" cy="285750"/>
          </a:xfrm>
          <a:prstGeom prst="rect">
            <a:avLst/>
          </a:prstGeom>
        </p:spPr>
      </p:pic>
      <p:pic>
        <p:nvPicPr>
          <p:cNvPr id="11" name="Picture 10">
            <a:extLst>
              <a:ext uri="{FF2B5EF4-FFF2-40B4-BE49-F238E27FC236}">
                <a16:creationId xmlns:a16="http://schemas.microsoft.com/office/drawing/2014/main" id="{D01863D6-7096-5A41-3E6E-634ADF469028}"/>
              </a:ext>
            </a:extLst>
          </p:cNvPr>
          <p:cNvPicPr>
            <a:picLocks noChangeAspect="1"/>
          </p:cNvPicPr>
          <p:nvPr/>
        </p:nvPicPr>
        <p:blipFill>
          <a:blip r:embed="rId7"/>
          <a:stretch>
            <a:fillRect/>
          </a:stretch>
        </p:blipFill>
        <p:spPr>
          <a:xfrm>
            <a:off x="5599579" y="5669965"/>
            <a:ext cx="3000375" cy="285750"/>
          </a:xfrm>
          <a:prstGeom prst="rect">
            <a:avLst/>
          </a:prstGeom>
        </p:spPr>
      </p:pic>
    </p:spTree>
    <p:extLst>
      <p:ext uri="{BB962C8B-B14F-4D97-AF65-F5344CB8AC3E}">
        <p14:creationId xmlns:p14="http://schemas.microsoft.com/office/powerpoint/2010/main" val="21503265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AC73-A93B-EFA2-EF77-CF2B26C5A014}"/>
              </a:ext>
            </a:extLst>
          </p:cNvPr>
          <p:cNvSpPr>
            <a:spLocks noGrp="1"/>
          </p:cNvSpPr>
          <p:nvPr>
            <p:ph type="title"/>
          </p:nvPr>
        </p:nvSpPr>
        <p:spPr/>
        <p:txBody>
          <a:bodyPr>
            <a:normAutofit/>
          </a:bodyPr>
          <a:lstStyle/>
          <a:p>
            <a:r>
              <a:rPr lang="en-US" dirty="0" err="1"/>
              <a:t>multiprocessing.manager.Queue</a:t>
            </a:r>
            <a:endParaRPr lang="en-US" dirty="0"/>
          </a:p>
        </p:txBody>
      </p:sp>
      <p:sp>
        <p:nvSpPr>
          <p:cNvPr id="3" name="Content Placeholder 2">
            <a:extLst>
              <a:ext uri="{FF2B5EF4-FFF2-40B4-BE49-F238E27FC236}">
                <a16:creationId xmlns:a16="http://schemas.microsoft.com/office/drawing/2014/main" id="{21ADBFFF-C473-6FA2-1750-D5A025A5708A}"/>
              </a:ext>
            </a:extLst>
          </p:cNvPr>
          <p:cNvSpPr>
            <a:spLocks noGrp="1"/>
          </p:cNvSpPr>
          <p:nvPr>
            <p:ph sz="half" idx="1"/>
          </p:nvPr>
        </p:nvSpPr>
        <p:spPr/>
        <p:txBody>
          <a:bodyPr>
            <a:normAutofit fontScale="92500" lnSpcReduction="10000"/>
          </a:bodyPr>
          <a:lstStyle/>
          <a:p>
            <a:pPr latinLnBrk="0"/>
            <a:r>
              <a:rPr lang="en-US" dirty="0"/>
              <a:t>The </a:t>
            </a:r>
            <a:r>
              <a:rPr lang="en-US" dirty="0" err="1"/>
              <a:t>multiprocessing.manager.Queue</a:t>
            </a:r>
            <a:r>
              <a:rPr lang="en-US" dirty="0"/>
              <a:t> is a class provided by the multiprocessing module in Python that allows for the creation of a queue that can be used by multiple processes to pass messages to each other.</a:t>
            </a:r>
          </a:p>
          <a:p>
            <a:pPr latinLnBrk="0"/>
            <a:endParaRPr lang="en-US" dirty="0"/>
          </a:p>
          <a:p>
            <a:pPr latinLnBrk="0"/>
            <a:r>
              <a:rPr lang="en-US" dirty="0" err="1"/>
              <a:t>multiprocessing.manager.Queue</a:t>
            </a:r>
            <a:r>
              <a:rPr lang="en-US" dirty="0"/>
              <a:t> </a:t>
            </a:r>
            <a:r>
              <a:rPr lang="ko-KR" altLang="en-US" dirty="0"/>
              <a:t>是 </a:t>
            </a:r>
            <a:r>
              <a:rPr lang="en-US" dirty="0"/>
              <a:t>Python </a:t>
            </a:r>
            <a:r>
              <a:rPr lang="ko-KR" altLang="en-US" dirty="0"/>
              <a:t>中的 </a:t>
            </a:r>
            <a:r>
              <a:rPr lang="en-US" dirty="0"/>
              <a:t>multiprocessing</a:t>
            </a:r>
            <a:r>
              <a:rPr lang="ko-KR" altLang="en-US" dirty="0"/>
              <a:t>模块提供的一个类，允许创建一个队列，多个进程可以使用它来相互传递消息。</a:t>
            </a:r>
            <a:endParaRPr lang="en-US" altLang="ko-KR" dirty="0"/>
          </a:p>
          <a:p>
            <a:pPr latinLnBrk="0"/>
            <a:endParaRPr lang="en-US" dirty="0"/>
          </a:p>
          <a:p>
            <a:pPr latinLnBrk="0"/>
            <a:r>
              <a:rPr lang="en-US" altLang="ko-KR" dirty="0" err="1"/>
              <a:t>multiprocessing.manager.Queue</a:t>
            </a:r>
            <a:r>
              <a:rPr lang="ko-KR" altLang="en-US" dirty="0"/>
              <a:t>는 </a:t>
            </a:r>
            <a:r>
              <a:rPr lang="en-US" altLang="ko-KR" dirty="0"/>
              <a:t>Python</a:t>
            </a:r>
            <a:r>
              <a:rPr lang="ko-KR" altLang="en-US" dirty="0"/>
              <a:t>의 </a:t>
            </a:r>
            <a:r>
              <a:rPr lang="en-US" altLang="ko-KR" dirty="0"/>
              <a:t>multiprocessing </a:t>
            </a:r>
            <a:r>
              <a:rPr lang="ko-KR" altLang="en-US" dirty="0"/>
              <a:t>모듈에서 제공하는 클래스로</a:t>
            </a:r>
            <a:r>
              <a:rPr lang="en-US" altLang="ko-KR" dirty="0"/>
              <a:t>, </a:t>
            </a:r>
            <a:r>
              <a:rPr lang="ko-KR" altLang="en-US" dirty="0"/>
              <a:t>여러 프로세스에서 서로 메시지를 전달하는 데 사용할 수 있는 대기열을 생성할 수 있습니다</a:t>
            </a:r>
            <a:r>
              <a:rPr lang="en-US" altLang="ko-KR" dirty="0"/>
              <a:t>.</a:t>
            </a:r>
            <a:endParaRPr lang="en-US" dirty="0"/>
          </a:p>
        </p:txBody>
      </p:sp>
      <p:pic>
        <p:nvPicPr>
          <p:cNvPr id="7" name="Content Placeholder 6">
            <a:extLst>
              <a:ext uri="{FF2B5EF4-FFF2-40B4-BE49-F238E27FC236}">
                <a16:creationId xmlns:a16="http://schemas.microsoft.com/office/drawing/2014/main" id="{34F9FA54-897A-78EB-777A-F9F6B377ADC4}"/>
              </a:ext>
            </a:extLst>
          </p:cNvPr>
          <p:cNvPicPr>
            <a:picLocks noGrp="1" noChangeAspect="1"/>
          </p:cNvPicPr>
          <p:nvPr>
            <p:ph sz="half" idx="2"/>
          </p:nvPr>
        </p:nvPicPr>
        <p:blipFill>
          <a:blip r:embed="rId3"/>
          <a:stretch>
            <a:fillRect/>
          </a:stretch>
        </p:blipFill>
        <p:spPr>
          <a:xfrm>
            <a:off x="7036342" y="1332234"/>
            <a:ext cx="4278289" cy="5223022"/>
          </a:xfrm>
        </p:spPr>
      </p:pic>
      <p:sp>
        <p:nvSpPr>
          <p:cNvPr id="5" name="Slide Number Placeholder 4">
            <a:extLst>
              <a:ext uri="{FF2B5EF4-FFF2-40B4-BE49-F238E27FC236}">
                <a16:creationId xmlns:a16="http://schemas.microsoft.com/office/drawing/2014/main" id="{596F3972-AB4F-4A2A-48C2-5E187D9403B4}"/>
              </a:ext>
            </a:extLst>
          </p:cNvPr>
          <p:cNvSpPr>
            <a:spLocks noGrp="1"/>
          </p:cNvSpPr>
          <p:nvPr>
            <p:ph type="sldNum" sz="quarter" idx="12"/>
          </p:nvPr>
        </p:nvSpPr>
        <p:spPr/>
        <p:txBody>
          <a:bodyPr/>
          <a:lstStyle/>
          <a:p>
            <a:pPr>
              <a:defRPr/>
            </a:pPr>
            <a:fld id="{13DC7F5B-F962-40C3-829D-4B5967626AD1}" type="slidenum">
              <a:rPr lang="ko-KR" altLang="en-US" smtClean="0"/>
              <a:pPr>
                <a:defRPr/>
              </a:pPr>
              <a:t>50</a:t>
            </a:fld>
            <a:endParaRPr lang="ko-KR" altLang="en-US"/>
          </a:p>
        </p:txBody>
      </p:sp>
    </p:spTree>
    <p:extLst>
      <p:ext uri="{BB962C8B-B14F-4D97-AF65-F5344CB8AC3E}">
        <p14:creationId xmlns:p14="http://schemas.microsoft.com/office/powerpoint/2010/main" val="31340756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C3E04B9-2E5F-D2EA-CA36-3F5FF0C05C2A}"/>
              </a:ext>
            </a:extLst>
          </p:cNvPr>
          <p:cNvSpPr>
            <a:spLocks noGrp="1"/>
          </p:cNvSpPr>
          <p:nvPr>
            <p:ph type="title"/>
          </p:nvPr>
        </p:nvSpPr>
        <p:spPr/>
        <p:txBody>
          <a:bodyPr/>
          <a:lstStyle/>
          <a:p>
            <a:r>
              <a:rPr lang="en-US" dirty="0"/>
              <a:t>Difference</a:t>
            </a:r>
          </a:p>
        </p:txBody>
      </p:sp>
      <p:pic>
        <p:nvPicPr>
          <p:cNvPr id="9" name="Content Placeholder 8">
            <a:extLst>
              <a:ext uri="{FF2B5EF4-FFF2-40B4-BE49-F238E27FC236}">
                <a16:creationId xmlns:a16="http://schemas.microsoft.com/office/drawing/2014/main" id="{886480D1-053C-887E-B17D-4D0DC0F60413}"/>
              </a:ext>
            </a:extLst>
          </p:cNvPr>
          <p:cNvPicPr>
            <a:picLocks noGrp="1" noChangeAspect="1"/>
          </p:cNvPicPr>
          <p:nvPr>
            <p:ph idx="1"/>
          </p:nvPr>
        </p:nvPicPr>
        <p:blipFill>
          <a:blip r:embed="rId3"/>
          <a:stretch>
            <a:fillRect/>
          </a:stretch>
        </p:blipFill>
        <p:spPr>
          <a:xfrm>
            <a:off x="1924964" y="1700451"/>
            <a:ext cx="8051516" cy="4899025"/>
          </a:xfrm>
        </p:spPr>
      </p:pic>
      <p:sp>
        <p:nvSpPr>
          <p:cNvPr id="5" name="Slide Number Placeholder 4">
            <a:extLst>
              <a:ext uri="{FF2B5EF4-FFF2-40B4-BE49-F238E27FC236}">
                <a16:creationId xmlns:a16="http://schemas.microsoft.com/office/drawing/2014/main" id="{203FE18C-676E-84DA-542D-263A42F4EB62}"/>
              </a:ext>
            </a:extLst>
          </p:cNvPr>
          <p:cNvSpPr>
            <a:spLocks noGrp="1"/>
          </p:cNvSpPr>
          <p:nvPr>
            <p:ph type="sldNum" sz="quarter" idx="4"/>
          </p:nvPr>
        </p:nvSpPr>
        <p:spPr/>
        <p:txBody>
          <a:bodyPr/>
          <a:lstStyle/>
          <a:p>
            <a:pPr>
              <a:defRPr/>
            </a:pPr>
            <a:fld id="{13DC7F5B-F962-40C3-829D-4B5967626AD1}" type="slidenum">
              <a:rPr lang="ko-KR" altLang="en-US" smtClean="0"/>
              <a:pPr>
                <a:defRPr/>
              </a:pPr>
              <a:t>51</a:t>
            </a:fld>
            <a:endParaRPr lang="ko-KR" altLang="en-US"/>
          </a:p>
        </p:txBody>
      </p:sp>
    </p:spTree>
    <p:extLst>
      <p:ext uri="{BB962C8B-B14F-4D97-AF65-F5344CB8AC3E}">
        <p14:creationId xmlns:p14="http://schemas.microsoft.com/office/powerpoint/2010/main" val="40786027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3B3C17-0113-DA3D-B1B6-89CCEA5E7F13}"/>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1E5A8EFE-DEA3-699E-1B9B-70A26861E7A3}"/>
              </a:ext>
            </a:extLst>
          </p:cNvPr>
          <p:cNvSpPr>
            <a:spLocks noGrp="1"/>
          </p:cNvSpPr>
          <p:nvPr>
            <p:ph idx="1"/>
          </p:nvPr>
        </p:nvSpPr>
        <p:spPr/>
        <p:txBody>
          <a:bodyPr/>
          <a:lstStyle/>
          <a:p>
            <a:r>
              <a:rPr lang="en-US" dirty="0"/>
              <a:t>10. Replacing a string – </a:t>
            </a:r>
            <a:r>
              <a:rPr lang="en-US" dirty="0">
                <a:solidFill>
                  <a:srgbClr val="FF0000"/>
                </a:solidFill>
              </a:rPr>
              <a:t>replace</a:t>
            </a:r>
          </a:p>
        </p:txBody>
      </p:sp>
      <p:sp>
        <p:nvSpPr>
          <p:cNvPr id="4" name="Slide Number Placeholder 3">
            <a:extLst>
              <a:ext uri="{FF2B5EF4-FFF2-40B4-BE49-F238E27FC236}">
                <a16:creationId xmlns:a16="http://schemas.microsoft.com/office/drawing/2014/main" id="{8B56522A-CAB9-1E33-F09C-0F4E647FD51E}"/>
              </a:ext>
            </a:extLst>
          </p:cNvPr>
          <p:cNvSpPr>
            <a:spLocks noGrp="1"/>
          </p:cNvSpPr>
          <p:nvPr>
            <p:ph type="sldNum" sz="quarter" idx="4"/>
          </p:nvPr>
        </p:nvSpPr>
        <p:spPr/>
        <p:txBody>
          <a:bodyPr/>
          <a:lstStyle/>
          <a:p>
            <a:pPr>
              <a:defRPr/>
            </a:pPr>
            <a:fld id="{76950E27-4FE2-40CE-B401-D86AD36FFBE8}" type="slidenum">
              <a:rPr lang="ko-KR" altLang="en-US" smtClean="0"/>
              <a:pPr>
                <a:defRPr/>
              </a:pPr>
              <a:t>52</a:t>
            </a:fld>
            <a:endParaRPr lang="ko-KR" altLang="en-US" dirty="0"/>
          </a:p>
        </p:txBody>
      </p:sp>
      <p:sp>
        <p:nvSpPr>
          <p:cNvPr id="5" name="Content Placeholder 3">
            <a:extLst>
              <a:ext uri="{FF2B5EF4-FFF2-40B4-BE49-F238E27FC236}">
                <a16:creationId xmlns:a16="http://schemas.microsoft.com/office/drawing/2014/main" id="{4080D1E4-5BD4-A7A8-AD0A-2324235E119E}"/>
              </a:ext>
            </a:extLst>
          </p:cNvPr>
          <p:cNvSpPr txBox="1">
            <a:spLocks/>
          </p:cNvSpPr>
          <p:nvPr/>
        </p:nvSpPr>
        <p:spPr>
          <a:xfrm>
            <a:off x="2461189" y="1840980"/>
            <a:ext cx="9121211" cy="4525963"/>
          </a:xfrm>
          <a:prstGeom prst="rect">
            <a:avLst/>
          </a:prstGeom>
        </p:spPr>
        <p:txBody>
          <a:bodyPr/>
          <a:lstStyle>
            <a:lvl1pPr marL="365760" indent="-256032" algn="l" rtl="0" eaLnBrk="1" latinLnBrk="1" hangingPunct="1">
              <a:spcBef>
                <a:spcPts val="300"/>
              </a:spcBef>
              <a:buClr>
                <a:schemeClr val="accent3"/>
              </a:buClr>
              <a:buFont typeface="Georgia"/>
              <a:buChar char="•"/>
              <a:defRPr kumimoji="0" sz="2800" kern="1200">
                <a:solidFill>
                  <a:schemeClr val="tx1"/>
                </a:solidFill>
                <a:latin typeface="Times New Roman" panose="02020603050405020304" pitchFamily="18" charset="0"/>
                <a:ea typeface="+mn-ea"/>
                <a:cs typeface="Times New Roman" panose="02020603050405020304" pitchFamily="18" charset="0"/>
              </a:defRPr>
            </a:lvl1pPr>
            <a:lvl2pPr marL="658368" indent="-246888" algn="l" rtl="0" eaLnBrk="1" latinLnBrk="1" hangingPunct="1">
              <a:spcBef>
                <a:spcPts val="300"/>
              </a:spcBef>
              <a:buClr>
                <a:schemeClr val="accent2"/>
              </a:buClr>
              <a:buFont typeface="Georgia"/>
              <a:buChar char="▫"/>
              <a:defRPr kumimoji="0" sz="2600" kern="1200">
                <a:solidFill>
                  <a:schemeClr val="accent2"/>
                </a:solidFill>
                <a:latin typeface="Times New Roman" panose="02020603050405020304" pitchFamily="18" charset="0"/>
                <a:ea typeface="+mn-ea"/>
                <a:cs typeface="Times New Roman" panose="02020603050405020304" pitchFamily="18" charset="0"/>
              </a:defRPr>
            </a:lvl2pPr>
            <a:lvl3pPr marL="923544" indent="-219456" algn="l" rtl="0" eaLnBrk="1" latinLnBrk="1" hangingPunct="1">
              <a:spcBef>
                <a:spcPts val="300"/>
              </a:spcBef>
              <a:buClr>
                <a:schemeClr val="accent1"/>
              </a:buClr>
              <a:buFont typeface="Wingdings 2"/>
              <a:buChar char=""/>
              <a:defRPr kumimoji="0" sz="2400" kern="1200">
                <a:solidFill>
                  <a:schemeClr val="accent1"/>
                </a:solidFill>
                <a:latin typeface="Times New Roman" panose="02020603050405020304" pitchFamily="18" charset="0"/>
                <a:ea typeface="+mn-ea"/>
                <a:cs typeface="Times New Roman" panose="02020603050405020304" pitchFamily="18" charset="0"/>
              </a:defRPr>
            </a:lvl3pPr>
            <a:lvl4pPr marL="1179576" indent="-201168" algn="l" rtl="0" eaLnBrk="1" latinLnBrk="1" hangingPunct="1">
              <a:spcBef>
                <a:spcPts val="300"/>
              </a:spcBef>
              <a:buClr>
                <a:schemeClr val="accent1"/>
              </a:buClr>
              <a:buFont typeface="Wingdings 2"/>
              <a:buChar char=""/>
              <a:defRPr kumimoji="0" sz="2200" kern="1200">
                <a:solidFill>
                  <a:schemeClr val="accent1"/>
                </a:solidFill>
                <a:latin typeface="Times New Roman" panose="02020603050405020304" pitchFamily="18" charset="0"/>
                <a:ea typeface="+mn-ea"/>
                <a:cs typeface="Times New Roman" panose="02020603050405020304" pitchFamily="18" charset="0"/>
              </a:defRPr>
            </a:lvl4pPr>
            <a:lvl5pPr marL="1389888" indent="-182880" algn="l" rtl="0" eaLnBrk="1" latinLnBrk="1" hangingPunct="1">
              <a:spcBef>
                <a:spcPts val="300"/>
              </a:spcBef>
              <a:buClr>
                <a:schemeClr val="accent3"/>
              </a:buClr>
              <a:buFont typeface="Georgia"/>
              <a:buChar char="▫"/>
              <a:defRPr kumimoji="0" sz="2000" kern="1200">
                <a:solidFill>
                  <a:schemeClr val="accent3"/>
                </a:solidFill>
                <a:latin typeface="Times New Roman" panose="02020603050405020304" pitchFamily="18" charset="0"/>
                <a:ea typeface="+mn-ea"/>
                <a:cs typeface="Times New Roman" panose="02020603050405020304" pitchFamily="18" charset="0"/>
              </a:defRPr>
            </a:lvl5pPr>
            <a:lvl6pPr marL="1609344" indent="-182880" algn="l" rtl="0" eaLnBrk="1" latinLnBrk="1"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1"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1"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1"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lvl="1"/>
            <a:endParaRPr lang="en-US" dirty="0"/>
          </a:p>
          <a:p>
            <a:pPr lvl="1"/>
            <a:endParaRPr lang="en-US" dirty="0"/>
          </a:p>
          <a:p>
            <a:pPr lvl="1"/>
            <a:endParaRPr lang="en-US" dirty="0"/>
          </a:p>
          <a:p>
            <a:pPr lvl="1"/>
            <a:endParaRPr lang="en-US" dirty="0"/>
          </a:p>
        </p:txBody>
      </p:sp>
      <p:pic>
        <p:nvPicPr>
          <p:cNvPr id="9" name="Picture 8">
            <a:extLst>
              <a:ext uri="{FF2B5EF4-FFF2-40B4-BE49-F238E27FC236}">
                <a16:creationId xmlns:a16="http://schemas.microsoft.com/office/drawing/2014/main" id="{94253F7E-CC23-7C22-684E-63BB2CA183F4}"/>
              </a:ext>
            </a:extLst>
          </p:cNvPr>
          <p:cNvPicPr>
            <a:picLocks noChangeAspect="1"/>
          </p:cNvPicPr>
          <p:nvPr/>
        </p:nvPicPr>
        <p:blipFill>
          <a:blip r:embed="rId2"/>
          <a:stretch>
            <a:fillRect/>
          </a:stretch>
        </p:blipFill>
        <p:spPr>
          <a:xfrm>
            <a:off x="1488707" y="2259804"/>
            <a:ext cx="2476500" cy="714375"/>
          </a:xfrm>
          <a:prstGeom prst="rect">
            <a:avLst/>
          </a:prstGeom>
        </p:spPr>
      </p:pic>
    </p:spTree>
    <p:extLst>
      <p:ext uri="{BB962C8B-B14F-4D97-AF65-F5344CB8AC3E}">
        <p14:creationId xmlns:p14="http://schemas.microsoft.com/office/powerpoint/2010/main" val="3858550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90279-2700-68C1-A606-3E6FD17CF1A8}"/>
              </a:ext>
            </a:extLst>
          </p:cNvPr>
          <p:cNvSpPr>
            <a:spLocks noGrp="1"/>
          </p:cNvSpPr>
          <p:nvPr>
            <p:ph type="title"/>
          </p:nvPr>
        </p:nvSpPr>
        <p:spPr/>
        <p:txBody>
          <a:bodyPr/>
          <a:lstStyle/>
          <a:p>
            <a:r>
              <a:rPr lang="en-US" dirty="0"/>
              <a:t>2. String (2/11)</a:t>
            </a:r>
          </a:p>
        </p:txBody>
      </p:sp>
      <p:sp>
        <p:nvSpPr>
          <p:cNvPr id="3" name="Content Placeholder 2">
            <a:extLst>
              <a:ext uri="{FF2B5EF4-FFF2-40B4-BE49-F238E27FC236}">
                <a16:creationId xmlns:a16="http://schemas.microsoft.com/office/drawing/2014/main" id="{A5B0313C-E885-CDD8-A394-BE3EE4013D62}"/>
              </a:ext>
            </a:extLst>
          </p:cNvPr>
          <p:cNvSpPr>
            <a:spLocks noGrp="1"/>
          </p:cNvSpPr>
          <p:nvPr>
            <p:ph sz="half" idx="1"/>
          </p:nvPr>
        </p:nvSpPr>
        <p:spPr/>
        <p:txBody>
          <a:bodyPr/>
          <a:lstStyle/>
          <a:p>
            <a:pPr latinLnBrk="0"/>
            <a:r>
              <a:rPr lang="en-US" dirty="0"/>
              <a:t>When you want to include single or double quotation marks in a string</a:t>
            </a:r>
          </a:p>
          <a:p>
            <a:pPr lvl="1" latinLnBrk="0"/>
            <a:r>
              <a:rPr lang="en-US" dirty="0"/>
              <a:t>1. Including single quotes in strings</a:t>
            </a:r>
          </a:p>
          <a:p>
            <a:pPr latinLnBrk="0"/>
            <a:endParaRPr lang="en-US" dirty="0"/>
          </a:p>
        </p:txBody>
      </p:sp>
      <p:sp>
        <p:nvSpPr>
          <p:cNvPr id="7" name="Content Placeholder 6">
            <a:extLst>
              <a:ext uri="{FF2B5EF4-FFF2-40B4-BE49-F238E27FC236}">
                <a16:creationId xmlns:a16="http://schemas.microsoft.com/office/drawing/2014/main" id="{26506985-B2D7-F180-8868-681571506692}"/>
              </a:ext>
            </a:extLst>
          </p:cNvPr>
          <p:cNvSpPr>
            <a:spLocks noGrp="1"/>
          </p:cNvSpPr>
          <p:nvPr>
            <p:ph sz="half" idx="2"/>
          </p:nvPr>
        </p:nvSpPr>
        <p:spPr/>
        <p:txBody>
          <a:bodyPr/>
          <a:lstStyle/>
          <a:p>
            <a:pPr lvl="1" latinLnBrk="0"/>
            <a:r>
              <a:rPr lang="en-US" dirty="0"/>
              <a:t>2. Including double quotes in strings</a:t>
            </a:r>
          </a:p>
          <a:p>
            <a:pPr latinLnBrk="0"/>
            <a:endParaRPr lang="en-US" dirty="0"/>
          </a:p>
          <a:p>
            <a:pPr latinLnBrk="0"/>
            <a:endParaRPr lang="en-US" dirty="0"/>
          </a:p>
          <a:p>
            <a:pPr latinLnBrk="0"/>
            <a:endParaRPr lang="en-US" dirty="0"/>
          </a:p>
          <a:p>
            <a:pPr latinLnBrk="0"/>
            <a:endParaRPr lang="en-US" dirty="0"/>
          </a:p>
          <a:p>
            <a:pPr lvl="1" latinLnBrk="0"/>
            <a:r>
              <a:rPr lang="en-US" dirty="0"/>
              <a:t>3. Including single and double quotes in strings using backslashes</a:t>
            </a:r>
          </a:p>
          <a:p>
            <a:pPr latinLnBrk="0"/>
            <a:endParaRPr lang="en-US" dirty="0"/>
          </a:p>
        </p:txBody>
      </p:sp>
      <p:sp>
        <p:nvSpPr>
          <p:cNvPr id="4" name="Slide Number Placeholder 3">
            <a:extLst>
              <a:ext uri="{FF2B5EF4-FFF2-40B4-BE49-F238E27FC236}">
                <a16:creationId xmlns:a16="http://schemas.microsoft.com/office/drawing/2014/main" id="{97FA7457-42AD-F237-07C3-E67FE2E703C9}"/>
              </a:ext>
            </a:extLst>
          </p:cNvPr>
          <p:cNvSpPr>
            <a:spLocks noGrp="1"/>
          </p:cNvSpPr>
          <p:nvPr>
            <p:ph type="sldNum" sz="quarter" idx="12"/>
          </p:nvPr>
        </p:nvSpPr>
        <p:spPr/>
        <p:txBody>
          <a:bodyPr/>
          <a:lstStyle/>
          <a:p>
            <a:pPr>
              <a:defRPr/>
            </a:pPr>
            <a:fld id="{76950E27-4FE2-40CE-B401-D86AD36FFBE8}" type="slidenum">
              <a:rPr lang="ko-KR" altLang="en-US" smtClean="0"/>
              <a:pPr>
                <a:defRPr/>
              </a:pPr>
              <a:t>6</a:t>
            </a:fld>
            <a:endParaRPr lang="ko-KR" altLang="en-US" dirty="0"/>
          </a:p>
        </p:txBody>
      </p:sp>
      <p:pic>
        <p:nvPicPr>
          <p:cNvPr id="11" name="Picture 10">
            <a:extLst>
              <a:ext uri="{FF2B5EF4-FFF2-40B4-BE49-F238E27FC236}">
                <a16:creationId xmlns:a16="http://schemas.microsoft.com/office/drawing/2014/main" id="{50CDA697-283F-6A87-43E9-1A2AA325A199}"/>
              </a:ext>
            </a:extLst>
          </p:cNvPr>
          <p:cNvPicPr>
            <a:picLocks noChangeAspect="1"/>
          </p:cNvPicPr>
          <p:nvPr/>
        </p:nvPicPr>
        <p:blipFill>
          <a:blip r:embed="rId3"/>
          <a:stretch>
            <a:fillRect/>
          </a:stretch>
        </p:blipFill>
        <p:spPr>
          <a:xfrm>
            <a:off x="7094445" y="4204841"/>
            <a:ext cx="3343275" cy="1866900"/>
          </a:xfrm>
          <a:prstGeom prst="rect">
            <a:avLst/>
          </a:prstGeom>
        </p:spPr>
      </p:pic>
      <p:pic>
        <p:nvPicPr>
          <p:cNvPr id="12" name="Picture 11">
            <a:extLst>
              <a:ext uri="{FF2B5EF4-FFF2-40B4-BE49-F238E27FC236}">
                <a16:creationId xmlns:a16="http://schemas.microsoft.com/office/drawing/2014/main" id="{19D2EA33-DB76-FD2E-AFE4-34A3155EAB2E}"/>
              </a:ext>
            </a:extLst>
          </p:cNvPr>
          <p:cNvPicPr>
            <a:picLocks noChangeAspect="1"/>
          </p:cNvPicPr>
          <p:nvPr/>
        </p:nvPicPr>
        <p:blipFill>
          <a:blip r:embed="rId4"/>
          <a:stretch>
            <a:fillRect/>
          </a:stretch>
        </p:blipFill>
        <p:spPr>
          <a:xfrm>
            <a:off x="949325" y="2947929"/>
            <a:ext cx="4705350" cy="2124075"/>
          </a:xfrm>
          <a:prstGeom prst="rect">
            <a:avLst/>
          </a:prstGeom>
        </p:spPr>
      </p:pic>
      <p:pic>
        <p:nvPicPr>
          <p:cNvPr id="13" name="Picture 12">
            <a:extLst>
              <a:ext uri="{FF2B5EF4-FFF2-40B4-BE49-F238E27FC236}">
                <a16:creationId xmlns:a16="http://schemas.microsoft.com/office/drawing/2014/main" id="{79DDD23B-384D-2A96-C196-2DE877070BBF}"/>
              </a:ext>
            </a:extLst>
          </p:cNvPr>
          <p:cNvPicPr>
            <a:picLocks noChangeAspect="1"/>
          </p:cNvPicPr>
          <p:nvPr/>
        </p:nvPicPr>
        <p:blipFill>
          <a:blip r:embed="rId5"/>
          <a:stretch>
            <a:fillRect/>
          </a:stretch>
        </p:blipFill>
        <p:spPr>
          <a:xfrm>
            <a:off x="7094445" y="2244451"/>
            <a:ext cx="3181350" cy="1019175"/>
          </a:xfrm>
          <a:prstGeom prst="rect">
            <a:avLst/>
          </a:prstGeom>
        </p:spPr>
      </p:pic>
    </p:spTree>
    <p:extLst>
      <p:ext uri="{BB962C8B-B14F-4D97-AF65-F5344CB8AC3E}">
        <p14:creationId xmlns:p14="http://schemas.microsoft.com/office/powerpoint/2010/main" val="4164403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44D7C31-A3C5-5A33-5DF7-4F791ABD3BBA}"/>
              </a:ext>
            </a:extLst>
          </p:cNvPr>
          <p:cNvSpPr>
            <a:spLocks noGrp="1"/>
          </p:cNvSpPr>
          <p:nvPr>
            <p:ph type="title"/>
          </p:nvPr>
        </p:nvSpPr>
        <p:spPr/>
        <p:txBody>
          <a:bodyPr/>
          <a:lstStyle/>
          <a:p>
            <a:r>
              <a:rPr lang="en-US" dirty="0"/>
              <a:t>2. String (3/11)</a:t>
            </a:r>
          </a:p>
        </p:txBody>
      </p:sp>
      <p:sp>
        <p:nvSpPr>
          <p:cNvPr id="7" name="Content Placeholder 6">
            <a:extLst>
              <a:ext uri="{FF2B5EF4-FFF2-40B4-BE49-F238E27FC236}">
                <a16:creationId xmlns:a16="http://schemas.microsoft.com/office/drawing/2014/main" id="{84C22A64-5F27-A160-7758-5F811CDB0B7B}"/>
              </a:ext>
            </a:extLst>
          </p:cNvPr>
          <p:cNvSpPr>
            <a:spLocks noGrp="1"/>
          </p:cNvSpPr>
          <p:nvPr>
            <p:ph sz="half" idx="1"/>
          </p:nvPr>
        </p:nvSpPr>
        <p:spPr/>
        <p:txBody>
          <a:bodyPr/>
          <a:lstStyle/>
          <a:p>
            <a:r>
              <a:rPr lang="en-US" dirty="0"/>
              <a:t>When you want to assign a multi-line string to a variable</a:t>
            </a:r>
          </a:p>
          <a:p>
            <a:pPr lvl="1"/>
            <a:r>
              <a:rPr lang="en-US" dirty="0"/>
              <a:t>1. Insert escape code </a:t>
            </a:r>
            <a:r>
              <a:rPr lang="en-US" dirty="0">
                <a:solidFill>
                  <a:srgbClr val="FF0000"/>
                </a:solidFill>
              </a:rPr>
              <a:t>\n </a:t>
            </a:r>
            <a:r>
              <a:rPr lang="en-US" dirty="0"/>
              <a:t>to change lines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2. Use three single or three double quotes in a row</a:t>
            </a:r>
          </a:p>
          <a:p>
            <a:pPr lvl="1"/>
            <a:endParaRPr lang="en-US" dirty="0"/>
          </a:p>
        </p:txBody>
      </p:sp>
      <p:sp>
        <p:nvSpPr>
          <p:cNvPr id="5" name="Slide Number Placeholder 4">
            <a:extLst>
              <a:ext uri="{FF2B5EF4-FFF2-40B4-BE49-F238E27FC236}">
                <a16:creationId xmlns:a16="http://schemas.microsoft.com/office/drawing/2014/main" id="{9B6E0D32-7FC7-F791-A02E-1AA96B0D15D7}"/>
              </a:ext>
            </a:extLst>
          </p:cNvPr>
          <p:cNvSpPr>
            <a:spLocks noGrp="1"/>
          </p:cNvSpPr>
          <p:nvPr>
            <p:ph type="sldNum" sz="quarter" idx="12"/>
          </p:nvPr>
        </p:nvSpPr>
        <p:spPr/>
        <p:txBody>
          <a:bodyPr/>
          <a:lstStyle/>
          <a:p>
            <a:pPr>
              <a:defRPr/>
            </a:pPr>
            <a:fld id="{13DC7F5B-F962-40C3-829D-4B5967626AD1}" type="slidenum">
              <a:rPr lang="ko-KR" altLang="en-US" smtClean="0"/>
              <a:pPr>
                <a:defRPr/>
              </a:pPr>
              <a:t>7</a:t>
            </a:fld>
            <a:endParaRPr lang="ko-KR" altLang="en-US"/>
          </a:p>
        </p:txBody>
      </p:sp>
      <p:pic>
        <p:nvPicPr>
          <p:cNvPr id="10" name="Picture 9">
            <a:extLst>
              <a:ext uri="{FF2B5EF4-FFF2-40B4-BE49-F238E27FC236}">
                <a16:creationId xmlns:a16="http://schemas.microsoft.com/office/drawing/2014/main" id="{360727C6-EBAA-6782-4C50-275E6C4B3E66}"/>
              </a:ext>
            </a:extLst>
          </p:cNvPr>
          <p:cNvPicPr>
            <a:picLocks noChangeAspect="1"/>
          </p:cNvPicPr>
          <p:nvPr/>
        </p:nvPicPr>
        <p:blipFill>
          <a:blip r:embed="rId3"/>
          <a:stretch>
            <a:fillRect/>
          </a:stretch>
        </p:blipFill>
        <p:spPr>
          <a:xfrm>
            <a:off x="1333051" y="2965077"/>
            <a:ext cx="3810000" cy="1752600"/>
          </a:xfrm>
          <a:prstGeom prst="rect">
            <a:avLst/>
          </a:prstGeom>
        </p:spPr>
      </p:pic>
      <p:pic>
        <p:nvPicPr>
          <p:cNvPr id="19" name="Content Placeholder 18">
            <a:extLst>
              <a:ext uri="{FF2B5EF4-FFF2-40B4-BE49-F238E27FC236}">
                <a16:creationId xmlns:a16="http://schemas.microsoft.com/office/drawing/2014/main" id="{54276738-1DA5-92BA-6EF9-97BF7BAF3F49}"/>
              </a:ext>
            </a:extLst>
          </p:cNvPr>
          <p:cNvPicPr>
            <a:picLocks noGrp="1" noChangeAspect="1"/>
          </p:cNvPicPr>
          <p:nvPr>
            <p:ph sz="half" idx="2"/>
          </p:nvPr>
        </p:nvPicPr>
        <p:blipFill>
          <a:blip r:embed="rId4"/>
          <a:stretch>
            <a:fillRect/>
          </a:stretch>
        </p:blipFill>
        <p:spPr>
          <a:xfrm>
            <a:off x="7429612" y="1841500"/>
            <a:ext cx="2920776" cy="4525963"/>
          </a:xfrm>
          <a:prstGeom prst="rect">
            <a:avLst/>
          </a:prstGeom>
        </p:spPr>
      </p:pic>
    </p:spTree>
    <p:extLst>
      <p:ext uri="{BB962C8B-B14F-4D97-AF65-F5344CB8AC3E}">
        <p14:creationId xmlns:p14="http://schemas.microsoft.com/office/powerpoint/2010/main" val="3904410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4D0869-2984-F596-0045-F8233DDB309A}"/>
              </a:ext>
            </a:extLst>
          </p:cNvPr>
          <p:cNvSpPr>
            <a:spLocks noGrp="1"/>
          </p:cNvSpPr>
          <p:nvPr>
            <p:ph type="title"/>
          </p:nvPr>
        </p:nvSpPr>
        <p:spPr/>
        <p:txBody>
          <a:bodyPr/>
          <a:lstStyle/>
          <a:p>
            <a:r>
              <a:rPr lang="en-US" dirty="0"/>
              <a:t>2. String (4/11)</a:t>
            </a:r>
          </a:p>
        </p:txBody>
      </p:sp>
      <p:sp>
        <p:nvSpPr>
          <p:cNvPr id="7" name="Content Placeholder 6">
            <a:extLst>
              <a:ext uri="{FF2B5EF4-FFF2-40B4-BE49-F238E27FC236}">
                <a16:creationId xmlns:a16="http://schemas.microsoft.com/office/drawing/2014/main" id="{2CABFCB2-C6D3-2405-CA22-BE2F2493C79C}"/>
              </a:ext>
            </a:extLst>
          </p:cNvPr>
          <p:cNvSpPr>
            <a:spLocks noGrp="1"/>
          </p:cNvSpPr>
          <p:nvPr>
            <p:ph sz="half" idx="1"/>
          </p:nvPr>
        </p:nvSpPr>
        <p:spPr/>
        <p:txBody>
          <a:bodyPr/>
          <a:lstStyle/>
          <a:p>
            <a:r>
              <a:rPr lang="en-US" dirty="0"/>
              <a:t>String operations</a:t>
            </a:r>
          </a:p>
          <a:p>
            <a:pPr lvl="1"/>
            <a:r>
              <a:rPr lang="en-US" dirty="0"/>
              <a:t>1. Concatenate by adding strings</a:t>
            </a:r>
          </a:p>
          <a:p>
            <a:pPr lvl="1"/>
            <a:endParaRPr lang="en-US" dirty="0"/>
          </a:p>
          <a:p>
            <a:pPr lvl="1"/>
            <a:endParaRPr lang="en-US" dirty="0"/>
          </a:p>
          <a:p>
            <a:pPr marL="411480" lvl="1" indent="0">
              <a:buNone/>
            </a:pPr>
            <a:endParaRPr lang="en-US" dirty="0"/>
          </a:p>
          <a:p>
            <a:pPr lvl="1"/>
            <a:r>
              <a:rPr lang="en-US" dirty="0"/>
              <a:t>2. String multiplication</a:t>
            </a:r>
          </a:p>
          <a:p>
            <a:pPr lvl="1"/>
            <a:endParaRPr lang="en-US" dirty="0"/>
          </a:p>
          <a:p>
            <a:pPr lvl="1"/>
            <a:endParaRPr lang="en-US" dirty="0"/>
          </a:p>
          <a:p>
            <a:pPr lvl="1"/>
            <a:endParaRPr lang="en-US" dirty="0"/>
          </a:p>
          <a:p>
            <a:r>
              <a:rPr lang="en-US" dirty="0"/>
              <a:t>Find string length</a:t>
            </a:r>
          </a:p>
          <a:p>
            <a:endParaRPr lang="en-US" dirty="0"/>
          </a:p>
          <a:p>
            <a:endParaRPr lang="en-US" dirty="0"/>
          </a:p>
        </p:txBody>
      </p:sp>
      <p:sp>
        <p:nvSpPr>
          <p:cNvPr id="9" name="Content Placeholder 8">
            <a:extLst>
              <a:ext uri="{FF2B5EF4-FFF2-40B4-BE49-F238E27FC236}">
                <a16:creationId xmlns:a16="http://schemas.microsoft.com/office/drawing/2014/main" id="{66389D11-384F-87B0-0353-07BBF14D7502}"/>
              </a:ext>
            </a:extLst>
          </p:cNvPr>
          <p:cNvSpPr>
            <a:spLocks noGrp="1"/>
          </p:cNvSpPr>
          <p:nvPr>
            <p:ph sz="half" idx="2"/>
          </p:nvPr>
        </p:nvSpPr>
        <p:spPr/>
        <p:txBody>
          <a:bodyPr/>
          <a:lstStyle/>
          <a:p>
            <a:r>
              <a:rPr lang="en-US" dirty="0"/>
              <a:t>String indexing and slicing</a:t>
            </a:r>
          </a:p>
          <a:p>
            <a:pPr lvl="1"/>
            <a:r>
              <a:rPr lang="en-US" dirty="0"/>
              <a:t>1. String indexing</a:t>
            </a:r>
          </a:p>
          <a:p>
            <a:pPr lvl="1"/>
            <a:endParaRPr lang="en-US" dirty="0"/>
          </a:p>
          <a:p>
            <a:endParaRPr lang="en-US" dirty="0"/>
          </a:p>
        </p:txBody>
      </p:sp>
      <p:sp>
        <p:nvSpPr>
          <p:cNvPr id="5" name="Slide Number Placeholder 4">
            <a:extLst>
              <a:ext uri="{FF2B5EF4-FFF2-40B4-BE49-F238E27FC236}">
                <a16:creationId xmlns:a16="http://schemas.microsoft.com/office/drawing/2014/main" id="{EC769C0B-8073-165F-E47A-7364707BA3CC}"/>
              </a:ext>
            </a:extLst>
          </p:cNvPr>
          <p:cNvSpPr>
            <a:spLocks noGrp="1"/>
          </p:cNvSpPr>
          <p:nvPr>
            <p:ph type="sldNum" sz="quarter" idx="12"/>
          </p:nvPr>
        </p:nvSpPr>
        <p:spPr/>
        <p:txBody>
          <a:bodyPr/>
          <a:lstStyle/>
          <a:p>
            <a:pPr>
              <a:defRPr/>
            </a:pPr>
            <a:fld id="{13DC7F5B-F962-40C3-829D-4B5967626AD1}" type="slidenum">
              <a:rPr lang="ko-KR" altLang="en-US" smtClean="0"/>
              <a:pPr>
                <a:defRPr/>
              </a:pPr>
              <a:t>8</a:t>
            </a:fld>
            <a:endParaRPr lang="ko-KR" altLang="en-US"/>
          </a:p>
        </p:txBody>
      </p:sp>
      <p:pic>
        <p:nvPicPr>
          <p:cNvPr id="8" name="Picture 7">
            <a:extLst>
              <a:ext uri="{FF2B5EF4-FFF2-40B4-BE49-F238E27FC236}">
                <a16:creationId xmlns:a16="http://schemas.microsoft.com/office/drawing/2014/main" id="{A73B122F-E917-ABDD-D1B9-933B6712E811}"/>
              </a:ext>
            </a:extLst>
          </p:cNvPr>
          <p:cNvPicPr>
            <a:picLocks noChangeAspect="1"/>
          </p:cNvPicPr>
          <p:nvPr/>
        </p:nvPicPr>
        <p:blipFill>
          <a:blip r:embed="rId3"/>
          <a:stretch>
            <a:fillRect/>
          </a:stretch>
        </p:blipFill>
        <p:spPr>
          <a:xfrm>
            <a:off x="1601881" y="2535745"/>
            <a:ext cx="1619250" cy="952500"/>
          </a:xfrm>
          <a:prstGeom prst="rect">
            <a:avLst/>
          </a:prstGeom>
        </p:spPr>
      </p:pic>
      <p:pic>
        <p:nvPicPr>
          <p:cNvPr id="10" name="Picture 9">
            <a:extLst>
              <a:ext uri="{FF2B5EF4-FFF2-40B4-BE49-F238E27FC236}">
                <a16:creationId xmlns:a16="http://schemas.microsoft.com/office/drawing/2014/main" id="{D55C7517-0724-FB0E-DBCA-C19429967D02}"/>
              </a:ext>
            </a:extLst>
          </p:cNvPr>
          <p:cNvPicPr>
            <a:picLocks noChangeAspect="1"/>
          </p:cNvPicPr>
          <p:nvPr/>
        </p:nvPicPr>
        <p:blipFill>
          <a:blip r:embed="rId4"/>
          <a:stretch>
            <a:fillRect/>
          </a:stretch>
        </p:blipFill>
        <p:spPr>
          <a:xfrm>
            <a:off x="1601881" y="3887466"/>
            <a:ext cx="1238250" cy="762000"/>
          </a:xfrm>
          <a:prstGeom prst="rect">
            <a:avLst/>
          </a:prstGeom>
        </p:spPr>
      </p:pic>
      <p:pic>
        <p:nvPicPr>
          <p:cNvPr id="2" name="Picture 1">
            <a:extLst>
              <a:ext uri="{FF2B5EF4-FFF2-40B4-BE49-F238E27FC236}">
                <a16:creationId xmlns:a16="http://schemas.microsoft.com/office/drawing/2014/main" id="{E5EF78AC-6EF9-021B-2655-19BE6BA07F1C}"/>
              </a:ext>
            </a:extLst>
          </p:cNvPr>
          <p:cNvPicPr>
            <a:picLocks noChangeAspect="1"/>
          </p:cNvPicPr>
          <p:nvPr/>
        </p:nvPicPr>
        <p:blipFill>
          <a:blip r:embed="rId5"/>
          <a:stretch>
            <a:fillRect/>
          </a:stretch>
        </p:blipFill>
        <p:spPr>
          <a:xfrm>
            <a:off x="1125631" y="5254438"/>
            <a:ext cx="2095500" cy="666750"/>
          </a:xfrm>
          <a:prstGeom prst="rect">
            <a:avLst/>
          </a:prstGeom>
        </p:spPr>
      </p:pic>
      <p:pic>
        <p:nvPicPr>
          <p:cNvPr id="3" name="Picture 2">
            <a:extLst>
              <a:ext uri="{FF2B5EF4-FFF2-40B4-BE49-F238E27FC236}">
                <a16:creationId xmlns:a16="http://schemas.microsoft.com/office/drawing/2014/main" id="{81B058C7-C36E-F659-EA76-52C2A57BFD99}"/>
              </a:ext>
            </a:extLst>
          </p:cNvPr>
          <p:cNvPicPr>
            <a:picLocks noChangeAspect="1"/>
          </p:cNvPicPr>
          <p:nvPr/>
        </p:nvPicPr>
        <p:blipFill>
          <a:blip r:embed="rId6"/>
          <a:stretch>
            <a:fillRect/>
          </a:stretch>
        </p:blipFill>
        <p:spPr>
          <a:xfrm>
            <a:off x="7180916" y="2535745"/>
            <a:ext cx="3333750" cy="285750"/>
          </a:xfrm>
          <a:prstGeom prst="rect">
            <a:avLst/>
          </a:prstGeom>
        </p:spPr>
      </p:pic>
      <p:pic>
        <p:nvPicPr>
          <p:cNvPr id="4" name="Picture 3">
            <a:extLst>
              <a:ext uri="{FF2B5EF4-FFF2-40B4-BE49-F238E27FC236}">
                <a16:creationId xmlns:a16="http://schemas.microsoft.com/office/drawing/2014/main" id="{0C0F99DB-2B99-89CC-AD56-A6AD789D822F}"/>
              </a:ext>
            </a:extLst>
          </p:cNvPr>
          <p:cNvPicPr>
            <a:picLocks noChangeAspect="1"/>
          </p:cNvPicPr>
          <p:nvPr/>
        </p:nvPicPr>
        <p:blipFill>
          <a:blip r:embed="rId7"/>
          <a:stretch>
            <a:fillRect/>
          </a:stretch>
        </p:blipFill>
        <p:spPr>
          <a:xfrm>
            <a:off x="6197600" y="2964370"/>
            <a:ext cx="5715000" cy="476250"/>
          </a:xfrm>
          <a:prstGeom prst="rect">
            <a:avLst/>
          </a:prstGeom>
        </p:spPr>
      </p:pic>
      <p:pic>
        <p:nvPicPr>
          <p:cNvPr id="12" name="Picture 11">
            <a:extLst>
              <a:ext uri="{FF2B5EF4-FFF2-40B4-BE49-F238E27FC236}">
                <a16:creationId xmlns:a16="http://schemas.microsoft.com/office/drawing/2014/main" id="{3D4E595B-3837-4496-A655-7AE5F857ADAF}"/>
              </a:ext>
            </a:extLst>
          </p:cNvPr>
          <p:cNvPicPr>
            <a:picLocks noChangeAspect="1"/>
          </p:cNvPicPr>
          <p:nvPr/>
        </p:nvPicPr>
        <p:blipFill>
          <a:blip r:embed="rId8"/>
          <a:stretch>
            <a:fillRect/>
          </a:stretch>
        </p:blipFill>
        <p:spPr>
          <a:xfrm>
            <a:off x="7180916" y="3447848"/>
            <a:ext cx="762000" cy="476250"/>
          </a:xfrm>
          <a:prstGeom prst="rect">
            <a:avLst/>
          </a:prstGeom>
        </p:spPr>
      </p:pic>
      <p:pic>
        <p:nvPicPr>
          <p:cNvPr id="13" name="Picture 12">
            <a:extLst>
              <a:ext uri="{FF2B5EF4-FFF2-40B4-BE49-F238E27FC236}">
                <a16:creationId xmlns:a16="http://schemas.microsoft.com/office/drawing/2014/main" id="{FF132D93-7555-3E15-1609-E6F79B5B0079}"/>
              </a:ext>
            </a:extLst>
          </p:cNvPr>
          <p:cNvPicPr>
            <a:picLocks noChangeAspect="1"/>
          </p:cNvPicPr>
          <p:nvPr/>
        </p:nvPicPr>
        <p:blipFill>
          <a:blip r:embed="rId9"/>
          <a:stretch>
            <a:fillRect/>
          </a:stretch>
        </p:blipFill>
        <p:spPr>
          <a:xfrm>
            <a:off x="7942916" y="3453865"/>
            <a:ext cx="762000" cy="1333500"/>
          </a:xfrm>
          <a:prstGeom prst="rect">
            <a:avLst/>
          </a:prstGeom>
        </p:spPr>
      </p:pic>
      <p:pic>
        <p:nvPicPr>
          <p:cNvPr id="14" name="Picture 13">
            <a:extLst>
              <a:ext uri="{FF2B5EF4-FFF2-40B4-BE49-F238E27FC236}">
                <a16:creationId xmlns:a16="http://schemas.microsoft.com/office/drawing/2014/main" id="{C63CCDCD-C3C1-23AE-A601-098A024094CF}"/>
              </a:ext>
            </a:extLst>
          </p:cNvPr>
          <p:cNvPicPr>
            <a:picLocks noChangeAspect="1"/>
          </p:cNvPicPr>
          <p:nvPr/>
        </p:nvPicPr>
        <p:blipFill>
          <a:blip r:embed="rId10"/>
          <a:stretch>
            <a:fillRect/>
          </a:stretch>
        </p:blipFill>
        <p:spPr>
          <a:xfrm>
            <a:off x="8704916" y="3449327"/>
            <a:ext cx="762000" cy="476250"/>
          </a:xfrm>
          <a:prstGeom prst="rect">
            <a:avLst/>
          </a:prstGeom>
        </p:spPr>
      </p:pic>
      <p:pic>
        <p:nvPicPr>
          <p:cNvPr id="15" name="Picture 14">
            <a:extLst>
              <a:ext uri="{FF2B5EF4-FFF2-40B4-BE49-F238E27FC236}">
                <a16:creationId xmlns:a16="http://schemas.microsoft.com/office/drawing/2014/main" id="{14D14F31-44BC-0E93-5672-FE9946F83F7F}"/>
              </a:ext>
            </a:extLst>
          </p:cNvPr>
          <p:cNvPicPr>
            <a:picLocks noChangeAspect="1"/>
          </p:cNvPicPr>
          <p:nvPr/>
        </p:nvPicPr>
        <p:blipFill>
          <a:blip r:embed="rId11"/>
          <a:stretch>
            <a:fillRect/>
          </a:stretch>
        </p:blipFill>
        <p:spPr>
          <a:xfrm>
            <a:off x="9466916" y="3447848"/>
            <a:ext cx="762000" cy="952500"/>
          </a:xfrm>
          <a:prstGeom prst="rect">
            <a:avLst/>
          </a:prstGeom>
        </p:spPr>
      </p:pic>
    </p:spTree>
    <p:extLst>
      <p:ext uri="{BB962C8B-B14F-4D97-AF65-F5344CB8AC3E}">
        <p14:creationId xmlns:p14="http://schemas.microsoft.com/office/powerpoint/2010/main" val="3092087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18B3-65FF-5592-B9E9-657F062CC318}"/>
              </a:ext>
            </a:extLst>
          </p:cNvPr>
          <p:cNvSpPr>
            <a:spLocks noGrp="1"/>
          </p:cNvSpPr>
          <p:nvPr>
            <p:ph type="title"/>
          </p:nvPr>
        </p:nvSpPr>
        <p:spPr/>
        <p:txBody>
          <a:bodyPr/>
          <a:lstStyle/>
          <a:p>
            <a:r>
              <a:rPr lang="en-US" dirty="0"/>
              <a:t>2. String (5/11)</a:t>
            </a:r>
          </a:p>
        </p:txBody>
      </p:sp>
      <p:sp>
        <p:nvSpPr>
          <p:cNvPr id="3" name="Content Placeholder 2">
            <a:extLst>
              <a:ext uri="{FF2B5EF4-FFF2-40B4-BE49-F238E27FC236}">
                <a16:creationId xmlns:a16="http://schemas.microsoft.com/office/drawing/2014/main" id="{DED8D1F4-10C7-420C-7E24-42A2EFA98791}"/>
              </a:ext>
            </a:extLst>
          </p:cNvPr>
          <p:cNvSpPr>
            <a:spLocks noGrp="1"/>
          </p:cNvSpPr>
          <p:nvPr>
            <p:ph sz="half" idx="1"/>
          </p:nvPr>
        </p:nvSpPr>
        <p:spPr/>
        <p:txBody>
          <a:bodyPr/>
          <a:lstStyle/>
          <a:p>
            <a:pPr lvl="1"/>
            <a:r>
              <a:rPr lang="en-US" dirty="0"/>
              <a:t>2. String slicing</a:t>
            </a:r>
          </a:p>
          <a:p>
            <a:pPr lvl="1"/>
            <a:endParaRPr lang="en-US" dirty="0"/>
          </a:p>
        </p:txBody>
      </p:sp>
      <p:sp>
        <p:nvSpPr>
          <p:cNvPr id="4" name="Content Placeholder 3">
            <a:extLst>
              <a:ext uri="{FF2B5EF4-FFF2-40B4-BE49-F238E27FC236}">
                <a16:creationId xmlns:a16="http://schemas.microsoft.com/office/drawing/2014/main" id="{781EDC70-8E6E-6B94-C8E7-439D85C15287}"/>
              </a:ext>
            </a:extLst>
          </p:cNvPr>
          <p:cNvSpPr>
            <a:spLocks noGrp="1"/>
          </p:cNvSpPr>
          <p:nvPr>
            <p:ph sz="half" idx="2"/>
          </p:nvPr>
        </p:nvSpPr>
        <p:spPr/>
        <p:txBody>
          <a:bodyPr/>
          <a:lstStyle/>
          <a:p>
            <a:r>
              <a:rPr lang="en-US" dirty="0"/>
              <a:t>String formatting</a:t>
            </a:r>
          </a:p>
          <a:p>
            <a:pPr lvl="1"/>
            <a:r>
              <a:rPr lang="en-US" dirty="0"/>
              <a:t>1. Direct insertion of numbers</a:t>
            </a:r>
          </a:p>
          <a:p>
            <a:pPr lvl="1"/>
            <a:endParaRPr lang="en-US" dirty="0"/>
          </a:p>
          <a:p>
            <a:pPr marL="411480" lvl="1" indent="0">
              <a:buNone/>
            </a:pPr>
            <a:endParaRPr lang="en-US" dirty="0"/>
          </a:p>
          <a:p>
            <a:pPr lvl="1"/>
            <a:r>
              <a:rPr lang="en-US" dirty="0"/>
              <a:t>2. Direct substitution of string</a:t>
            </a:r>
          </a:p>
          <a:p>
            <a:pPr lvl="1"/>
            <a:endParaRPr lang="en-US" dirty="0"/>
          </a:p>
          <a:p>
            <a:pPr marL="411480" lvl="1" indent="0">
              <a:buNone/>
            </a:pPr>
            <a:endParaRPr lang="en-US" dirty="0"/>
          </a:p>
          <a:p>
            <a:pPr lvl="1" latinLnBrk="0"/>
            <a:r>
              <a:rPr lang="en-US" dirty="0"/>
              <a:t>3. Assignment to a variable representing a numeric value</a:t>
            </a:r>
          </a:p>
          <a:p>
            <a:pPr lvl="1"/>
            <a:endParaRPr lang="en-US" dirty="0"/>
          </a:p>
        </p:txBody>
      </p:sp>
      <p:sp>
        <p:nvSpPr>
          <p:cNvPr id="5" name="Slide Number Placeholder 4">
            <a:extLst>
              <a:ext uri="{FF2B5EF4-FFF2-40B4-BE49-F238E27FC236}">
                <a16:creationId xmlns:a16="http://schemas.microsoft.com/office/drawing/2014/main" id="{0DE9177D-5CA5-7074-5EE5-44033A8A0410}"/>
              </a:ext>
            </a:extLst>
          </p:cNvPr>
          <p:cNvSpPr>
            <a:spLocks noGrp="1"/>
          </p:cNvSpPr>
          <p:nvPr>
            <p:ph type="sldNum" sz="quarter" idx="12"/>
          </p:nvPr>
        </p:nvSpPr>
        <p:spPr/>
        <p:txBody>
          <a:bodyPr/>
          <a:lstStyle/>
          <a:p>
            <a:pPr>
              <a:defRPr/>
            </a:pPr>
            <a:fld id="{13DC7F5B-F962-40C3-829D-4B5967626AD1}" type="slidenum">
              <a:rPr lang="ko-KR" altLang="en-US" smtClean="0"/>
              <a:pPr>
                <a:defRPr/>
              </a:pPr>
              <a:t>9</a:t>
            </a:fld>
            <a:endParaRPr lang="ko-KR" altLang="en-US"/>
          </a:p>
        </p:txBody>
      </p:sp>
      <p:pic>
        <p:nvPicPr>
          <p:cNvPr id="15" name="Picture 14">
            <a:extLst>
              <a:ext uri="{FF2B5EF4-FFF2-40B4-BE49-F238E27FC236}">
                <a16:creationId xmlns:a16="http://schemas.microsoft.com/office/drawing/2014/main" id="{D57BE3E7-9D6D-4611-6FE5-E20EC8F94604}"/>
              </a:ext>
            </a:extLst>
          </p:cNvPr>
          <p:cNvPicPr>
            <a:picLocks noChangeAspect="1"/>
          </p:cNvPicPr>
          <p:nvPr/>
        </p:nvPicPr>
        <p:blipFill>
          <a:blip r:embed="rId3"/>
          <a:stretch>
            <a:fillRect/>
          </a:stretch>
        </p:blipFill>
        <p:spPr>
          <a:xfrm>
            <a:off x="1635125" y="2314015"/>
            <a:ext cx="3333750" cy="857250"/>
          </a:xfrm>
          <a:prstGeom prst="rect">
            <a:avLst/>
          </a:prstGeom>
        </p:spPr>
      </p:pic>
      <p:pic>
        <p:nvPicPr>
          <p:cNvPr id="16" name="Picture 15">
            <a:extLst>
              <a:ext uri="{FF2B5EF4-FFF2-40B4-BE49-F238E27FC236}">
                <a16:creationId xmlns:a16="http://schemas.microsoft.com/office/drawing/2014/main" id="{B9020952-E04B-674B-8B49-50BB28893CFF}"/>
              </a:ext>
            </a:extLst>
          </p:cNvPr>
          <p:cNvPicPr>
            <a:picLocks noChangeAspect="1"/>
          </p:cNvPicPr>
          <p:nvPr/>
        </p:nvPicPr>
        <p:blipFill>
          <a:blip r:embed="rId4"/>
          <a:stretch>
            <a:fillRect/>
          </a:stretch>
        </p:blipFill>
        <p:spPr>
          <a:xfrm>
            <a:off x="1635125" y="3850589"/>
            <a:ext cx="857250" cy="476250"/>
          </a:xfrm>
          <a:prstGeom prst="rect">
            <a:avLst/>
          </a:prstGeom>
        </p:spPr>
      </p:pic>
      <p:pic>
        <p:nvPicPr>
          <p:cNvPr id="17" name="Picture 16">
            <a:extLst>
              <a:ext uri="{FF2B5EF4-FFF2-40B4-BE49-F238E27FC236}">
                <a16:creationId xmlns:a16="http://schemas.microsoft.com/office/drawing/2014/main" id="{A61D1011-B545-56A7-8ED9-633CE770DFB5}"/>
              </a:ext>
            </a:extLst>
          </p:cNvPr>
          <p:cNvPicPr>
            <a:picLocks noChangeAspect="1"/>
          </p:cNvPicPr>
          <p:nvPr/>
        </p:nvPicPr>
        <p:blipFill>
          <a:blip r:embed="rId5"/>
          <a:stretch>
            <a:fillRect/>
          </a:stretch>
        </p:blipFill>
        <p:spPr>
          <a:xfrm>
            <a:off x="1635125" y="3374339"/>
            <a:ext cx="857250" cy="476250"/>
          </a:xfrm>
          <a:prstGeom prst="rect">
            <a:avLst/>
          </a:prstGeom>
        </p:spPr>
      </p:pic>
      <p:pic>
        <p:nvPicPr>
          <p:cNvPr id="18" name="Picture 17">
            <a:extLst>
              <a:ext uri="{FF2B5EF4-FFF2-40B4-BE49-F238E27FC236}">
                <a16:creationId xmlns:a16="http://schemas.microsoft.com/office/drawing/2014/main" id="{B53F7F5B-7433-CAD5-1712-4047629ABF4B}"/>
              </a:ext>
            </a:extLst>
          </p:cNvPr>
          <p:cNvPicPr>
            <a:picLocks noChangeAspect="1"/>
          </p:cNvPicPr>
          <p:nvPr/>
        </p:nvPicPr>
        <p:blipFill>
          <a:blip r:embed="rId6"/>
          <a:stretch>
            <a:fillRect/>
          </a:stretch>
        </p:blipFill>
        <p:spPr>
          <a:xfrm>
            <a:off x="1633818" y="4291788"/>
            <a:ext cx="857250" cy="476250"/>
          </a:xfrm>
          <a:prstGeom prst="rect">
            <a:avLst/>
          </a:prstGeom>
        </p:spPr>
      </p:pic>
      <p:pic>
        <p:nvPicPr>
          <p:cNvPr id="19" name="Picture 18">
            <a:extLst>
              <a:ext uri="{FF2B5EF4-FFF2-40B4-BE49-F238E27FC236}">
                <a16:creationId xmlns:a16="http://schemas.microsoft.com/office/drawing/2014/main" id="{D5E52A14-E303-F16E-74D5-E01A6B2177EE}"/>
              </a:ext>
            </a:extLst>
          </p:cNvPr>
          <p:cNvPicPr>
            <a:picLocks noChangeAspect="1"/>
          </p:cNvPicPr>
          <p:nvPr/>
        </p:nvPicPr>
        <p:blipFill>
          <a:blip r:embed="rId7"/>
          <a:stretch>
            <a:fillRect/>
          </a:stretch>
        </p:blipFill>
        <p:spPr>
          <a:xfrm>
            <a:off x="2492376" y="3374339"/>
            <a:ext cx="952500" cy="1333500"/>
          </a:xfrm>
          <a:prstGeom prst="rect">
            <a:avLst/>
          </a:prstGeom>
        </p:spPr>
      </p:pic>
      <p:pic>
        <p:nvPicPr>
          <p:cNvPr id="20" name="Picture 19">
            <a:extLst>
              <a:ext uri="{FF2B5EF4-FFF2-40B4-BE49-F238E27FC236}">
                <a16:creationId xmlns:a16="http://schemas.microsoft.com/office/drawing/2014/main" id="{B5914B19-647F-F939-7DA8-8F73C5E336BA}"/>
              </a:ext>
            </a:extLst>
          </p:cNvPr>
          <p:cNvPicPr>
            <a:picLocks noChangeAspect="1"/>
          </p:cNvPicPr>
          <p:nvPr/>
        </p:nvPicPr>
        <p:blipFill>
          <a:blip r:embed="rId8"/>
          <a:stretch>
            <a:fillRect/>
          </a:stretch>
        </p:blipFill>
        <p:spPr>
          <a:xfrm>
            <a:off x="3443568" y="3845431"/>
            <a:ext cx="1333500" cy="476250"/>
          </a:xfrm>
          <a:prstGeom prst="rect">
            <a:avLst/>
          </a:prstGeom>
        </p:spPr>
      </p:pic>
      <p:pic>
        <p:nvPicPr>
          <p:cNvPr id="21" name="Picture 20">
            <a:extLst>
              <a:ext uri="{FF2B5EF4-FFF2-40B4-BE49-F238E27FC236}">
                <a16:creationId xmlns:a16="http://schemas.microsoft.com/office/drawing/2014/main" id="{F2384E12-8D88-B342-408E-85232FF90FBE}"/>
              </a:ext>
            </a:extLst>
          </p:cNvPr>
          <p:cNvPicPr>
            <a:picLocks noChangeAspect="1"/>
          </p:cNvPicPr>
          <p:nvPr/>
        </p:nvPicPr>
        <p:blipFill>
          <a:blip r:embed="rId9"/>
          <a:stretch>
            <a:fillRect/>
          </a:stretch>
        </p:blipFill>
        <p:spPr>
          <a:xfrm>
            <a:off x="3443568" y="4321681"/>
            <a:ext cx="1524000" cy="476250"/>
          </a:xfrm>
          <a:prstGeom prst="rect">
            <a:avLst/>
          </a:prstGeom>
        </p:spPr>
      </p:pic>
      <p:pic>
        <p:nvPicPr>
          <p:cNvPr id="22" name="Picture 21">
            <a:extLst>
              <a:ext uri="{FF2B5EF4-FFF2-40B4-BE49-F238E27FC236}">
                <a16:creationId xmlns:a16="http://schemas.microsoft.com/office/drawing/2014/main" id="{232E5925-F8A7-3DDC-C965-B81927F7F2A0}"/>
              </a:ext>
            </a:extLst>
          </p:cNvPr>
          <p:cNvPicPr>
            <a:picLocks noChangeAspect="1"/>
          </p:cNvPicPr>
          <p:nvPr/>
        </p:nvPicPr>
        <p:blipFill>
          <a:blip r:embed="rId10"/>
          <a:stretch>
            <a:fillRect/>
          </a:stretch>
        </p:blipFill>
        <p:spPr>
          <a:xfrm>
            <a:off x="3443568" y="4792773"/>
            <a:ext cx="2667000" cy="476250"/>
          </a:xfrm>
          <a:prstGeom prst="rect">
            <a:avLst/>
          </a:prstGeom>
        </p:spPr>
      </p:pic>
      <p:pic>
        <p:nvPicPr>
          <p:cNvPr id="23" name="Picture 22">
            <a:extLst>
              <a:ext uri="{FF2B5EF4-FFF2-40B4-BE49-F238E27FC236}">
                <a16:creationId xmlns:a16="http://schemas.microsoft.com/office/drawing/2014/main" id="{8076016F-3D1E-28AD-425E-3142F3BC09CC}"/>
              </a:ext>
            </a:extLst>
          </p:cNvPr>
          <p:cNvPicPr>
            <a:picLocks noChangeAspect="1"/>
          </p:cNvPicPr>
          <p:nvPr/>
        </p:nvPicPr>
        <p:blipFill>
          <a:blip r:embed="rId11"/>
          <a:stretch>
            <a:fillRect/>
          </a:stretch>
        </p:blipFill>
        <p:spPr>
          <a:xfrm>
            <a:off x="3444876" y="3374339"/>
            <a:ext cx="1047750" cy="476250"/>
          </a:xfrm>
          <a:prstGeom prst="rect">
            <a:avLst/>
          </a:prstGeom>
        </p:spPr>
      </p:pic>
      <p:pic>
        <p:nvPicPr>
          <p:cNvPr id="8" name="Picture 7">
            <a:extLst>
              <a:ext uri="{FF2B5EF4-FFF2-40B4-BE49-F238E27FC236}">
                <a16:creationId xmlns:a16="http://schemas.microsoft.com/office/drawing/2014/main" id="{6DA6973D-0B03-C291-3198-DB3AA122A751}"/>
              </a:ext>
            </a:extLst>
          </p:cNvPr>
          <p:cNvPicPr>
            <a:picLocks noChangeAspect="1"/>
          </p:cNvPicPr>
          <p:nvPr/>
        </p:nvPicPr>
        <p:blipFill>
          <a:blip r:embed="rId12"/>
          <a:stretch>
            <a:fillRect/>
          </a:stretch>
        </p:blipFill>
        <p:spPr>
          <a:xfrm>
            <a:off x="7238440" y="2562708"/>
            <a:ext cx="2000250" cy="476250"/>
          </a:xfrm>
          <a:prstGeom prst="rect">
            <a:avLst/>
          </a:prstGeom>
        </p:spPr>
      </p:pic>
      <p:pic>
        <p:nvPicPr>
          <p:cNvPr id="9" name="Picture 8">
            <a:extLst>
              <a:ext uri="{FF2B5EF4-FFF2-40B4-BE49-F238E27FC236}">
                <a16:creationId xmlns:a16="http://schemas.microsoft.com/office/drawing/2014/main" id="{AB917F56-942F-08BD-0FE1-10B9DA0C7009}"/>
              </a:ext>
            </a:extLst>
          </p:cNvPr>
          <p:cNvPicPr>
            <a:picLocks noChangeAspect="1"/>
          </p:cNvPicPr>
          <p:nvPr/>
        </p:nvPicPr>
        <p:blipFill>
          <a:blip r:embed="rId13"/>
          <a:stretch>
            <a:fillRect/>
          </a:stretch>
        </p:blipFill>
        <p:spPr>
          <a:xfrm>
            <a:off x="7238440" y="3564839"/>
            <a:ext cx="2381250" cy="476250"/>
          </a:xfrm>
          <a:prstGeom prst="rect">
            <a:avLst/>
          </a:prstGeom>
        </p:spPr>
      </p:pic>
      <p:pic>
        <p:nvPicPr>
          <p:cNvPr id="10" name="Picture 9">
            <a:extLst>
              <a:ext uri="{FF2B5EF4-FFF2-40B4-BE49-F238E27FC236}">
                <a16:creationId xmlns:a16="http://schemas.microsoft.com/office/drawing/2014/main" id="{99DF9EDF-E44E-32E2-4CAC-18AE672D1DD8}"/>
              </a:ext>
            </a:extLst>
          </p:cNvPr>
          <p:cNvPicPr>
            <a:picLocks noChangeAspect="1"/>
          </p:cNvPicPr>
          <p:nvPr/>
        </p:nvPicPr>
        <p:blipFill>
          <a:blip r:embed="rId14"/>
          <a:stretch>
            <a:fillRect/>
          </a:stretch>
        </p:blipFill>
        <p:spPr>
          <a:xfrm>
            <a:off x="7238440" y="4870641"/>
            <a:ext cx="2286000" cy="666750"/>
          </a:xfrm>
          <a:prstGeom prst="rect">
            <a:avLst/>
          </a:prstGeom>
        </p:spPr>
      </p:pic>
    </p:spTree>
    <p:extLst>
      <p:ext uri="{BB962C8B-B14F-4D97-AF65-F5344CB8AC3E}">
        <p14:creationId xmlns:p14="http://schemas.microsoft.com/office/powerpoint/2010/main" val="3560226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y">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ylan">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spDef>
      <a:spPr>
        <a:ln>
          <a:tailEnd type="triangl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bwMode="auto">
        <a:noFill/>
        <a:ln w="28575" algn="ctr">
          <a:solidFill>
            <a:srgbClr val="000000"/>
          </a:solidFill>
          <a:miter lim="800000"/>
          <a:headEnd/>
          <a:tailEnd type="triangle" w="med" len="me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7baa286-403d-47f5-b66e-f91cf776a048">
      <Terms xmlns="http://schemas.microsoft.com/office/infopath/2007/PartnerControls"/>
    </lcf76f155ced4ddcb4097134ff3c332f>
    <TaxCatchAll xmlns="48174e24-f607-4aa6-9ac3-a9fcbbb9a1e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7603A81A6F1444B3766D6021F19B96" ma:contentTypeVersion="14" ma:contentTypeDescription="Create a new document." ma:contentTypeScope="" ma:versionID="612f258e7da0ea7a194bb25a78ea6f5e">
  <xsd:schema xmlns:xsd="http://www.w3.org/2001/XMLSchema" xmlns:xs="http://www.w3.org/2001/XMLSchema" xmlns:p="http://schemas.microsoft.com/office/2006/metadata/properties" xmlns:ns2="b7baa286-403d-47f5-b66e-f91cf776a048" xmlns:ns3="48174e24-f607-4aa6-9ac3-a9fcbbb9a1ec" targetNamespace="http://schemas.microsoft.com/office/2006/metadata/properties" ma:root="true" ma:fieldsID="407bda728b31b0a8730b08e38a61be04" ns2:_="" ns3:_="">
    <xsd:import namespace="b7baa286-403d-47f5-b66e-f91cf776a048"/>
    <xsd:import namespace="48174e24-f607-4aa6-9ac3-a9fcbbb9a1e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baa286-403d-47f5-b66e-f91cf776a0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8c9c0dcf-c05a-4c53-85a3-b320510381f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8174e24-f607-4aa6-9ac3-a9fcbbb9a1ec"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0e6cbca1-fdb3-4b68-ad48-6c6183f0710c}" ma:internalName="TaxCatchAll" ma:showField="CatchAllData" ma:web="48174e24-f607-4aa6-9ac3-a9fcbbb9a1e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73468E-EB6D-4506-8BE0-A030875E5735}">
  <ds:schemaRefs>
    <ds:schemaRef ds:uri="http://www.w3.org/XML/1998/namespace"/>
    <ds:schemaRef ds:uri="http://schemas.microsoft.com/office/infopath/2007/PartnerControls"/>
    <ds:schemaRef ds:uri="http://purl.org/dc/elements/1.1/"/>
    <ds:schemaRef ds:uri="http://schemas.openxmlformats.org/package/2006/metadata/core-properties"/>
    <ds:schemaRef ds:uri="http://schemas.microsoft.com/office/2006/documentManagement/types"/>
    <ds:schemaRef ds:uri="http://purl.org/dc/dcmitype/"/>
    <ds:schemaRef ds:uri="http://schemas.microsoft.com/office/2006/metadata/properties"/>
    <ds:schemaRef ds:uri="48174e24-f607-4aa6-9ac3-a9fcbbb9a1ec"/>
    <ds:schemaRef ds:uri="b7baa286-403d-47f5-b66e-f91cf776a048"/>
    <ds:schemaRef ds:uri="http://purl.org/dc/terms/"/>
  </ds:schemaRefs>
</ds:datastoreItem>
</file>

<file path=customXml/itemProps2.xml><?xml version="1.0" encoding="utf-8"?>
<ds:datastoreItem xmlns:ds="http://schemas.openxmlformats.org/officeDocument/2006/customXml" ds:itemID="{DA67225C-6DEC-490A-947D-3027AB2BC9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baa286-403d-47f5-b66e-f91cf776a048"/>
    <ds:schemaRef ds:uri="48174e24-f607-4aa6-9ac3-a9fcbbb9a1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073894-0B76-4472-85C0-612D7DC6C3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64402</TotalTime>
  <Words>3072</Words>
  <Application>Microsoft Office PowerPoint</Application>
  <PresentationFormat>Widescreen</PresentationFormat>
  <Paragraphs>616</Paragraphs>
  <Slides>52</Slides>
  <Notes>49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Google Sans</vt:lpstr>
      <vt:lpstr>맑은 고딕</vt:lpstr>
      <vt:lpstr>Microsoft Yahei</vt:lpstr>
      <vt:lpstr>Arial</vt:lpstr>
      <vt:lpstr>Georgia</vt:lpstr>
      <vt:lpstr>Times New Roman</vt:lpstr>
      <vt:lpstr>Wingdings 2</vt:lpstr>
      <vt:lpstr>City</vt:lpstr>
      <vt:lpstr>PowerPoint Presentation</vt:lpstr>
      <vt:lpstr>Table of Content</vt:lpstr>
      <vt:lpstr>1. Number (1/2)</vt:lpstr>
      <vt:lpstr>1. Number (2/2)</vt:lpstr>
      <vt:lpstr>2. String (1/11)</vt:lpstr>
      <vt:lpstr>2. String (2/11)</vt:lpstr>
      <vt:lpstr>2. String (3/11)</vt:lpstr>
      <vt:lpstr>2. String (4/11)</vt:lpstr>
      <vt:lpstr>2. String (5/11)</vt:lpstr>
      <vt:lpstr>2. String (6/11)</vt:lpstr>
      <vt:lpstr>2. String (7/11)</vt:lpstr>
      <vt:lpstr>2. String (8/11)</vt:lpstr>
      <vt:lpstr>2. String (9/11)</vt:lpstr>
      <vt:lpstr>2. String (10/11)</vt:lpstr>
      <vt:lpstr>2. String (11/11)</vt:lpstr>
      <vt:lpstr>3. List (1/4)</vt:lpstr>
      <vt:lpstr>3. List (2/4)</vt:lpstr>
      <vt:lpstr>3. List (3/4)</vt:lpstr>
      <vt:lpstr>3. List (4/4)</vt:lpstr>
      <vt:lpstr>4. Tuple</vt:lpstr>
      <vt:lpstr>5. Dictionary (1/3)</vt:lpstr>
      <vt:lpstr>5. Dictionary (2/3)</vt:lpstr>
      <vt:lpstr>5. Dictionary (3/3)</vt:lpstr>
      <vt:lpstr>6. Set (1/2)</vt:lpstr>
      <vt:lpstr>6. Set (2/2)</vt:lpstr>
      <vt:lpstr>7. Boolean</vt:lpstr>
      <vt:lpstr>8. Space and variable that store the value of a data type (1/3)</vt:lpstr>
      <vt:lpstr>8. Space and variable that store the value of a data type (2/3)</vt:lpstr>
      <vt:lpstr>8. Space and variable that store the value of a data type (3/3)</vt:lpstr>
      <vt:lpstr>PowerPoint Presentation</vt:lpstr>
      <vt:lpstr>b character </vt:lpstr>
      <vt:lpstr>PowerPoint Presentation</vt:lpstr>
      <vt:lpstr>PowerPoint Presentation</vt:lpstr>
      <vt:lpstr>r character </vt:lpstr>
      <vt:lpstr>PowerPoint Presentation</vt:lpstr>
      <vt:lpstr>PowerPoint Presentation</vt:lpstr>
      <vt:lpstr>Introduction</vt:lpstr>
      <vt:lpstr>Why use launch.json</vt:lpstr>
      <vt:lpstr>Pros &amp; Cons</vt:lpstr>
      <vt:lpstr>Create a launch.json file</vt:lpstr>
      <vt:lpstr>Create a launch.json file</vt:lpstr>
      <vt:lpstr>Add environment variables</vt:lpstr>
      <vt:lpstr>Run Debug</vt:lpstr>
      <vt:lpstr>Sharing rescores in Multiprocessing</vt:lpstr>
      <vt:lpstr>Overall</vt:lpstr>
      <vt:lpstr>multiprocessing.Manager</vt:lpstr>
      <vt:lpstr>multiprocessing.Value &amp; multiprocessing.Array</vt:lpstr>
      <vt:lpstr>multiprocessing.shared_memory</vt:lpstr>
      <vt:lpstr>multiprocessing.Queue</vt:lpstr>
      <vt:lpstr>multiprocessing.manager.Queue</vt:lpstr>
      <vt:lpstr>Difference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Yuna Kim</dc:creator>
  <cp:lastModifiedBy>MengDelin</cp:lastModifiedBy>
  <cp:revision>370</cp:revision>
  <cp:lastPrinted>2023-12-28T11:42:29Z</cp:lastPrinted>
  <dcterms:created xsi:type="dcterms:W3CDTF">2022-01-04T01:05:00Z</dcterms:created>
  <dcterms:modified xsi:type="dcterms:W3CDTF">2024-07-18T04:45:55Z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0x0101004E7603A81A6F1444B3766D6021F19B96</vt:lpwstr>
  </property>
</Properties>
</file>