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61" r:id="rId5"/>
    <p:sldId id="538" r:id="rId6"/>
    <p:sldId id="362" r:id="rId7"/>
    <p:sldId id="539" r:id="rId8"/>
    <p:sldId id="540" r:id="rId9"/>
    <p:sldId id="541" r:id="rId10"/>
    <p:sldId id="542" r:id="rId11"/>
    <p:sldId id="543" r:id="rId12"/>
    <p:sldId id="545" r:id="rId13"/>
    <p:sldId id="546" r:id="rId14"/>
    <p:sldId id="547" r:id="rId15"/>
    <p:sldId id="307" r:id="rId16"/>
  </p:sldIdLst>
  <p:sldSz cx="12192000" cy="6858000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852"/>
    <a:srgbClr val="2D2DFF"/>
    <a:srgbClr val="088308"/>
    <a:srgbClr val="297FD5"/>
    <a:srgbClr val="FFFFFF"/>
    <a:srgbClr val="FFE59A"/>
    <a:srgbClr val="D5A6BD"/>
    <a:srgbClr val="CBE0F5"/>
    <a:srgbClr val="5A5A5A"/>
    <a:srgbClr val="B9D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FE6CA8-4C1C-4C5D-BC57-FA978076D2B3}" v="44" dt="2025-01-06T02:02:06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9576" autoAdjust="0"/>
  </p:normalViewPr>
  <p:slideViewPr>
    <p:cSldViewPr snapToGrid="0">
      <p:cViewPr varScale="1">
        <p:scale>
          <a:sx n="62" d="100"/>
          <a:sy n="62" d="100"/>
        </p:scale>
        <p:origin x="96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13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호 송" userId="0723c5bf70cbf17e" providerId="LiveId" clId="{216D0AFC-444C-469C-993E-2DB2E3359942}"/>
    <pc:docChg chg="modSld">
      <pc:chgData name="상호 송" userId="0723c5bf70cbf17e" providerId="LiveId" clId="{216D0AFC-444C-469C-993E-2DB2E3359942}" dt="2024-06-28T06:35:05.383" v="0" actId="20577"/>
      <pc:docMkLst>
        <pc:docMk/>
      </pc:docMkLst>
      <pc:sldChg chg="modSp mod">
        <pc:chgData name="상호 송" userId="0723c5bf70cbf17e" providerId="LiveId" clId="{216D0AFC-444C-469C-993E-2DB2E3359942}" dt="2024-06-28T06:35:05.383" v="0" actId="20577"/>
        <pc:sldMkLst>
          <pc:docMk/>
          <pc:sldMk cId="3000151270" sldId="261"/>
        </pc:sldMkLst>
      </pc:sldChg>
    </pc:docChg>
  </pc:docChgLst>
  <pc:docChgLst>
    <pc:chgData name="상호 송" userId="0723c5bf70cbf17e" providerId="LiveId" clId="{D5FE6CA8-4C1C-4C5D-BC57-FA978076D2B3}"/>
    <pc:docChg chg="undo custSel addSld delSld modSld">
      <pc:chgData name="상호 송" userId="0723c5bf70cbf17e" providerId="LiveId" clId="{D5FE6CA8-4C1C-4C5D-BC57-FA978076D2B3}" dt="2025-01-07T01:40:16.845" v="1715" actId="20577"/>
      <pc:docMkLst>
        <pc:docMk/>
      </pc:docMkLst>
      <pc:sldChg chg="modSp mod">
        <pc:chgData name="상호 송" userId="0723c5bf70cbf17e" providerId="LiveId" clId="{D5FE6CA8-4C1C-4C5D-BC57-FA978076D2B3}" dt="2025-01-02T07:03:49.542" v="41" actId="20577"/>
        <pc:sldMkLst>
          <pc:docMk/>
          <pc:sldMk cId="3000151270" sldId="261"/>
        </pc:sldMkLst>
        <pc:spChg chg="mod">
          <ac:chgData name="상호 송" userId="0723c5bf70cbf17e" providerId="LiveId" clId="{D5FE6CA8-4C1C-4C5D-BC57-FA978076D2B3}" dt="2025-01-02T07:03:49.542" v="41" actId="20577"/>
          <ac:spMkLst>
            <pc:docMk/>
            <pc:sldMk cId="3000151270" sldId="261"/>
            <ac:spMk id="3" creationId="{C7781A8A-C695-4566-A891-BBA024E98F66}"/>
          </ac:spMkLst>
        </pc:spChg>
        <pc:spChg chg="mod">
          <ac:chgData name="상호 송" userId="0723c5bf70cbf17e" providerId="LiveId" clId="{D5FE6CA8-4C1C-4C5D-BC57-FA978076D2B3}" dt="2025-01-02T07:03:07.227" v="2"/>
          <ac:spMkLst>
            <pc:docMk/>
            <pc:sldMk cId="3000151270" sldId="261"/>
            <ac:spMk id="4" creationId="{59E3D1E1-44B8-47DF-AF46-36DBC5414B98}"/>
          </ac:spMkLst>
        </pc:spChg>
      </pc:sldChg>
      <pc:sldChg chg="addSp delSp modSp mod modNotesTx">
        <pc:chgData name="상호 송" userId="0723c5bf70cbf17e" providerId="LiveId" clId="{D5FE6CA8-4C1C-4C5D-BC57-FA978076D2B3}" dt="2025-01-03T04:26:14.712" v="1293" actId="20577"/>
        <pc:sldMkLst>
          <pc:docMk/>
          <pc:sldMk cId="4209311115" sldId="362"/>
        </pc:sldMkLst>
        <pc:spChg chg="mod">
          <ac:chgData name="상호 송" userId="0723c5bf70cbf17e" providerId="LiveId" clId="{D5FE6CA8-4C1C-4C5D-BC57-FA978076D2B3}" dt="2025-01-02T08:12:19.679" v="172" actId="1076"/>
          <ac:spMkLst>
            <pc:docMk/>
            <pc:sldMk cId="4209311115" sldId="362"/>
            <ac:spMk id="3" creationId="{EB677A96-CB1E-55ED-6775-128B64B93B03}"/>
          </ac:spMkLst>
        </pc:spChg>
        <pc:spChg chg="add mod">
          <ac:chgData name="상호 송" userId="0723c5bf70cbf17e" providerId="LiveId" clId="{D5FE6CA8-4C1C-4C5D-BC57-FA978076D2B3}" dt="2025-01-03T01:35:52.149" v="1256" actId="1076"/>
          <ac:spMkLst>
            <pc:docMk/>
            <pc:sldMk cId="4209311115" sldId="362"/>
            <ac:spMk id="7" creationId="{58E418F9-0A62-9104-5CEC-F04FD5C83494}"/>
          </ac:spMkLst>
        </pc:spChg>
        <pc:graphicFrameChg chg="add mod modGraphic">
          <ac:chgData name="상호 송" userId="0723c5bf70cbf17e" providerId="LiveId" clId="{D5FE6CA8-4C1C-4C5D-BC57-FA978076D2B3}" dt="2025-01-03T04:26:14.712" v="1293" actId="20577"/>
          <ac:graphicFrameMkLst>
            <pc:docMk/>
            <pc:sldMk cId="4209311115" sldId="362"/>
            <ac:graphicFrameMk id="12" creationId="{07677848-5AE3-E353-F80C-0746E4F6B131}"/>
          </ac:graphicFrameMkLst>
        </pc:graphicFrameChg>
        <pc:picChg chg="add mod">
          <ac:chgData name="상호 송" userId="0723c5bf70cbf17e" providerId="LiveId" clId="{D5FE6CA8-4C1C-4C5D-BC57-FA978076D2B3}" dt="2025-01-03T01:35:20.910" v="1234" actId="1076"/>
          <ac:picMkLst>
            <pc:docMk/>
            <pc:sldMk cId="4209311115" sldId="362"/>
            <ac:picMk id="2" creationId="{3E7BB61D-D831-A7F3-5967-72AD597004FF}"/>
          </ac:picMkLst>
        </pc:picChg>
        <pc:picChg chg="add mod">
          <ac:chgData name="상호 송" userId="0723c5bf70cbf17e" providerId="LiveId" clId="{D5FE6CA8-4C1C-4C5D-BC57-FA978076D2B3}" dt="2025-01-03T01:35:18.877" v="1233" actId="1076"/>
          <ac:picMkLst>
            <pc:docMk/>
            <pc:sldMk cId="4209311115" sldId="362"/>
            <ac:picMk id="5" creationId="{6A88A241-4C29-13CE-53F3-6DB329062658}"/>
          </ac:picMkLst>
        </pc:picChg>
        <pc:picChg chg="add mod">
          <ac:chgData name="상호 송" userId="0723c5bf70cbf17e" providerId="LiveId" clId="{D5FE6CA8-4C1C-4C5D-BC57-FA978076D2B3}" dt="2025-01-03T01:35:16.067" v="1231" actId="14100"/>
          <ac:picMkLst>
            <pc:docMk/>
            <pc:sldMk cId="4209311115" sldId="362"/>
            <ac:picMk id="6" creationId="{DBFC957C-1308-2A06-B02E-7E6DDD760C36}"/>
          </ac:picMkLst>
        </pc:picChg>
        <pc:picChg chg="add mod">
          <ac:chgData name="상호 송" userId="0723c5bf70cbf17e" providerId="LiveId" clId="{D5FE6CA8-4C1C-4C5D-BC57-FA978076D2B3}" dt="2025-01-03T01:35:09.103" v="1228" actId="1076"/>
          <ac:picMkLst>
            <pc:docMk/>
            <pc:sldMk cId="4209311115" sldId="362"/>
            <ac:picMk id="9" creationId="{2EAE8787-3081-F5B3-5DCE-3C29EE91AFC7}"/>
          </ac:picMkLst>
        </pc:picChg>
        <pc:picChg chg="add mod">
          <ac:chgData name="상호 송" userId="0723c5bf70cbf17e" providerId="LiveId" clId="{D5FE6CA8-4C1C-4C5D-BC57-FA978076D2B3}" dt="2025-01-03T01:35:07.550" v="1227" actId="1076"/>
          <ac:picMkLst>
            <pc:docMk/>
            <pc:sldMk cId="4209311115" sldId="362"/>
            <ac:picMk id="11" creationId="{A9575A7A-2E8C-5EF4-5787-88C0B781269A}"/>
          </ac:picMkLst>
        </pc:picChg>
      </pc:sldChg>
      <pc:sldChg chg="del">
        <pc:chgData name="상호 송" userId="0723c5bf70cbf17e" providerId="LiveId" clId="{D5FE6CA8-4C1C-4C5D-BC57-FA978076D2B3}" dt="2025-01-02T11:14:14.713" v="1029" actId="47"/>
        <pc:sldMkLst>
          <pc:docMk/>
          <pc:sldMk cId="3842427470" sldId="390"/>
        </pc:sldMkLst>
      </pc:sldChg>
      <pc:sldChg chg="del">
        <pc:chgData name="상호 송" userId="0723c5bf70cbf17e" providerId="LiveId" clId="{D5FE6CA8-4C1C-4C5D-BC57-FA978076D2B3}" dt="2025-01-02T11:14:15.171" v="1030" actId="47"/>
        <pc:sldMkLst>
          <pc:docMk/>
          <pc:sldMk cId="1769761428" sldId="391"/>
        </pc:sldMkLst>
      </pc:sldChg>
      <pc:sldChg chg="del">
        <pc:chgData name="상호 송" userId="0723c5bf70cbf17e" providerId="LiveId" clId="{D5FE6CA8-4C1C-4C5D-BC57-FA978076D2B3}" dt="2025-01-02T11:14:15.584" v="1031" actId="47"/>
        <pc:sldMkLst>
          <pc:docMk/>
          <pc:sldMk cId="600085556" sldId="392"/>
        </pc:sldMkLst>
      </pc:sldChg>
      <pc:sldChg chg="del">
        <pc:chgData name="상호 송" userId="0723c5bf70cbf17e" providerId="LiveId" clId="{D5FE6CA8-4C1C-4C5D-BC57-FA978076D2B3}" dt="2025-01-02T11:14:15.979" v="1032" actId="47"/>
        <pc:sldMkLst>
          <pc:docMk/>
          <pc:sldMk cId="2110878846" sldId="393"/>
        </pc:sldMkLst>
      </pc:sldChg>
      <pc:sldChg chg="del">
        <pc:chgData name="상호 송" userId="0723c5bf70cbf17e" providerId="LiveId" clId="{D5FE6CA8-4C1C-4C5D-BC57-FA978076D2B3}" dt="2025-01-02T11:14:16.382" v="1033" actId="47"/>
        <pc:sldMkLst>
          <pc:docMk/>
          <pc:sldMk cId="3261791169" sldId="394"/>
        </pc:sldMkLst>
      </pc:sldChg>
      <pc:sldChg chg="del">
        <pc:chgData name="상호 송" userId="0723c5bf70cbf17e" providerId="LiveId" clId="{D5FE6CA8-4C1C-4C5D-BC57-FA978076D2B3}" dt="2025-01-02T11:14:16.761" v="1034" actId="47"/>
        <pc:sldMkLst>
          <pc:docMk/>
          <pc:sldMk cId="2480759561" sldId="395"/>
        </pc:sldMkLst>
      </pc:sldChg>
      <pc:sldChg chg="del">
        <pc:chgData name="상호 송" userId="0723c5bf70cbf17e" providerId="LiveId" clId="{D5FE6CA8-4C1C-4C5D-BC57-FA978076D2B3}" dt="2025-01-02T11:14:17.166" v="1035" actId="47"/>
        <pc:sldMkLst>
          <pc:docMk/>
          <pc:sldMk cId="185935321" sldId="396"/>
        </pc:sldMkLst>
      </pc:sldChg>
      <pc:sldChg chg="del">
        <pc:chgData name="상호 송" userId="0723c5bf70cbf17e" providerId="LiveId" clId="{D5FE6CA8-4C1C-4C5D-BC57-FA978076D2B3}" dt="2025-01-02T11:14:17.786" v="1036" actId="47"/>
        <pc:sldMkLst>
          <pc:docMk/>
          <pc:sldMk cId="240642507" sldId="397"/>
        </pc:sldMkLst>
      </pc:sldChg>
      <pc:sldChg chg="del">
        <pc:chgData name="상호 송" userId="0723c5bf70cbf17e" providerId="LiveId" clId="{D5FE6CA8-4C1C-4C5D-BC57-FA978076D2B3}" dt="2025-01-02T11:14:18.292" v="1037" actId="47"/>
        <pc:sldMkLst>
          <pc:docMk/>
          <pc:sldMk cId="551164186" sldId="398"/>
        </pc:sldMkLst>
      </pc:sldChg>
      <pc:sldChg chg="del">
        <pc:chgData name="상호 송" userId="0723c5bf70cbf17e" providerId="LiveId" clId="{D5FE6CA8-4C1C-4C5D-BC57-FA978076D2B3}" dt="2025-01-02T11:14:18.934" v="1038" actId="47"/>
        <pc:sldMkLst>
          <pc:docMk/>
          <pc:sldMk cId="597617017" sldId="399"/>
        </pc:sldMkLst>
      </pc:sldChg>
      <pc:sldChg chg="add del">
        <pc:chgData name="상호 송" userId="0723c5bf70cbf17e" providerId="LiveId" clId="{D5FE6CA8-4C1C-4C5D-BC57-FA978076D2B3}" dt="2025-01-02T07:09:28.617" v="43"/>
        <pc:sldMkLst>
          <pc:docMk/>
          <pc:sldMk cId="733650487" sldId="400"/>
        </pc:sldMkLst>
      </pc:sldChg>
      <pc:sldChg chg="modSp add mod">
        <pc:chgData name="상호 송" userId="0723c5bf70cbf17e" providerId="LiveId" clId="{D5FE6CA8-4C1C-4C5D-BC57-FA978076D2B3}" dt="2025-01-06T02:36:47.752" v="1615" actId="20577"/>
        <pc:sldMkLst>
          <pc:docMk/>
          <pc:sldMk cId="3586739160" sldId="538"/>
        </pc:sldMkLst>
        <pc:spChg chg="mod">
          <ac:chgData name="상호 송" userId="0723c5bf70cbf17e" providerId="LiveId" clId="{D5FE6CA8-4C1C-4C5D-BC57-FA978076D2B3}" dt="2025-01-06T02:36:47.752" v="1615" actId="20577"/>
          <ac:spMkLst>
            <pc:docMk/>
            <pc:sldMk cId="3586739160" sldId="538"/>
            <ac:spMk id="3" creationId="{6FA337D3-45DB-D458-E27A-AB4274FA786B}"/>
          </ac:spMkLst>
        </pc:spChg>
      </pc:sldChg>
      <pc:sldChg chg="addSp delSp modSp add mod modNotesTx">
        <pc:chgData name="상호 송" userId="0723c5bf70cbf17e" providerId="LiveId" clId="{D5FE6CA8-4C1C-4C5D-BC57-FA978076D2B3}" dt="2025-01-06T04:33:32.001" v="1616" actId="1076"/>
        <pc:sldMkLst>
          <pc:docMk/>
          <pc:sldMk cId="2287372647" sldId="539"/>
        </pc:sldMkLst>
        <pc:spChg chg="mod">
          <ac:chgData name="상호 송" userId="0723c5bf70cbf17e" providerId="LiveId" clId="{D5FE6CA8-4C1C-4C5D-BC57-FA978076D2B3}" dt="2025-01-02T08:26:19.245" v="232"/>
          <ac:spMkLst>
            <pc:docMk/>
            <pc:sldMk cId="2287372647" sldId="539"/>
            <ac:spMk id="3" creationId="{FFAA55D6-CE88-4D7A-F457-E4940A689248}"/>
          </ac:spMkLst>
        </pc:spChg>
        <pc:spChg chg="add mod">
          <ac:chgData name="상호 송" userId="0723c5bf70cbf17e" providerId="LiveId" clId="{D5FE6CA8-4C1C-4C5D-BC57-FA978076D2B3}" dt="2025-01-02T08:23:44.712" v="207" actId="1076"/>
          <ac:spMkLst>
            <pc:docMk/>
            <pc:sldMk cId="2287372647" sldId="539"/>
            <ac:spMk id="13" creationId="{25BC0616-1366-334B-C8BF-AF52BD2EE71A}"/>
          </ac:spMkLst>
        </pc:spChg>
        <pc:spChg chg="add mod">
          <ac:chgData name="상호 송" userId="0723c5bf70cbf17e" providerId="LiveId" clId="{D5FE6CA8-4C1C-4C5D-BC57-FA978076D2B3}" dt="2025-01-02T08:23:41.821" v="206" actId="1076"/>
          <ac:spMkLst>
            <pc:docMk/>
            <pc:sldMk cId="2287372647" sldId="539"/>
            <ac:spMk id="15" creationId="{A2F000E5-49DE-CCFE-01EC-33E9BF9FEBBD}"/>
          </ac:spMkLst>
        </pc:spChg>
        <pc:spChg chg="add mod">
          <ac:chgData name="상호 송" userId="0723c5bf70cbf17e" providerId="LiveId" clId="{D5FE6CA8-4C1C-4C5D-BC57-FA978076D2B3}" dt="2025-01-02T08:25:10.801" v="230" actId="1076"/>
          <ac:spMkLst>
            <pc:docMk/>
            <pc:sldMk cId="2287372647" sldId="539"/>
            <ac:spMk id="20" creationId="{BBB53C9F-259C-E102-569A-00F059C52AC7}"/>
          </ac:spMkLst>
        </pc:spChg>
        <pc:spChg chg="add mod">
          <ac:chgData name="상호 송" userId="0723c5bf70cbf17e" providerId="LiveId" clId="{D5FE6CA8-4C1C-4C5D-BC57-FA978076D2B3}" dt="2025-01-02T08:25:06.857" v="229" actId="1076"/>
          <ac:spMkLst>
            <pc:docMk/>
            <pc:sldMk cId="2287372647" sldId="539"/>
            <ac:spMk id="23" creationId="{5A360FF6-AC0A-E051-F6AA-CD2A14AF10FD}"/>
          </ac:spMkLst>
        </pc:spChg>
        <pc:spChg chg="add mod">
          <ac:chgData name="상호 송" userId="0723c5bf70cbf17e" providerId="LiveId" clId="{D5FE6CA8-4C1C-4C5D-BC57-FA978076D2B3}" dt="2025-01-06T04:33:32.001" v="1616" actId="1076"/>
          <ac:spMkLst>
            <pc:docMk/>
            <pc:sldMk cId="2287372647" sldId="539"/>
            <ac:spMk id="24" creationId="{48FBBDB7-0EE9-29D7-582F-91AB51FF7884}"/>
          </ac:spMkLst>
        </pc:spChg>
        <pc:picChg chg="add mod">
          <ac:chgData name="상호 송" userId="0723c5bf70cbf17e" providerId="LiveId" clId="{D5FE6CA8-4C1C-4C5D-BC57-FA978076D2B3}" dt="2025-01-02T08:23:41.821" v="206" actId="1076"/>
          <ac:picMkLst>
            <pc:docMk/>
            <pc:sldMk cId="2287372647" sldId="539"/>
            <ac:picMk id="12" creationId="{4EA5E27E-981E-F86F-51D3-370F57D71182}"/>
          </ac:picMkLst>
        </pc:picChg>
        <pc:picChg chg="add mod">
          <ac:chgData name="상호 송" userId="0723c5bf70cbf17e" providerId="LiveId" clId="{D5FE6CA8-4C1C-4C5D-BC57-FA978076D2B3}" dt="2025-01-02T08:23:44.712" v="207" actId="1076"/>
          <ac:picMkLst>
            <pc:docMk/>
            <pc:sldMk cId="2287372647" sldId="539"/>
            <ac:picMk id="14" creationId="{AF4BB16A-71C6-01B8-4161-96294BDB37DE}"/>
          </ac:picMkLst>
        </pc:picChg>
        <pc:picChg chg="add mod">
          <ac:chgData name="상호 송" userId="0723c5bf70cbf17e" providerId="LiveId" clId="{D5FE6CA8-4C1C-4C5D-BC57-FA978076D2B3}" dt="2025-01-02T08:23:53.306" v="210" actId="1076"/>
          <ac:picMkLst>
            <pc:docMk/>
            <pc:sldMk cId="2287372647" sldId="539"/>
            <ac:picMk id="16" creationId="{CD6F3CD6-2BE0-09FD-14BF-766B421BE9D9}"/>
          </ac:picMkLst>
        </pc:picChg>
        <pc:picChg chg="add mod">
          <ac:chgData name="상호 송" userId="0723c5bf70cbf17e" providerId="LiveId" clId="{D5FE6CA8-4C1C-4C5D-BC57-FA978076D2B3}" dt="2025-01-02T08:23:50.772" v="208" actId="1076"/>
          <ac:picMkLst>
            <pc:docMk/>
            <pc:sldMk cId="2287372647" sldId="539"/>
            <ac:picMk id="17" creationId="{96AC4B05-6CD8-CF48-1922-4620AB986817}"/>
          </ac:picMkLst>
        </pc:picChg>
        <pc:picChg chg="add mod">
          <ac:chgData name="상호 송" userId="0723c5bf70cbf17e" providerId="LiveId" clId="{D5FE6CA8-4C1C-4C5D-BC57-FA978076D2B3}" dt="2025-01-02T08:23:53.306" v="210" actId="1076"/>
          <ac:picMkLst>
            <pc:docMk/>
            <pc:sldMk cId="2287372647" sldId="539"/>
            <ac:picMk id="18" creationId="{B112391A-9D27-F422-E7E9-FE23734C52F7}"/>
          </ac:picMkLst>
        </pc:picChg>
        <pc:picChg chg="add mod">
          <ac:chgData name="상호 송" userId="0723c5bf70cbf17e" providerId="LiveId" clId="{D5FE6CA8-4C1C-4C5D-BC57-FA978076D2B3}" dt="2025-01-02T08:23:50.772" v="208" actId="1076"/>
          <ac:picMkLst>
            <pc:docMk/>
            <pc:sldMk cId="2287372647" sldId="539"/>
            <ac:picMk id="19" creationId="{DC91ED0F-D10B-ED73-6687-32BB0A83717D}"/>
          </ac:picMkLst>
        </pc:picChg>
        <pc:picChg chg="add mod">
          <ac:chgData name="상호 송" userId="0723c5bf70cbf17e" providerId="LiveId" clId="{D5FE6CA8-4C1C-4C5D-BC57-FA978076D2B3}" dt="2025-01-02T08:25:03.520" v="228" actId="1076"/>
          <ac:picMkLst>
            <pc:docMk/>
            <pc:sldMk cId="2287372647" sldId="539"/>
            <ac:picMk id="21" creationId="{304F08DE-0E22-37A3-76C7-FF1C585F53A1}"/>
          </ac:picMkLst>
        </pc:picChg>
        <pc:picChg chg="add mod">
          <ac:chgData name="상호 송" userId="0723c5bf70cbf17e" providerId="LiveId" clId="{D5FE6CA8-4C1C-4C5D-BC57-FA978076D2B3}" dt="2025-01-02T08:24:52.198" v="224" actId="1076"/>
          <ac:picMkLst>
            <pc:docMk/>
            <pc:sldMk cId="2287372647" sldId="539"/>
            <ac:picMk id="22" creationId="{268BAAE4-F168-38C7-70D7-26F71ED64145}"/>
          </ac:picMkLst>
        </pc:picChg>
      </pc:sldChg>
      <pc:sldChg chg="addSp delSp modSp add mod modNotesTx">
        <pc:chgData name="상호 송" userId="0723c5bf70cbf17e" providerId="LiveId" clId="{D5FE6CA8-4C1C-4C5D-BC57-FA978076D2B3}" dt="2025-01-07T01:40:16.845" v="1715" actId="20577"/>
        <pc:sldMkLst>
          <pc:docMk/>
          <pc:sldMk cId="1875339757" sldId="540"/>
        </pc:sldMkLst>
        <pc:spChg chg="mod">
          <ac:chgData name="상호 송" userId="0723c5bf70cbf17e" providerId="LiveId" clId="{D5FE6CA8-4C1C-4C5D-BC57-FA978076D2B3}" dt="2025-01-02T08:33:57.301" v="377" actId="20577"/>
          <ac:spMkLst>
            <pc:docMk/>
            <pc:sldMk cId="1875339757" sldId="540"/>
            <ac:spMk id="3" creationId="{C6F9A76B-9BFC-B6D7-56C6-7C9097B8F7B5}"/>
          </ac:spMkLst>
        </pc:spChg>
        <pc:spChg chg="add mod">
          <ac:chgData name="상호 송" userId="0723c5bf70cbf17e" providerId="LiveId" clId="{D5FE6CA8-4C1C-4C5D-BC57-FA978076D2B3}" dt="2025-01-02T08:34:16.117" v="381" actId="1076"/>
          <ac:spMkLst>
            <pc:docMk/>
            <pc:sldMk cId="1875339757" sldId="540"/>
            <ac:spMk id="7" creationId="{368FD5D1-5022-817E-03A4-C752A8A14753}"/>
          </ac:spMkLst>
        </pc:spChg>
        <pc:spChg chg="add mod">
          <ac:chgData name="상호 송" userId="0723c5bf70cbf17e" providerId="LiveId" clId="{D5FE6CA8-4C1C-4C5D-BC57-FA978076D2B3}" dt="2025-01-02T08:35:54.323" v="714" actId="1076"/>
          <ac:spMkLst>
            <pc:docMk/>
            <pc:sldMk cId="1875339757" sldId="540"/>
            <ac:spMk id="8" creationId="{7E9B40BB-9308-5547-6BFD-2C67B5C7EB5F}"/>
          </ac:spMkLst>
        </pc:spChg>
        <pc:spChg chg="add mod">
          <ac:chgData name="상호 송" userId="0723c5bf70cbf17e" providerId="LiveId" clId="{D5FE6CA8-4C1C-4C5D-BC57-FA978076D2B3}" dt="2025-01-07T01:40:16.845" v="1715" actId="20577"/>
          <ac:spMkLst>
            <pc:docMk/>
            <pc:sldMk cId="1875339757" sldId="540"/>
            <ac:spMk id="27" creationId="{48C61F46-393B-2EC1-730B-C660A29BEB40}"/>
          </ac:spMkLst>
        </pc:spChg>
        <pc:spChg chg="add mod">
          <ac:chgData name="상호 송" userId="0723c5bf70cbf17e" providerId="LiveId" clId="{D5FE6CA8-4C1C-4C5D-BC57-FA978076D2B3}" dt="2025-01-02T08:37:25.980" v="719" actId="1076"/>
          <ac:spMkLst>
            <pc:docMk/>
            <pc:sldMk cId="1875339757" sldId="540"/>
            <ac:spMk id="34" creationId="{C9B1288B-5844-B77B-6AA3-7E92732DEF7A}"/>
          </ac:spMkLst>
        </pc:spChg>
        <pc:spChg chg="add mod">
          <ac:chgData name="상호 송" userId="0723c5bf70cbf17e" providerId="LiveId" clId="{D5FE6CA8-4C1C-4C5D-BC57-FA978076D2B3}" dt="2025-01-02T08:38:37.995" v="734" actId="1076"/>
          <ac:spMkLst>
            <pc:docMk/>
            <pc:sldMk cId="1875339757" sldId="540"/>
            <ac:spMk id="45" creationId="{142C3CAD-4F3C-2F77-52F4-CF30599CF4D3}"/>
          </ac:spMkLst>
        </pc:spChg>
        <pc:spChg chg="add mod">
          <ac:chgData name="상호 송" userId="0723c5bf70cbf17e" providerId="LiveId" clId="{D5FE6CA8-4C1C-4C5D-BC57-FA978076D2B3}" dt="2025-01-02T08:38:37.995" v="734" actId="1076"/>
          <ac:spMkLst>
            <pc:docMk/>
            <pc:sldMk cId="1875339757" sldId="540"/>
            <ac:spMk id="46" creationId="{761FC231-AEEA-8AA5-E033-779CC2CFCB7B}"/>
          </ac:spMkLst>
        </pc:spChg>
        <pc:spChg chg="add mod">
          <ac:chgData name="상호 송" userId="0723c5bf70cbf17e" providerId="LiveId" clId="{D5FE6CA8-4C1C-4C5D-BC57-FA978076D2B3}" dt="2025-01-02T08:38:37.995" v="734" actId="1076"/>
          <ac:spMkLst>
            <pc:docMk/>
            <pc:sldMk cId="1875339757" sldId="540"/>
            <ac:spMk id="47" creationId="{FA4F596D-8EF0-12AC-55AD-671AC20ABFB5}"/>
          </ac:spMkLst>
        </pc:spChg>
        <pc:spChg chg="add mod">
          <ac:chgData name="상호 송" userId="0723c5bf70cbf17e" providerId="LiveId" clId="{D5FE6CA8-4C1C-4C5D-BC57-FA978076D2B3}" dt="2025-01-02T08:38:31.161" v="732" actId="1076"/>
          <ac:spMkLst>
            <pc:docMk/>
            <pc:sldMk cId="1875339757" sldId="540"/>
            <ac:spMk id="48" creationId="{2D636E9C-D03A-FE78-E68F-6DC2517AFDA5}"/>
          </ac:spMkLst>
        </pc:spChg>
        <pc:spChg chg="add mod">
          <ac:chgData name="상호 송" userId="0723c5bf70cbf17e" providerId="LiveId" clId="{D5FE6CA8-4C1C-4C5D-BC57-FA978076D2B3}" dt="2025-01-02T08:38:37.995" v="734" actId="1076"/>
          <ac:spMkLst>
            <pc:docMk/>
            <pc:sldMk cId="1875339757" sldId="540"/>
            <ac:spMk id="49" creationId="{BE57C146-5949-1987-4F38-E7840BDD8F9E}"/>
          </ac:spMkLst>
        </pc:spChg>
        <pc:spChg chg="add mod">
          <ac:chgData name="상호 송" userId="0723c5bf70cbf17e" providerId="LiveId" clId="{D5FE6CA8-4C1C-4C5D-BC57-FA978076D2B3}" dt="2025-01-02T08:38:09.930" v="725" actId="1076"/>
          <ac:spMkLst>
            <pc:docMk/>
            <pc:sldMk cId="1875339757" sldId="540"/>
            <ac:spMk id="52" creationId="{50A4D4A0-4BF4-A0F0-6382-3A8F149531FB}"/>
          </ac:spMkLst>
        </pc:spChg>
        <pc:spChg chg="add mod">
          <ac:chgData name="상호 송" userId="0723c5bf70cbf17e" providerId="LiveId" clId="{D5FE6CA8-4C1C-4C5D-BC57-FA978076D2B3}" dt="2025-01-02T08:38:09.930" v="725" actId="1076"/>
          <ac:spMkLst>
            <pc:docMk/>
            <pc:sldMk cId="1875339757" sldId="540"/>
            <ac:spMk id="53" creationId="{F88C9FA8-86E9-A428-60F6-CA6A64CBB3D7}"/>
          </ac:spMkLst>
        </pc:spChg>
        <pc:spChg chg="add mod">
          <ac:chgData name="상호 송" userId="0723c5bf70cbf17e" providerId="LiveId" clId="{D5FE6CA8-4C1C-4C5D-BC57-FA978076D2B3}" dt="2025-01-02T08:38:19.099" v="727" actId="1076"/>
          <ac:spMkLst>
            <pc:docMk/>
            <pc:sldMk cId="1875339757" sldId="540"/>
            <ac:spMk id="54" creationId="{5273BB31-1B3D-5EBF-3556-0F4C345F28E5}"/>
          </ac:spMkLst>
        </pc:spChg>
        <pc:picChg chg="add mod">
          <ac:chgData name="상호 송" userId="0723c5bf70cbf17e" providerId="LiveId" clId="{D5FE6CA8-4C1C-4C5D-BC57-FA978076D2B3}" dt="2025-01-02T08:34:16.117" v="381" actId="1076"/>
          <ac:picMkLst>
            <pc:docMk/>
            <pc:sldMk cId="1875339757" sldId="540"/>
            <ac:picMk id="2" creationId="{2D2F1614-E0C6-C9C5-0038-8828D63CD0A5}"/>
          </ac:picMkLst>
        </pc:picChg>
        <pc:picChg chg="add mod">
          <ac:chgData name="상호 송" userId="0723c5bf70cbf17e" providerId="LiveId" clId="{D5FE6CA8-4C1C-4C5D-BC57-FA978076D2B3}" dt="2025-01-02T08:34:16.117" v="381" actId="1076"/>
          <ac:picMkLst>
            <pc:docMk/>
            <pc:sldMk cId="1875339757" sldId="540"/>
            <ac:picMk id="5" creationId="{84D1D3A0-C54E-EF10-C8C9-381DF84878D6}"/>
          </ac:picMkLst>
        </pc:picChg>
        <pc:picChg chg="add mod">
          <ac:chgData name="상호 송" userId="0723c5bf70cbf17e" providerId="LiveId" clId="{D5FE6CA8-4C1C-4C5D-BC57-FA978076D2B3}" dt="2025-01-02T08:34:16.117" v="381" actId="1076"/>
          <ac:picMkLst>
            <pc:docMk/>
            <pc:sldMk cId="1875339757" sldId="540"/>
            <ac:picMk id="6" creationId="{6383568C-B9D8-C94D-CE0A-DCF1329B196B}"/>
          </ac:picMkLst>
        </pc:picChg>
        <pc:picChg chg="add mod">
          <ac:chgData name="상호 송" userId="0723c5bf70cbf17e" providerId="LiveId" clId="{D5FE6CA8-4C1C-4C5D-BC57-FA978076D2B3}" dt="2025-01-02T08:38:26.192" v="730" actId="1076"/>
          <ac:picMkLst>
            <pc:docMk/>
            <pc:sldMk cId="1875339757" sldId="540"/>
            <ac:picMk id="29" creationId="{A94B75E2-42FB-9B21-D34F-4EFE07794BD0}"/>
          </ac:picMkLst>
        </pc:picChg>
        <pc:picChg chg="add mod">
          <ac:chgData name="상호 송" userId="0723c5bf70cbf17e" providerId="LiveId" clId="{D5FE6CA8-4C1C-4C5D-BC57-FA978076D2B3}" dt="2025-01-02T08:38:26.192" v="730" actId="1076"/>
          <ac:picMkLst>
            <pc:docMk/>
            <pc:sldMk cId="1875339757" sldId="540"/>
            <ac:picMk id="31" creationId="{1B1A1689-A0CE-32E0-4A97-F8515E8892DE}"/>
          </ac:picMkLst>
        </pc:picChg>
        <pc:picChg chg="add mod">
          <ac:chgData name="상호 송" userId="0723c5bf70cbf17e" providerId="LiveId" clId="{D5FE6CA8-4C1C-4C5D-BC57-FA978076D2B3}" dt="2025-01-02T08:38:09.930" v="725" actId="1076"/>
          <ac:picMkLst>
            <pc:docMk/>
            <pc:sldMk cId="1875339757" sldId="540"/>
            <ac:picMk id="50" creationId="{4818FE3C-71DB-F378-FE5D-C9E515A87AA8}"/>
          </ac:picMkLst>
        </pc:picChg>
        <pc:picChg chg="add mod">
          <ac:chgData name="상호 송" userId="0723c5bf70cbf17e" providerId="LiveId" clId="{D5FE6CA8-4C1C-4C5D-BC57-FA978076D2B3}" dt="2025-01-02T08:38:09.930" v="725" actId="1076"/>
          <ac:picMkLst>
            <pc:docMk/>
            <pc:sldMk cId="1875339757" sldId="540"/>
            <ac:picMk id="51" creationId="{AE5AB70E-755C-738B-4949-65EF146C563A}"/>
          </ac:picMkLst>
        </pc:picChg>
      </pc:sldChg>
      <pc:sldChg chg="addSp delSp modSp add mod modNotesTx">
        <pc:chgData name="상호 송" userId="0723c5bf70cbf17e" providerId="LiveId" clId="{D5FE6CA8-4C1C-4C5D-BC57-FA978076D2B3}" dt="2025-01-02T10:13:07.751" v="929" actId="20577"/>
        <pc:sldMkLst>
          <pc:docMk/>
          <pc:sldMk cId="1811363938" sldId="541"/>
        </pc:sldMkLst>
        <pc:spChg chg="mod">
          <ac:chgData name="상호 송" userId="0723c5bf70cbf17e" providerId="LiveId" clId="{D5FE6CA8-4C1C-4C5D-BC57-FA978076D2B3}" dt="2025-01-02T10:11:15.027" v="771" actId="20577"/>
          <ac:spMkLst>
            <pc:docMk/>
            <pc:sldMk cId="1811363938" sldId="541"/>
            <ac:spMk id="3" creationId="{C10E30B2-9294-26F0-A169-877942D37F39}"/>
          </ac:spMkLst>
        </pc:spChg>
        <pc:spChg chg="mod">
          <ac:chgData name="상호 송" userId="0723c5bf70cbf17e" providerId="LiveId" clId="{D5FE6CA8-4C1C-4C5D-BC57-FA978076D2B3}" dt="2025-01-02T10:11:31.891" v="774"/>
          <ac:spMkLst>
            <pc:docMk/>
            <pc:sldMk cId="1811363938" sldId="541"/>
            <ac:spMk id="14" creationId="{5F91F400-CE7D-0412-AC29-AFF69931275C}"/>
          </ac:spMkLst>
        </pc:spChg>
        <pc:spChg chg="mod">
          <ac:chgData name="상호 송" userId="0723c5bf70cbf17e" providerId="LiveId" clId="{D5FE6CA8-4C1C-4C5D-BC57-FA978076D2B3}" dt="2025-01-02T10:11:31.891" v="774"/>
          <ac:spMkLst>
            <pc:docMk/>
            <pc:sldMk cId="1811363938" sldId="541"/>
            <ac:spMk id="17" creationId="{14E50B4C-7BEB-3144-DDF7-8A8E35E75BB9}"/>
          </ac:spMkLst>
        </pc:spChg>
        <pc:spChg chg="add mod">
          <ac:chgData name="상호 송" userId="0723c5bf70cbf17e" providerId="LiveId" clId="{D5FE6CA8-4C1C-4C5D-BC57-FA978076D2B3}" dt="2025-01-02T10:11:35.113" v="775" actId="1076"/>
          <ac:spMkLst>
            <pc:docMk/>
            <pc:sldMk cId="1811363938" sldId="541"/>
            <ac:spMk id="19" creationId="{E2384896-DA2F-BF68-A8A3-283971B9E649}"/>
          </ac:spMkLst>
        </pc:spChg>
        <pc:spChg chg="add mod">
          <ac:chgData name="상호 송" userId="0723c5bf70cbf17e" providerId="LiveId" clId="{D5FE6CA8-4C1C-4C5D-BC57-FA978076D2B3}" dt="2025-01-02T10:11:35.113" v="775" actId="1076"/>
          <ac:spMkLst>
            <pc:docMk/>
            <pc:sldMk cId="1811363938" sldId="541"/>
            <ac:spMk id="20" creationId="{0FE4D28A-B90B-642B-2D94-0A9FF2919586}"/>
          </ac:spMkLst>
        </pc:spChg>
        <pc:spChg chg="add mod">
          <ac:chgData name="상호 송" userId="0723c5bf70cbf17e" providerId="LiveId" clId="{D5FE6CA8-4C1C-4C5D-BC57-FA978076D2B3}" dt="2025-01-02T10:11:35.113" v="775" actId="1076"/>
          <ac:spMkLst>
            <pc:docMk/>
            <pc:sldMk cId="1811363938" sldId="541"/>
            <ac:spMk id="21" creationId="{D0A7C135-520D-0495-7562-99DD3524A3C5}"/>
          </ac:spMkLst>
        </pc:spChg>
        <pc:spChg chg="add mod">
          <ac:chgData name="상호 송" userId="0723c5bf70cbf17e" providerId="LiveId" clId="{D5FE6CA8-4C1C-4C5D-BC57-FA978076D2B3}" dt="2025-01-02T10:11:35.113" v="775" actId="1076"/>
          <ac:spMkLst>
            <pc:docMk/>
            <pc:sldMk cId="1811363938" sldId="541"/>
            <ac:spMk id="22" creationId="{E9C7503B-89D7-596C-954E-898D1973CEAE}"/>
          </ac:spMkLst>
        </pc:spChg>
        <pc:spChg chg="add mod">
          <ac:chgData name="상호 송" userId="0723c5bf70cbf17e" providerId="LiveId" clId="{D5FE6CA8-4C1C-4C5D-BC57-FA978076D2B3}" dt="2025-01-02T10:11:35.113" v="775" actId="1076"/>
          <ac:spMkLst>
            <pc:docMk/>
            <pc:sldMk cId="1811363938" sldId="541"/>
            <ac:spMk id="23" creationId="{973F8295-B027-9C51-D059-2242CAC7E220}"/>
          </ac:spMkLst>
        </pc:spChg>
        <pc:spChg chg="add mod">
          <ac:chgData name="상호 송" userId="0723c5bf70cbf17e" providerId="LiveId" clId="{D5FE6CA8-4C1C-4C5D-BC57-FA978076D2B3}" dt="2025-01-02T10:11:35.113" v="775" actId="1076"/>
          <ac:spMkLst>
            <pc:docMk/>
            <pc:sldMk cId="1811363938" sldId="541"/>
            <ac:spMk id="24" creationId="{BB8544D7-78BD-6297-A6DD-92D2802314FD}"/>
          </ac:spMkLst>
        </pc:spChg>
        <pc:spChg chg="add mod">
          <ac:chgData name="상호 송" userId="0723c5bf70cbf17e" providerId="LiveId" clId="{D5FE6CA8-4C1C-4C5D-BC57-FA978076D2B3}" dt="2025-01-02T10:11:35.113" v="775" actId="1076"/>
          <ac:spMkLst>
            <pc:docMk/>
            <pc:sldMk cId="1811363938" sldId="541"/>
            <ac:spMk id="25" creationId="{E656DF03-D279-25CC-D952-4E2B3A247C08}"/>
          </ac:spMkLst>
        </pc:spChg>
        <pc:spChg chg="add mod">
          <ac:chgData name="상호 송" userId="0723c5bf70cbf17e" providerId="LiveId" clId="{D5FE6CA8-4C1C-4C5D-BC57-FA978076D2B3}" dt="2025-01-02T10:11:35.113" v="775" actId="1076"/>
          <ac:spMkLst>
            <pc:docMk/>
            <pc:sldMk cId="1811363938" sldId="541"/>
            <ac:spMk id="26" creationId="{0B9EEBB4-5D36-8E3D-CF08-76B3463FDA59}"/>
          </ac:spMkLst>
        </pc:spChg>
        <pc:grpChg chg="add mod">
          <ac:chgData name="상호 송" userId="0723c5bf70cbf17e" providerId="LiveId" clId="{D5FE6CA8-4C1C-4C5D-BC57-FA978076D2B3}" dt="2025-01-02T10:11:35.113" v="775" actId="1076"/>
          <ac:grpSpMkLst>
            <pc:docMk/>
            <pc:sldMk cId="1811363938" sldId="541"/>
            <ac:grpSpMk id="11" creationId="{0EBF5F8B-9679-5B99-9FD2-7E30CB088783}"/>
          </ac:grpSpMkLst>
        </pc:grpChg>
        <pc:picChg chg="add mod">
          <ac:chgData name="상호 송" userId="0723c5bf70cbf17e" providerId="LiveId" clId="{D5FE6CA8-4C1C-4C5D-BC57-FA978076D2B3}" dt="2025-01-02T10:11:35.113" v="775" actId="1076"/>
          <ac:picMkLst>
            <pc:docMk/>
            <pc:sldMk cId="1811363938" sldId="541"/>
            <ac:picMk id="9" creationId="{7DB2726E-932C-A65A-F4BB-95F1D39E7687}"/>
          </ac:picMkLst>
        </pc:picChg>
        <pc:picChg chg="add mod">
          <ac:chgData name="상호 송" userId="0723c5bf70cbf17e" providerId="LiveId" clId="{D5FE6CA8-4C1C-4C5D-BC57-FA978076D2B3}" dt="2025-01-02T10:11:35.113" v="775" actId="1076"/>
          <ac:picMkLst>
            <pc:docMk/>
            <pc:sldMk cId="1811363938" sldId="541"/>
            <ac:picMk id="10" creationId="{98B0CBAE-95C1-E0CA-DE03-3A7FFAAA9E19}"/>
          </ac:picMkLst>
        </pc:picChg>
        <pc:picChg chg="mod">
          <ac:chgData name="상호 송" userId="0723c5bf70cbf17e" providerId="LiveId" clId="{D5FE6CA8-4C1C-4C5D-BC57-FA978076D2B3}" dt="2025-01-02T10:11:31.891" v="774"/>
          <ac:picMkLst>
            <pc:docMk/>
            <pc:sldMk cId="1811363938" sldId="541"/>
            <ac:picMk id="12" creationId="{AF53C930-EF5E-3538-6B80-851FD9B9BBD1}"/>
          </ac:picMkLst>
        </pc:picChg>
        <pc:picChg chg="mod">
          <ac:chgData name="상호 송" userId="0723c5bf70cbf17e" providerId="LiveId" clId="{D5FE6CA8-4C1C-4C5D-BC57-FA978076D2B3}" dt="2025-01-02T10:11:31.891" v="774"/>
          <ac:picMkLst>
            <pc:docMk/>
            <pc:sldMk cId="1811363938" sldId="541"/>
            <ac:picMk id="13" creationId="{9E3FB2E3-F5CD-E1C1-2F92-5DEE08047915}"/>
          </ac:picMkLst>
        </pc:picChg>
        <pc:picChg chg="mod">
          <ac:chgData name="상호 송" userId="0723c5bf70cbf17e" providerId="LiveId" clId="{D5FE6CA8-4C1C-4C5D-BC57-FA978076D2B3}" dt="2025-01-02T10:11:31.891" v="774"/>
          <ac:picMkLst>
            <pc:docMk/>
            <pc:sldMk cId="1811363938" sldId="541"/>
            <ac:picMk id="15" creationId="{4EFB1BF3-9C61-4934-F313-E04601F13084}"/>
          </ac:picMkLst>
        </pc:picChg>
        <pc:picChg chg="mod">
          <ac:chgData name="상호 송" userId="0723c5bf70cbf17e" providerId="LiveId" clId="{D5FE6CA8-4C1C-4C5D-BC57-FA978076D2B3}" dt="2025-01-02T10:11:31.891" v="774"/>
          <ac:picMkLst>
            <pc:docMk/>
            <pc:sldMk cId="1811363938" sldId="541"/>
            <ac:picMk id="16" creationId="{50A278DE-06CF-D398-1195-A45F513F7EBA}"/>
          </ac:picMkLst>
        </pc:picChg>
        <pc:picChg chg="mod">
          <ac:chgData name="상호 송" userId="0723c5bf70cbf17e" providerId="LiveId" clId="{D5FE6CA8-4C1C-4C5D-BC57-FA978076D2B3}" dt="2025-01-02T10:11:31.891" v="774"/>
          <ac:picMkLst>
            <pc:docMk/>
            <pc:sldMk cId="1811363938" sldId="541"/>
            <ac:picMk id="18" creationId="{EEB35EC8-844E-DB91-A3C9-E8D18CA903F4}"/>
          </ac:picMkLst>
        </pc:picChg>
      </pc:sldChg>
      <pc:sldChg chg="addSp delSp modSp add mod modNotesTx">
        <pc:chgData name="상호 송" userId="0723c5bf70cbf17e" providerId="LiveId" clId="{D5FE6CA8-4C1C-4C5D-BC57-FA978076D2B3}" dt="2025-01-02T10:33:30.651" v="988"/>
        <pc:sldMkLst>
          <pc:docMk/>
          <pc:sldMk cId="521976154" sldId="542"/>
        </pc:sldMkLst>
        <pc:spChg chg="add mod">
          <ac:chgData name="상호 송" userId="0723c5bf70cbf17e" providerId="LiveId" clId="{D5FE6CA8-4C1C-4C5D-BC57-FA978076D2B3}" dt="2025-01-02T10:20:31.985" v="968" actId="1076"/>
          <ac:spMkLst>
            <pc:docMk/>
            <pc:sldMk cId="521976154" sldId="542"/>
            <ac:spMk id="2" creationId="{42037502-1A51-3BD1-A9C8-F6E77F541698}"/>
          </ac:spMkLst>
        </pc:spChg>
        <pc:spChg chg="mod">
          <ac:chgData name="상호 송" userId="0723c5bf70cbf17e" providerId="LiveId" clId="{D5FE6CA8-4C1C-4C5D-BC57-FA978076D2B3}" dt="2025-01-02T10:20:14.857" v="964" actId="20577"/>
          <ac:spMkLst>
            <pc:docMk/>
            <pc:sldMk cId="521976154" sldId="542"/>
            <ac:spMk id="3" creationId="{033D47F2-DDD2-9F79-AA39-B438899B591E}"/>
          </ac:spMkLst>
        </pc:spChg>
        <pc:spChg chg="add mod">
          <ac:chgData name="상호 송" userId="0723c5bf70cbf17e" providerId="LiveId" clId="{D5FE6CA8-4C1C-4C5D-BC57-FA978076D2B3}" dt="2025-01-02T10:20:31.985" v="968" actId="1076"/>
          <ac:spMkLst>
            <pc:docMk/>
            <pc:sldMk cId="521976154" sldId="542"/>
            <ac:spMk id="5" creationId="{496F4AB3-9BE6-1E73-0BE1-0331E3CC7E1B}"/>
          </ac:spMkLst>
        </pc:spChg>
        <pc:spChg chg="add mod">
          <ac:chgData name="상호 송" userId="0723c5bf70cbf17e" providerId="LiveId" clId="{D5FE6CA8-4C1C-4C5D-BC57-FA978076D2B3}" dt="2025-01-02T10:21:12.683" v="970" actId="1076"/>
          <ac:spMkLst>
            <pc:docMk/>
            <pc:sldMk cId="521976154" sldId="542"/>
            <ac:spMk id="8" creationId="{71D38A45-C0E4-90C0-D627-AA7A4260C08E}"/>
          </ac:spMkLst>
        </pc:spChg>
        <pc:spChg chg="add mod">
          <ac:chgData name="상호 송" userId="0723c5bf70cbf17e" providerId="LiveId" clId="{D5FE6CA8-4C1C-4C5D-BC57-FA978076D2B3}" dt="2025-01-02T10:21:12.683" v="970" actId="1076"/>
          <ac:spMkLst>
            <pc:docMk/>
            <pc:sldMk cId="521976154" sldId="542"/>
            <ac:spMk id="27" creationId="{61D7DC45-C5E4-2A72-C0AB-315D5A8A00E2}"/>
          </ac:spMkLst>
        </pc:spChg>
        <pc:spChg chg="add mod">
          <ac:chgData name="상호 송" userId="0723c5bf70cbf17e" providerId="LiveId" clId="{D5FE6CA8-4C1C-4C5D-BC57-FA978076D2B3}" dt="2025-01-02T10:21:12.683" v="970" actId="1076"/>
          <ac:spMkLst>
            <pc:docMk/>
            <pc:sldMk cId="521976154" sldId="542"/>
            <ac:spMk id="28" creationId="{417C9733-2809-5526-56AE-72874BD994F8}"/>
          </ac:spMkLst>
        </pc:spChg>
        <pc:spChg chg="add mod">
          <ac:chgData name="상호 송" userId="0723c5bf70cbf17e" providerId="LiveId" clId="{D5FE6CA8-4C1C-4C5D-BC57-FA978076D2B3}" dt="2025-01-02T10:21:12.683" v="970" actId="1076"/>
          <ac:spMkLst>
            <pc:docMk/>
            <pc:sldMk cId="521976154" sldId="542"/>
            <ac:spMk id="29" creationId="{A26E6902-90E6-5037-F867-9CE2802863D2}"/>
          </ac:spMkLst>
        </pc:spChg>
        <pc:picChg chg="add mod">
          <ac:chgData name="상호 송" userId="0723c5bf70cbf17e" providerId="LiveId" clId="{D5FE6CA8-4C1C-4C5D-BC57-FA978076D2B3}" dt="2025-01-02T10:20:31.985" v="968" actId="1076"/>
          <ac:picMkLst>
            <pc:docMk/>
            <pc:sldMk cId="521976154" sldId="542"/>
            <ac:picMk id="6" creationId="{FC2E9D9F-1BF3-F879-D0B1-6011CF4660D3}"/>
          </ac:picMkLst>
        </pc:picChg>
        <pc:picChg chg="add mod">
          <ac:chgData name="상호 송" userId="0723c5bf70cbf17e" providerId="LiveId" clId="{D5FE6CA8-4C1C-4C5D-BC57-FA978076D2B3}" dt="2025-01-02T10:21:12.683" v="970" actId="1076"/>
          <ac:picMkLst>
            <pc:docMk/>
            <pc:sldMk cId="521976154" sldId="542"/>
            <ac:picMk id="7" creationId="{F3381789-9646-141B-A6CE-C521D28A6E10}"/>
          </ac:picMkLst>
        </pc:picChg>
      </pc:sldChg>
      <pc:sldChg chg="addSp delSp modSp add mod modNotesTx">
        <pc:chgData name="상호 송" userId="0723c5bf70cbf17e" providerId="LiveId" clId="{D5FE6CA8-4C1C-4C5D-BC57-FA978076D2B3}" dt="2025-01-03T01:52:55.519" v="1258"/>
        <pc:sldMkLst>
          <pc:docMk/>
          <pc:sldMk cId="3740772730" sldId="543"/>
        </pc:sldMkLst>
        <pc:spChg chg="mod">
          <ac:chgData name="상호 송" userId="0723c5bf70cbf17e" providerId="LiveId" clId="{D5FE6CA8-4C1C-4C5D-BC57-FA978076D2B3}" dt="2025-01-02T10:26:57.189" v="977"/>
          <ac:spMkLst>
            <pc:docMk/>
            <pc:sldMk cId="3740772730" sldId="543"/>
            <ac:spMk id="12" creationId="{78556650-2BAA-4DDD-884C-21EB7DFB1564}"/>
          </ac:spMkLst>
        </pc:spChg>
        <pc:spChg chg="add mod">
          <ac:chgData name="상호 송" userId="0723c5bf70cbf17e" providerId="LiveId" clId="{D5FE6CA8-4C1C-4C5D-BC57-FA978076D2B3}" dt="2025-01-02T10:27:18.824" v="983" actId="1076"/>
          <ac:spMkLst>
            <pc:docMk/>
            <pc:sldMk cId="3740772730" sldId="543"/>
            <ac:spMk id="16" creationId="{113FF340-0CC1-D9D4-8A7D-4E78612C0DD6}"/>
          </ac:spMkLst>
        </pc:spChg>
        <pc:grpChg chg="add mod">
          <ac:chgData name="상호 송" userId="0723c5bf70cbf17e" providerId="LiveId" clId="{D5FE6CA8-4C1C-4C5D-BC57-FA978076D2B3}" dt="2025-01-03T01:51:09.997" v="1257" actId="1076"/>
          <ac:grpSpMkLst>
            <pc:docMk/>
            <pc:sldMk cId="3740772730" sldId="543"/>
            <ac:grpSpMk id="10" creationId="{67F9CC1A-1199-5226-BE46-0135A5C5253D}"/>
          </ac:grpSpMkLst>
        </pc:grpChg>
        <pc:picChg chg="mod">
          <ac:chgData name="상호 송" userId="0723c5bf70cbf17e" providerId="LiveId" clId="{D5FE6CA8-4C1C-4C5D-BC57-FA978076D2B3}" dt="2025-01-02T10:26:57.189" v="977"/>
          <ac:picMkLst>
            <pc:docMk/>
            <pc:sldMk cId="3740772730" sldId="543"/>
            <ac:picMk id="11" creationId="{B9F5FB94-FB2A-221D-B881-F551FE340696}"/>
          </ac:picMkLst>
        </pc:picChg>
        <pc:picChg chg="add mod">
          <ac:chgData name="상호 송" userId="0723c5bf70cbf17e" providerId="LiveId" clId="{D5FE6CA8-4C1C-4C5D-BC57-FA978076D2B3}" dt="2025-01-02T10:27:10.343" v="980" actId="1076"/>
          <ac:picMkLst>
            <pc:docMk/>
            <pc:sldMk cId="3740772730" sldId="543"/>
            <ac:picMk id="14" creationId="{67936CB1-1E5F-9B20-0CDE-54B21F7E94DF}"/>
          </ac:picMkLst>
        </pc:picChg>
        <pc:picChg chg="add mod">
          <ac:chgData name="상호 송" userId="0723c5bf70cbf17e" providerId="LiveId" clId="{D5FE6CA8-4C1C-4C5D-BC57-FA978076D2B3}" dt="2025-01-02T10:27:18.824" v="983" actId="1076"/>
          <ac:picMkLst>
            <pc:docMk/>
            <pc:sldMk cId="3740772730" sldId="543"/>
            <ac:picMk id="15" creationId="{B0D79DFE-193B-CF35-E86E-05E09150BB30}"/>
          </ac:picMkLst>
        </pc:picChg>
      </pc:sldChg>
      <pc:sldChg chg="addSp delSp modSp add del mod modNotesTx">
        <pc:chgData name="상호 송" userId="0723c5bf70cbf17e" providerId="LiveId" clId="{D5FE6CA8-4C1C-4C5D-BC57-FA978076D2B3}" dt="2025-01-06T02:02:18.292" v="1612" actId="47"/>
        <pc:sldMkLst>
          <pc:docMk/>
          <pc:sldMk cId="2923352352" sldId="544"/>
        </pc:sldMkLst>
        <pc:picChg chg="add del mod">
          <ac:chgData name="상호 송" userId="0723c5bf70cbf17e" providerId="LiveId" clId="{D5FE6CA8-4C1C-4C5D-BC57-FA978076D2B3}" dt="2025-01-06T02:01:37.861" v="1603" actId="21"/>
          <ac:picMkLst>
            <pc:docMk/>
            <pc:sldMk cId="2923352352" sldId="544"/>
            <ac:picMk id="2" creationId="{295EC7A2-4B08-BA8B-92E6-7E56E646C380}"/>
          </ac:picMkLst>
        </pc:picChg>
        <pc:picChg chg="add del mod">
          <ac:chgData name="상호 송" userId="0723c5bf70cbf17e" providerId="LiveId" clId="{D5FE6CA8-4C1C-4C5D-BC57-FA978076D2B3}" dt="2025-01-06T02:01:37.861" v="1603" actId="21"/>
          <ac:picMkLst>
            <pc:docMk/>
            <pc:sldMk cId="2923352352" sldId="544"/>
            <ac:picMk id="5" creationId="{3356FEA5-182C-7E5A-D789-8CAE02CD2718}"/>
          </ac:picMkLst>
        </pc:picChg>
      </pc:sldChg>
      <pc:sldChg chg="addSp delSp modSp add mod modNotesTx">
        <pc:chgData name="상호 송" userId="0723c5bf70cbf17e" providerId="LiveId" clId="{D5FE6CA8-4C1C-4C5D-BC57-FA978076D2B3}" dt="2025-01-06T02:02:09.831" v="1611"/>
        <pc:sldMkLst>
          <pc:docMk/>
          <pc:sldMk cId="236786896" sldId="545"/>
        </pc:sldMkLst>
        <pc:spChg chg="add mod">
          <ac:chgData name="상호 송" userId="0723c5bf70cbf17e" providerId="LiveId" clId="{D5FE6CA8-4C1C-4C5D-BC57-FA978076D2B3}" dt="2025-01-06T02:01:25.436" v="1600" actId="14100"/>
          <ac:spMkLst>
            <pc:docMk/>
            <pc:sldMk cId="236786896" sldId="545"/>
            <ac:spMk id="8" creationId="{38C4E4D4-DF0B-BF2D-963E-551A04706722}"/>
          </ac:spMkLst>
        </pc:spChg>
        <pc:spChg chg="add del mod">
          <ac:chgData name="상호 송" userId="0723c5bf70cbf17e" providerId="LiveId" clId="{D5FE6CA8-4C1C-4C5D-BC57-FA978076D2B3}" dt="2025-01-06T02:01:19.422" v="1596" actId="478"/>
          <ac:spMkLst>
            <pc:docMk/>
            <pc:sldMk cId="236786896" sldId="545"/>
            <ac:spMk id="9" creationId="{244BC2BB-896E-C00B-A79F-F66453FA30F9}"/>
          </ac:spMkLst>
        </pc:spChg>
        <pc:picChg chg="add mod">
          <ac:chgData name="상호 송" userId="0723c5bf70cbf17e" providerId="LiveId" clId="{D5FE6CA8-4C1C-4C5D-BC57-FA978076D2B3}" dt="2025-01-06T02:01:45.524" v="1607" actId="1076"/>
          <ac:picMkLst>
            <pc:docMk/>
            <pc:sldMk cId="236786896" sldId="545"/>
            <ac:picMk id="2" creationId="{295EC7A2-4B08-BA8B-92E6-7E56E646C380}"/>
          </ac:picMkLst>
        </pc:picChg>
        <pc:picChg chg="add mod">
          <ac:chgData name="상호 송" userId="0723c5bf70cbf17e" providerId="LiveId" clId="{D5FE6CA8-4C1C-4C5D-BC57-FA978076D2B3}" dt="2025-01-06T02:01:48.938" v="1608" actId="1076"/>
          <ac:picMkLst>
            <pc:docMk/>
            <pc:sldMk cId="236786896" sldId="545"/>
            <ac:picMk id="5" creationId="{3356FEA5-182C-7E5A-D789-8CAE02CD2718}"/>
          </ac:picMkLst>
        </pc:picChg>
        <pc:picChg chg="add mod">
          <ac:chgData name="상호 송" userId="0723c5bf70cbf17e" providerId="LiveId" clId="{D5FE6CA8-4C1C-4C5D-BC57-FA978076D2B3}" dt="2025-01-06T02:01:32.870" v="1602" actId="1076"/>
          <ac:picMkLst>
            <pc:docMk/>
            <pc:sldMk cId="236786896" sldId="545"/>
            <ac:picMk id="6" creationId="{E4D07ED6-3533-225F-2F5E-E6E3A5796BD0}"/>
          </ac:picMkLst>
        </pc:picChg>
        <pc:picChg chg="add mod">
          <ac:chgData name="상호 송" userId="0723c5bf70cbf17e" providerId="LiveId" clId="{D5FE6CA8-4C1C-4C5D-BC57-FA978076D2B3}" dt="2025-01-06T02:01:16.376" v="1595" actId="1076"/>
          <ac:picMkLst>
            <pc:docMk/>
            <pc:sldMk cId="236786896" sldId="545"/>
            <ac:picMk id="7" creationId="{85DDFE72-3204-1175-29D4-577C5A070302}"/>
          </ac:picMkLst>
        </pc:picChg>
        <pc:picChg chg="add mod">
          <ac:chgData name="상호 송" userId="0723c5bf70cbf17e" providerId="LiveId" clId="{D5FE6CA8-4C1C-4C5D-BC57-FA978076D2B3}" dt="2025-01-06T02:01:29.442" v="1601" actId="1076"/>
          <ac:picMkLst>
            <pc:docMk/>
            <pc:sldMk cId="236786896" sldId="545"/>
            <ac:picMk id="10" creationId="{A0DE9A3F-66FF-15AE-6A7A-EC6003C2E4BB}"/>
          </ac:picMkLst>
        </pc:picChg>
      </pc:sldChg>
      <pc:sldChg chg="addSp delSp modSp add mod modNotesTx">
        <pc:chgData name="상호 송" userId="0723c5bf70cbf17e" providerId="LiveId" clId="{D5FE6CA8-4C1C-4C5D-BC57-FA978076D2B3}" dt="2025-01-03T04:23:23.721" v="1281" actId="20577"/>
        <pc:sldMkLst>
          <pc:docMk/>
          <pc:sldMk cId="1956195150" sldId="546"/>
        </pc:sldMkLst>
        <pc:spChg chg="mod">
          <ac:chgData name="상호 송" userId="0723c5bf70cbf17e" providerId="LiveId" clId="{D5FE6CA8-4C1C-4C5D-BC57-FA978076D2B3}" dt="2025-01-02T11:12:15.093" v="1020"/>
          <ac:spMkLst>
            <pc:docMk/>
            <pc:sldMk cId="1956195150" sldId="546"/>
            <ac:spMk id="5" creationId="{F955374A-EB67-3830-87F4-6AB0935E6512}"/>
          </ac:spMkLst>
        </pc:spChg>
        <pc:spChg chg="mod">
          <ac:chgData name="상호 송" userId="0723c5bf70cbf17e" providerId="LiveId" clId="{D5FE6CA8-4C1C-4C5D-BC57-FA978076D2B3}" dt="2025-01-02T11:12:15.093" v="1020"/>
          <ac:spMkLst>
            <pc:docMk/>
            <pc:sldMk cId="1956195150" sldId="546"/>
            <ac:spMk id="11" creationId="{A1E26D00-0AC4-D600-5AC5-B1B10544D7E1}"/>
          </ac:spMkLst>
        </pc:spChg>
        <pc:spChg chg="add mod">
          <ac:chgData name="상호 송" userId="0723c5bf70cbf17e" providerId="LiveId" clId="{D5FE6CA8-4C1C-4C5D-BC57-FA978076D2B3}" dt="2025-01-02T11:12:17.778" v="1021" actId="1076"/>
          <ac:spMkLst>
            <pc:docMk/>
            <pc:sldMk cId="1956195150" sldId="546"/>
            <ac:spMk id="17" creationId="{B543F15C-947E-80B3-1208-DB7ECC2A74E4}"/>
          </ac:spMkLst>
        </pc:spChg>
        <pc:grpChg chg="add mod">
          <ac:chgData name="상호 송" userId="0723c5bf70cbf17e" providerId="LiveId" clId="{D5FE6CA8-4C1C-4C5D-BC57-FA978076D2B3}" dt="2025-01-02T11:12:17.778" v="1021" actId="1076"/>
          <ac:grpSpMkLst>
            <pc:docMk/>
            <pc:sldMk cId="1956195150" sldId="546"/>
            <ac:grpSpMk id="2" creationId="{48BF3D59-1D40-15F8-7375-36075E59A44B}"/>
          </ac:grpSpMkLst>
        </pc:grpChg>
        <pc:picChg chg="mod">
          <ac:chgData name="상호 송" userId="0723c5bf70cbf17e" providerId="LiveId" clId="{D5FE6CA8-4C1C-4C5D-BC57-FA978076D2B3}" dt="2025-01-02T11:12:15.093" v="1020"/>
          <ac:picMkLst>
            <pc:docMk/>
            <pc:sldMk cId="1956195150" sldId="546"/>
            <ac:picMk id="12" creationId="{1C91E619-0275-A5B8-69B4-EFB682BDE136}"/>
          </ac:picMkLst>
        </pc:picChg>
        <pc:picChg chg="mod">
          <ac:chgData name="상호 송" userId="0723c5bf70cbf17e" providerId="LiveId" clId="{D5FE6CA8-4C1C-4C5D-BC57-FA978076D2B3}" dt="2025-01-02T11:12:15.093" v="1020"/>
          <ac:picMkLst>
            <pc:docMk/>
            <pc:sldMk cId="1956195150" sldId="546"/>
            <ac:picMk id="13" creationId="{FE501E57-E8D1-3D59-9B27-EC2B2E6DECCA}"/>
          </ac:picMkLst>
        </pc:picChg>
        <pc:picChg chg="mod">
          <ac:chgData name="상호 송" userId="0723c5bf70cbf17e" providerId="LiveId" clId="{D5FE6CA8-4C1C-4C5D-BC57-FA978076D2B3}" dt="2025-01-02T11:12:15.093" v="1020"/>
          <ac:picMkLst>
            <pc:docMk/>
            <pc:sldMk cId="1956195150" sldId="546"/>
            <ac:picMk id="14" creationId="{0B2469D2-62A8-0A31-0AFD-78AF090729DE}"/>
          </ac:picMkLst>
        </pc:picChg>
        <pc:picChg chg="mod">
          <ac:chgData name="상호 송" userId="0723c5bf70cbf17e" providerId="LiveId" clId="{D5FE6CA8-4C1C-4C5D-BC57-FA978076D2B3}" dt="2025-01-02T11:12:15.093" v="1020"/>
          <ac:picMkLst>
            <pc:docMk/>
            <pc:sldMk cId="1956195150" sldId="546"/>
            <ac:picMk id="15" creationId="{F4A9BC55-8D92-A7A6-D17E-F666EE2C5D61}"/>
          </ac:picMkLst>
        </pc:picChg>
        <pc:picChg chg="mod">
          <ac:chgData name="상호 송" userId="0723c5bf70cbf17e" providerId="LiveId" clId="{D5FE6CA8-4C1C-4C5D-BC57-FA978076D2B3}" dt="2025-01-02T11:12:15.093" v="1020"/>
          <ac:picMkLst>
            <pc:docMk/>
            <pc:sldMk cId="1956195150" sldId="546"/>
            <ac:picMk id="16" creationId="{EFCCB01B-AFAF-DAD8-6965-B85F6A265957}"/>
          </ac:picMkLst>
        </pc:picChg>
      </pc:sldChg>
      <pc:sldChg chg="addSp delSp modSp add mod modNotesTx">
        <pc:chgData name="상호 송" userId="0723c5bf70cbf17e" providerId="LiveId" clId="{D5FE6CA8-4C1C-4C5D-BC57-FA978076D2B3}" dt="2025-01-03T02:32:01.167" v="1273" actId="20577"/>
        <pc:sldMkLst>
          <pc:docMk/>
          <pc:sldMk cId="1613178068" sldId="547"/>
        </pc:sldMkLst>
        <pc:spChg chg="mod">
          <ac:chgData name="상호 송" userId="0723c5bf70cbf17e" providerId="LiveId" clId="{D5FE6CA8-4C1C-4C5D-BC57-FA978076D2B3}" dt="2025-01-02T11:12:35.292" v="1026"/>
          <ac:spMkLst>
            <pc:docMk/>
            <pc:sldMk cId="1613178068" sldId="547"/>
            <ac:spMk id="7" creationId="{A3C26404-D4F5-8B7A-A13C-52BEDD91FF6E}"/>
          </ac:spMkLst>
        </pc:spChg>
        <pc:spChg chg="mod">
          <ac:chgData name="상호 송" userId="0723c5bf70cbf17e" providerId="LiveId" clId="{D5FE6CA8-4C1C-4C5D-BC57-FA978076D2B3}" dt="2025-01-02T11:12:35.292" v="1026"/>
          <ac:spMkLst>
            <pc:docMk/>
            <pc:sldMk cId="1613178068" sldId="547"/>
            <ac:spMk id="8" creationId="{C0606F79-7AD1-80E8-9819-DC78FB67DBDB}"/>
          </ac:spMkLst>
        </pc:spChg>
        <pc:spChg chg="mod">
          <ac:chgData name="상호 송" userId="0723c5bf70cbf17e" providerId="LiveId" clId="{D5FE6CA8-4C1C-4C5D-BC57-FA978076D2B3}" dt="2025-01-02T11:12:35.292" v="1026"/>
          <ac:spMkLst>
            <pc:docMk/>
            <pc:sldMk cId="1613178068" sldId="547"/>
            <ac:spMk id="18" creationId="{DD68EDC0-E176-890F-D444-C18BCC6B8FEB}"/>
          </ac:spMkLst>
        </pc:spChg>
        <pc:spChg chg="mod">
          <ac:chgData name="상호 송" userId="0723c5bf70cbf17e" providerId="LiveId" clId="{D5FE6CA8-4C1C-4C5D-BC57-FA978076D2B3}" dt="2025-01-02T11:12:35.292" v="1026"/>
          <ac:spMkLst>
            <pc:docMk/>
            <pc:sldMk cId="1613178068" sldId="547"/>
            <ac:spMk id="19" creationId="{5469548C-DD92-BCAF-01C8-DB7F37A64146}"/>
          </ac:spMkLst>
        </pc:spChg>
        <pc:spChg chg="mod">
          <ac:chgData name="상호 송" userId="0723c5bf70cbf17e" providerId="LiveId" clId="{D5FE6CA8-4C1C-4C5D-BC57-FA978076D2B3}" dt="2025-01-02T11:12:35.292" v="1026"/>
          <ac:spMkLst>
            <pc:docMk/>
            <pc:sldMk cId="1613178068" sldId="547"/>
            <ac:spMk id="21" creationId="{58E2C268-2C78-907A-D0DC-5937C32D9909}"/>
          </ac:spMkLst>
        </pc:spChg>
        <pc:spChg chg="mod">
          <ac:chgData name="상호 송" userId="0723c5bf70cbf17e" providerId="LiveId" clId="{D5FE6CA8-4C1C-4C5D-BC57-FA978076D2B3}" dt="2025-01-02T11:12:35.292" v="1026"/>
          <ac:spMkLst>
            <pc:docMk/>
            <pc:sldMk cId="1613178068" sldId="547"/>
            <ac:spMk id="23" creationId="{9350A5DE-F008-AA93-A976-779D7EF81F3E}"/>
          </ac:spMkLst>
        </pc:spChg>
        <pc:spChg chg="mod">
          <ac:chgData name="상호 송" userId="0723c5bf70cbf17e" providerId="LiveId" clId="{D5FE6CA8-4C1C-4C5D-BC57-FA978076D2B3}" dt="2025-01-02T11:12:35.292" v="1026"/>
          <ac:spMkLst>
            <pc:docMk/>
            <pc:sldMk cId="1613178068" sldId="547"/>
            <ac:spMk id="25" creationId="{7E44B798-267D-76F6-AD16-90C1433421AA}"/>
          </ac:spMkLst>
        </pc:spChg>
        <pc:spChg chg="mod">
          <ac:chgData name="상호 송" userId="0723c5bf70cbf17e" providerId="LiveId" clId="{D5FE6CA8-4C1C-4C5D-BC57-FA978076D2B3}" dt="2025-01-02T11:12:35.292" v="1026"/>
          <ac:spMkLst>
            <pc:docMk/>
            <pc:sldMk cId="1613178068" sldId="547"/>
            <ac:spMk id="27" creationId="{32FC17C5-E907-F67D-8DAC-8BC5406F1E18}"/>
          </ac:spMkLst>
        </pc:spChg>
        <pc:spChg chg="add mod">
          <ac:chgData name="상호 송" userId="0723c5bf70cbf17e" providerId="LiveId" clId="{D5FE6CA8-4C1C-4C5D-BC57-FA978076D2B3}" dt="2025-01-02T11:12:38.153" v="1027" actId="1076"/>
          <ac:spMkLst>
            <pc:docMk/>
            <pc:sldMk cId="1613178068" sldId="547"/>
            <ac:spMk id="29" creationId="{AD5563E4-881A-EDC6-63CA-B3C504DCC71C}"/>
          </ac:spMkLst>
        </pc:spChg>
        <pc:spChg chg="add mod">
          <ac:chgData name="상호 송" userId="0723c5bf70cbf17e" providerId="LiveId" clId="{D5FE6CA8-4C1C-4C5D-BC57-FA978076D2B3}" dt="2025-01-02T11:12:38.153" v="1027" actId="1076"/>
          <ac:spMkLst>
            <pc:docMk/>
            <pc:sldMk cId="1613178068" sldId="547"/>
            <ac:spMk id="30" creationId="{3042DFCE-1851-E847-0A13-BF5AAE5D5590}"/>
          </ac:spMkLst>
        </pc:spChg>
        <pc:spChg chg="add mod">
          <ac:chgData name="상호 송" userId="0723c5bf70cbf17e" providerId="LiveId" clId="{D5FE6CA8-4C1C-4C5D-BC57-FA978076D2B3}" dt="2025-01-02T11:12:38.153" v="1027" actId="1076"/>
          <ac:spMkLst>
            <pc:docMk/>
            <pc:sldMk cId="1613178068" sldId="547"/>
            <ac:spMk id="31" creationId="{5D74DAE2-A2F6-6898-75EA-6F6707250960}"/>
          </ac:spMkLst>
        </pc:spChg>
        <pc:spChg chg="add mod">
          <ac:chgData name="상호 송" userId="0723c5bf70cbf17e" providerId="LiveId" clId="{D5FE6CA8-4C1C-4C5D-BC57-FA978076D2B3}" dt="2025-01-02T11:12:38.153" v="1027" actId="1076"/>
          <ac:spMkLst>
            <pc:docMk/>
            <pc:sldMk cId="1613178068" sldId="547"/>
            <ac:spMk id="32" creationId="{8DF3260F-8032-C158-FAFF-AECB8B711E3A}"/>
          </ac:spMkLst>
        </pc:spChg>
        <pc:spChg chg="add mod">
          <ac:chgData name="상호 송" userId="0723c5bf70cbf17e" providerId="LiveId" clId="{D5FE6CA8-4C1C-4C5D-BC57-FA978076D2B3}" dt="2025-01-02T11:12:38.153" v="1027" actId="1076"/>
          <ac:spMkLst>
            <pc:docMk/>
            <pc:sldMk cId="1613178068" sldId="547"/>
            <ac:spMk id="33" creationId="{88AF280F-E7B5-64C3-BEC3-259340FA038F}"/>
          </ac:spMkLst>
        </pc:spChg>
        <pc:spChg chg="add mod">
          <ac:chgData name="상호 송" userId="0723c5bf70cbf17e" providerId="LiveId" clId="{D5FE6CA8-4C1C-4C5D-BC57-FA978076D2B3}" dt="2025-01-02T11:12:38.153" v="1027" actId="1076"/>
          <ac:spMkLst>
            <pc:docMk/>
            <pc:sldMk cId="1613178068" sldId="547"/>
            <ac:spMk id="34" creationId="{22AF38D9-79C6-DD56-78E1-0EB040388D74}"/>
          </ac:spMkLst>
        </pc:spChg>
        <pc:spChg chg="add mod">
          <ac:chgData name="상호 송" userId="0723c5bf70cbf17e" providerId="LiveId" clId="{D5FE6CA8-4C1C-4C5D-BC57-FA978076D2B3}" dt="2025-01-02T11:12:38.153" v="1027" actId="1076"/>
          <ac:spMkLst>
            <pc:docMk/>
            <pc:sldMk cId="1613178068" sldId="547"/>
            <ac:spMk id="39" creationId="{70564FA9-0547-336C-5B52-5CCD44A1B414}"/>
          </ac:spMkLst>
        </pc:spChg>
        <pc:spChg chg="add mod">
          <ac:chgData name="상호 송" userId="0723c5bf70cbf17e" providerId="LiveId" clId="{D5FE6CA8-4C1C-4C5D-BC57-FA978076D2B3}" dt="2025-01-02T11:12:38.153" v="1027" actId="1076"/>
          <ac:spMkLst>
            <pc:docMk/>
            <pc:sldMk cId="1613178068" sldId="547"/>
            <ac:spMk id="40" creationId="{EF09BEF7-1842-2B06-9BCB-5C5E3B025E92}"/>
          </ac:spMkLst>
        </pc:spChg>
        <pc:grpChg chg="add mod">
          <ac:chgData name="상호 송" userId="0723c5bf70cbf17e" providerId="LiveId" clId="{D5FE6CA8-4C1C-4C5D-BC57-FA978076D2B3}" dt="2025-01-02T11:12:38.153" v="1027" actId="1076"/>
          <ac:grpSpMkLst>
            <pc:docMk/>
            <pc:sldMk cId="1613178068" sldId="547"/>
            <ac:grpSpMk id="6" creationId="{7DEEE465-A33E-C133-FFD7-22826DB0A44A}"/>
          </ac:grpSpMkLst>
        </pc:grpChg>
        <pc:picChg chg="mod">
          <ac:chgData name="상호 송" userId="0723c5bf70cbf17e" providerId="LiveId" clId="{D5FE6CA8-4C1C-4C5D-BC57-FA978076D2B3}" dt="2025-01-02T11:12:35.292" v="1026"/>
          <ac:picMkLst>
            <pc:docMk/>
            <pc:sldMk cId="1613178068" sldId="547"/>
            <ac:picMk id="9" creationId="{2FBFA31B-3CAD-594C-A7B7-8B72B9ACFB5E}"/>
          </ac:picMkLst>
        </pc:picChg>
        <pc:picChg chg="mod">
          <ac:chgData name="상호 송" userId="0723c5bf70cbf17e" providerId="LiveId" clId="{D5FE6CA8-4C1C-4C5D-BC57-FA978076D2B3}" dt="2025-01-02T11:12:35.292" v="1026"/>
          <ac:picMkLst>
            <pc:docMk/>
            <pc:sldMk cId="1613178068" sldId="547"/>
            <ac:picMk id="10" creationId="{E9097D9D-1F8E-C201-5CDF-27AE9692D3DC}"/>
          </ac:picMkLst>
        </pc:picChg>
        <pc:picChg chg="mod">
          <ac:chgData name="상호 송" userId="0723c5bf70cbf17e" providerId="LiveId" clId="{D5FE6CA8-4C1C-4C5D-BC57-FA978076D2B3}" dt="2025-01-02T11:12:35.292" v="1026"/>
          <ac:picMkLst>
            <pc:docMk/>
            <pc:sldMk cId="1613178068" sldId="547"/>
            <ac:picMk id="20" creationId="{CE1959D6-8C1E-1CB0-E782-E9993F208D4A}"/>
          </ac:picMkLst>
        </pc:picChg>
        <pc:picChg chg="mod">
          <ac:chgData name="상호 송" userId="0723c5bf70cbf17e" providerId="LiveId" clId="{D5FE6CA8-4C1C-4C5D-BC57-FA978076D2B3}" dt="2025-01-02T11:12:35.292" v="1026"/>
          <ac:picMkLst>
            <pc:docMk/>
            <pc:sldMk cId="1613178068" sldId="547"/>
            <ac:picMk id="22" creationId="{A3A9B025-CACE-60D3-83B5-817A4FF79CA0}"/>
          </ac:picMkLst>
        </pc:picChg>
        <pc:picChg chg="mod">
          <ac:chgData name="상호 송" userId="0723c5bf70cbf17e" providerId="LiveId" clId="{D5FE6CA8-4C1C-4C5D-BC57-FA978076D2B3}" dt="2025-01-02T11:12:35.292" v="1026"/>
          <ac:picMkLst>
            <pc:docMk/>
            <pc:sldMk cId="1613178068" sldId="547"/>
            <ac:picMk id="24" creationId="{83288F7A-2D3E-C356-614A-5DFE8B50367C}"/>
          </ac:picMkLst>
        </pc:picChg>
        <pc:picChg chg="mod">
          <ac:chgData name="상호 송" userId="0723c5bf70cbf17e" providerId="LiveId" clId="{D5FE6CA8-4C1C-4C5D-BC57-FA978076D2B3}" dt="2025-01-02T11:12:35.292" v="1026"/>
          <ac:picMkLst>
            <pc:docMk/>
            <pc:sldMk cId="1613178068" sldId="547"/>
            <ac:picMk id="26" creationId="{D6AF2DCC-90D4-A4B5-482D-69087E491611}"/>
          </ac:picMkLst>
        </pc:picChg>
        <pc:picChg chg="mod">
          <ac:chgData name="상호 송" userId="0723c5bf70cbf17e" providerId="LiveId" clId="{D5FE6CA8-4C1C-4C5D-BC57-FA978076D2B3}" dt="2025-01-02T11:12:35.292" v="1026"/>
          <ac:picMkLst>
            <pc:docMk/>
            <pc:sldMk cId="1613178068" sldId="547"/>
            <ac:picMk id="28" creationId="{975AECF4-4540-7EBE-B7DF-2C2EC6B6649D}"/>
          </ac:picMkLst>
        </pc:picChg>
        <pc:picChg chg="add mod">
          <ac:chgData name="상호 송" userId="0723c5bf70cbf17e" providerId="LiveId" clId="{D5FE6CA8-4C1C-4C5D-BC57-FA978076D2B3}" dt="2025-01-02T11:12:38.153" v="1027" actId="1076"/>
          <ac:picMkLst>
            <pc:docMk/>
            <pc:sldMk cId="1613178068" sldId="547"/>
            <ac:picMk id="35" creationId="{47C9E109-A661-F8C4-FE2F-E91CB0B8C75C}"/>
          </ac:picMkLst>
        </pc:picChg>
        <pc:picChg chg="add mod">
          <ac:chgData name="상호 송" userId="0723c5bf70cbf17e" providerId="LiveId" clId="{D5FE6CA8-4C1C-4C5D-BC57-FA978076D2B3}" dt="2025-01-02T11:12:38.153" v="1027" actId="1076"/>
          <ac:picMkLst>
            <pc:docMk/>
            <pc:sldMk cId="1613178068" sldId="547"/>
            <ac:picMk id="36" creationId="{9F55E54A-1B3E-CDD5-2DF1-488BE64EB65F}"/>
          </ac:picMkLst>
        </pc:picChg>
        <pc:picChg chg="add mod">
          <ac:chgData name="상호 송" userId="0723c5bf70cbf17e" providerId="LiveId" clId="{D5FE6CA8-4C1C-4C5D-BC57-FA978076D2B3}" dt="2025-01-02T11:12:38.153" v="1027" actId="1076"/>
          <ac:picMkLst>
            <pc:docMk/>
            <pc:sldMk cId="1613178068" sldId="547"/>
            <ac:picMk id="37" creationId="{D6CC83C0-E1CA-2D76-9A12-9B8CDD10B7A5}"/>
          </ac:picMkLst>
        </pc:picChg>
        <pc:picChg chg="add mod">
          <ac:chgData name="상호 송" userId="0723c5bf70cbf17e" providerId="LiveId" clId="{D5FE6CA8-4C1C-4C5D-BC57-FA978076D2B3}" dt="2025-01-02T11:12:38.153" v="1027" actId="1076"/>
          <ac:picMkLst>
            <pc:docMk/>
            <pc:sldMk cId="1613178068" sldId="547"/>
            <ac:picMk id="38" creationId="{8E509650-6920-F3A6-9BC7-DB7FAED5A630}"/>
          </ac:picMkLst>
        </pc:picChg>
        <pc:picChg chg="add mod">
          <ac:chgData name="상호 송" userId="0723c5bf70cbf17e" providerId="LiveId" clId="{D5FE6CA8-4C1C-4C5D-BC57-FA978076D2B3}" dt="2025-01-02T11:12:38.153" v="1027" actId="1076"/>
          <ac:picMkLst>
            <pc:docMk/>
            <pc:sldMk cId="1613178068" sldId="547"/>
            <ac:picMk id="41" creationId="{D1AFCCE3-8992-F466-0C8F-BC4C68578C10}"/>
          </ac:picMkLst>
        </pc:picChg>
        <pc:picChg chg="add mod">
          <ac:chgData name="상호 송" userId="0723c5bf70cbf17e" providerId="LiveId" clId="{D5FE6CA8-4C1C-4C5D-BC57-FA978076D2B3}" dt="2025-01-02T11:12:38.153" v="1027" actId="1076"/>
          <ac:picMkLst>
            <pc:docMk/>
            <pc:sldMk cId="1613178068" sldId="547"/>
            <ac:picMk id="42" creationId="{22DCAFA1-8665-04A3-326D-FF9B4E23B84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AFC59C4-D082-459B-8234-95F7EDFC3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E26DD9-C76E-49CF-9053-DBC9641B63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1C5B6-71DD-4911-B113-F284B5CE1FE7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310961-8854-4329-83CF-388DBCF452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5FF5DF-42EB-49A0-9779-D92E7F88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3697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E17BD-BD31-4564-BA46-5470BB8D0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23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CFB81-31DC-46B7-AFA2-53D27AA9A63F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2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7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DC784-3B5B-4E21-BCC2-8D835B4E7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205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2014</a:t>
            </a:r>
            <a:r>
              <a:rPr lang="ko-KR" altLang="en-US" dirty="0"/>
              <a:t>년에 발표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040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FB6F1-2ED3-EE3D-01F3-6CD4130E8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150567B-2F85-E417-0433-64A1C8103F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EB1994-523D-4B46-ACAB-762F45C89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N(v): </a:t>
            </a:r>
            <a:r>
              <a:rPr lang="ko-KR" altLang="en-US"/>
              <a:t>노드 </a:t>
            </a:r>
            <a:r>
              <a:rPr lang="en-US" altLang="ko-KR"/>
              <a:t>v</a:t>
            </a:r>
            <a:r>
              <a:rPr lang="ko-KR" altLang="en-US"/>
              <a:t>의 이웃 집합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W^k: </a:t>
            </a:r>
            <a:r>
              <a:rPr lang="ko-KR" altLang="en-US"/>
              <a:t>학습 가능한 가중치 행렬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b^k: </a:t>
            </a:r>
            <a:r>
              <a:rPr lang="ko-KR" altLang="en-US"/>
              <a:t>편향 벡터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σ\sigmaσ: </a:t>
            </a:r>
            <a:r>
              <a:rPr lang="ko-KR" altLang="en-US"/>
              <a:t>비선형 활성화 함수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 ReLU)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D7C166-691A-22EB-3201-8A295105E5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41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6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딥러닝은 지난 수십 년 동안 여러 분야에서 활발히 사용되어 왔습니다</a:t>
            </a:r>
            <a:r>
              <a:rPr lang="en-US" altLang="ko-KR"/>
              <a:t>. </a:t>
            </a:r>
            <a:r>
              <a:rPr lang="ko-KR" altLang="en-US"/>
              <a:t>특히</a:t>
            </a:r>
            <a:r>
              <a:rPr lang="en-US" altLang="ko-KR"/>
              <a:t>, </a:t>
            </a:r>
            <a:r>
              <a:rPr lang="ko-KR" altLang="en-US"/>
              <a:t>이미지 처리</a:t>
            </a:r>
            <a:r>
              <a:rPr lang="en-US" altLang="ko-KR"/>
              <a:t>, </a:t>
            </a:r>
            <a:r>
              <a:rPr lang="ko-KR" altLang="en-US"/>
              <a:t>의료 이미지 분석</a:t>
            </a:r>
            <a:r>
              <a:rPr lang="en-US" altLang="ko-KR"/>
              <a:t>, </a:t>
            </a:r>
            <a:r>
              <a:rPr lang="ko-KR" altLang="en-US"/>
              <a:t>음성 인식과 같은 분야에서 놀라운 성과를 달성해왔습니다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 b="1"/>
              <a:t>생물학</a:t>
            </a:r>
            <a:r>
              <a:rPr lang="en-US" altLang="ko-KR"/>
              <a:t>, </a:t>
            </a:r>
            <a:r>
              <a:rPr lang="ko-KR" altLang="en-US" b="1"/>
              <a:t>추천 시스템</a:t>
            </a:r>
            <a:r>
              <a:rPr lang="en-US" altLang="ko-KR"/>
              <a:t>, </a:t>
            </a:r>
            <a:r>
              <a:rPr lang="ko-KR" altLang="en-US" b="1"/>
              <a:t>네트워크 과학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/>
              <a:t>이미지나 음성과 같은 기존의 응용 분야와 이런 새로운 분야는 어떤 차이가 있을까요</a:t>
            </a:r>
            <a:r>
              <a:rPr lang="en-US" altLang="ko-KR"/>
              <a:t>?</a:t>
            </a:r>
            <a:br>
              <a:rPr lang="en-US" altLang="ko-KR"/>
            </a:br>
            <a:r>
              <a:rPr lang="ko-KR" altLang="en-US"/>
              <a:t>주요 차이점 중 하나는 데이터의 </a:t>
            </a:r>
            <a:r>
              <a:rPr lang="ko-KR" altLang="en-US" b="1"/>
              <a:t>구조적 차이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이미지나 음성 데이터는 주로 </a:t>
            </a:r>
            <a:r>
              <a:rPr lang="ko-KR" altLang="en-US" b="1"/>
              <a:t>매니폴드</a:t>
            </a:r>
            <a:r>
              <a:rPr lang="en-US" altLang="ko-KR" b="1"/>
              <a:t>(Manifold)</a:t>
            </a:r>
            <a:r>
              <a:rPr lang="ko-KR" altLang="en-US"/>
              <a:t> 구조를 가지며</a:t>
            </a:r>
            <a:r>
              <a:rPr lang="en-US" altLang="ko-KR"/>
              <a:t>, </a:t>
            </a:r>
            <a:r>
              <a:rPr lang="ko-KR" altLang="en-US"/>
              <a:t>연속적인 특성을 띱니다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반면</a:t>
            </a:r>
            <a:r>
              <a:rPr lang="en-US" altLang="ko-KR"/>
              <a:t>, </a:t>
            </a:r>
            <a:r>
              <a:rPr lang="ko-KR" altLang="en-US"/>
              <a:t>생물학적 데이터나 네트워크 데이터는 </a:t>
            </a:r>
            <a:r>
              <a:rPr lang="ko-KR" altLang="en-US" b="1"/>
              <a:t>그래프</a:t>
            </a:r>
            <a:r>
              <a:rPr lang="ko-KR" altLang="en-US"/>
              <a:t> 또는 비정형 데이터로 표현됩니다</a:t>
            </a:r>
            <a:r>
              <a:rPr lang="en-US" altLang="ko-KR"/>
              <a:t>. </a:t>
            </a:r>
            <a:r>
              <a:rPr lang="ko-KR" altLang="en-US"/>
              <a:t>이런 데이터들은 딥러닝 모델이 처리해야 하는 방식이 근본적으로 다릅니다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딥러닝은 지난 수십 년 동안 여러 분야에서 활발히 사용되어 왔습니다</a:t>
            </a:r>
            <a:r>
              <a:rPr lang="en-US" altLang="ko-KR"/>
              <a:t>. </a:t>
            </a:r>
            <a:r>
              <a:rPr lang="ko-KR" altLang="en-US"/>
              <a:t>특히</a:t>
            </a:r>
            <a:r>
              <a:rPr lang="en-US" altLang="ko-KR"/>
              <a:t>, </a:t>
            </a:r>
            <a:r>
              <a:rPr lang="ko-KR" altLang="en-US"/>
              <a:t>이미지 처리</a:t>
            </a:r>
            <a:r>
              <a:rPr lang="en-US" altLang="ko-KR"/>
              <a:t>, </a:t>
            </a:r>
            <a:r>
              <a:rPr lang="ko-KR" altLang="en-US"/>
              <a:t>의료 이미지 분석</a:t>
            </a:r>
            <a:r>
              <a:rPr lang="en-US" altLang="ko-KR"/>
              <a:t>, </a:t>
            </a:r>
            <a:r>
              <a:rPr lang="ko-KR" altLang="en-US"/>
              <a:t>음성 인식과 같은 분야에서 놀라운 성과를 달성해왔습니다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하지만 딥러닝의 활용은 이미지와 음성 데이터에만 국한되지 않습니다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이제 우리는 딥러닝 기술을 </a:t>
            </a:r>
            <a:r>
              <a:rPr lang="ko-KR" altLang="en-US" b="1"/>
              <a:t>생물학</a:t>
            </a:r>
            <a:r>
              <a:rPr lang="en-US" altLang="ko-KR" b="1"/>
              <a:t>, </a:t>
            </a:r>
            <a:r>
              <a:rPr lang="ko-KR" altLang="en-US" b="1"/>
              <a:t>추천 시스템</a:t>
            </a:r>
            <a:r>
              <a:rPr lang="en-US" altLang="ko-KR" b="1"/>
              <a:t>, </a:t>
            </a:r>
            <a:r>
              <a:rPr lang="ko-KR" altLang="en-US" b="1"/>
              <a:t>네트워크 과학</a:t>
            </a:r>
            <a:r>
              <a:rPr lang="ko-KR" altLang="en-US"/>
              <a:t>과 같은 새로운 분야로 확장하고 있습니다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그렇다면</a:t>
            </a:r>
            <a:r>
              <a:rPr lang="en-US" altLang="ko-KR"/>
              <a:t>, </a:t>
            </a:r>
            <a:r>
              <a:rPr lang="ko-KR" altLang="en-US"/>
              <a:t>이미지나 음성과 같은 기존 분야와 이러한 새로운 분야는 어떤 차이가 있을까요</a:t>
            </a:r>
            <a:r>
              <a:rPr lang="en-US" altLang="ko-KR"/>
              <a:t>?</a:t>
            </a:r>
            <a:br>
              <a:rPr lang="en-US" altLang="ko-KR"/>
            </a:br>
            <a:r>
              <a:rPr lang="ko-KR" altLang="en-US"/>
              <a:t>그 차이는 바로 </a:t>
            </a:r>
            <a:r>
              <a:rPr lang="ko-KR" altLang="en-US" b="1"/>
              <a:t>데이터의 구조적 차이</a:t>
            </a:r>
            <a:r>
              <a:rPr lang="ko-KR" altLang="en-US"/>
              <a:t>에서 비롯됩니다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이미지나 음성 데이터는 주로 </a:t>
            </a:r>
            <a:r>
              <a:rPr lang="ko-KR" altLang="en-US" b="1"/>
              <a:t>매니폴드</a:t>
            </a:r>
            <a:r>
              <a:rPr lang="en-US" altLang="ko-KR" b="1"/>
              <a:t>(Manifold)</a:t>
            </a:r>
            <a:r>
              <a:rPr lang="ko-KR" altLang="en-US"/>
              <a:t> 구조를 가지며</a:t>
            </a:r>
            <a:r>
              <a:rPr lang="en-US" altLang="ko-KR"/>
              <a:t>, </a:t>
            </a:r>
            <a:r>
              <a:rPr lang="ko-KR" altLang="en-US"/>
              <a:t>연속적인 특성을 띱니다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반면</a:t>
            </a:r>
            <a:r>
              <a:rPr lang="en-US" altLang="ko-KR"/>
              <a:t>, </a:t>
            </a:r>
            <a:r>
              <a:rPr lang="ko-KR" altLang="en-US"/>
              <a:t>생물학적 데이터나 네트워크 데이터는 </a:t>
            </a:r>
            <a:r>
              <a:rPr lang="ko-KR" altLang="en-US" b="1"/>
              <a:t>그래프</a:t>
            </a:r>
            <a:r>
              <a:rPr lang="ko-KR" altLang="en-US"/>
              <a:t> 또는 비정형 데이터로 표현됩니다</a:t>
            </a:r>
            <a:r>
              <a:rPr lang="en-US" altLang="ko-KR"/>
              <a:t>. </a:t>
            </a:r>
            <a:r>
              <a:rPr lang="ko-KR" altLang="en-US"/>
              <a:t>이런 데이터들은 딥러닝 모델이 처리해야 하는 방식이 근본적으로 다릅니다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71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5F3AC-C6D4-F9CE-EDF9-EC1E57065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DD1A548-0C82-7618-1592-13A9FB305A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96F8658-0B22-534B-5EA9-FDFE62467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유향  그래프  </a:t>
            </a:r>
            <a:r>
              <a:rPr lang="en-US" altLang="ko-KR"/>
              <a:t>uh  </a:t>
            </a:r>
            <a:r>
              <a:rPr lang="ko-KR" altLang="en-US"/>
              <a:t>노드  라벨링  </a:t>
            </a:r>
            <a:r>
              <a:rPr lang="en-US" altLang="ko-KR"/>
              <a:t>oops  </a:t>
            </a:r>
            <a:r>
              <a:rPr lang="ko-KR" altLang="en-US"/>
              <a:t>그래프  무향 그래프  에지  레이블이  지정된  그래프이므로  이런  종류의  구조를  볼  수  있습니다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이미지</a:t>
            </a:r>
            <a:r>
              <a:rPr lang="en-US" altLang="ko-KR"/>
              <a:t> </a:t>
            </a:r>
            <a:r>
              <a:rPr lang="ko-KR" altLang="en-US"/>
              <a:t>데이터는 기본적으로  픽셀  그리드인  이미지로  모델링되지만 그래프는 이러한 형태로 단순히 표현될 수 없다</a:t>
            </a:r>
            <a:r>
              <a:rPr lang="en-US" altLang="ko-KR"/>
              <a:t>.</a:t>
            </a:r>
            <a:br>
              <a:rPr lang="en-US" altLang="ko-KR"/>
            </a:br>
            <a:br>
              <a:rPr lang="en-US" altLang="ko-KR"/>
            </a:br>
            <a:r>
              <a:rPr lang="ko-KR" altLang="en-US"/>
              <a:t>그래프 데이터를 모델링하는 한 가지 방법은 **인접 행렬</a:t>
            </a:r>
            <a:r>
              <a:rPr lang="en-US" altLang="ko-KR"/>
              <a:t>(Adjacency Matrix)**</a:t>
            </a:r>
            <a:r>
              <a:rPr lang="ko-KR" altLang="en-US"/>
              <a:t>을 사용하는 것입니다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예를 들어</a:t>
            </a:r>
            <a:r>
              <a:rPr lang="en-US" altLang="ko-KR"/>
              <a:t>, 6</a:t>
            </a:r>
            <a:r>
              <a:rPr lang="ko-KR" altLang="en-US"/>
              <a:t>개의 노드로 구성된 그래프가 있다고 가정해봅시다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이 그래프의 인접 행렬은 </a:t>
            </a:r>
            <a:r>
              <a:rPr lang="en-US" altLang="ko-KR"/>
              <a:t>6×66 \times 66×6 </a:t>
            </a:r>
            <a:r>
              <a:rPr lang="ko-KR" altLang="en-US"/>
              <a:t>크기를 가지며</a:t>
            </a:r>
            <a:r>
              <a:rPr lang="en-US" altLang="ko-KR"/>
              <a:t>, </a:t>
            </a:r>
            <a:r>
              <a:rPr lang="ko-KR" altLang="en-US"/>
              <a:t>위치 </a:t>
            </a:r>
            <a:r>
              <a:rPr lang="en-US" altLang="ko-KR"/>
              <a:t>aija_{ij}aij​</a:t>
            </a:r>
            <a:r>
              <a:rPr lang="ko-KR" altLang="en-US"/>
              <a:t>에 </a:t>
            </a:r>
            <a:r>
              <a:rPr lang="en-US" altLang="ko-KR"/>
              <a:t>0 </a:t>
            </a:r>
            <a:r>
              <a:rPr lang="ko-KR" altLang="en-US"/>
              <a:t>또는 </a:t>
            </a:r>
            <a:r>
              <a:rPr lang="en-US" altLang="ko-KR"/>
              <a:t>1</a:t>
            </a:r>
            <a:r>
              <a:rPr lang="ko-KR" altLang="en-US"/>
              <a:t>이 입력됩니다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/>
              <a:t>aij=1a_{ij} = 1aij​=1</a:t>
            </a:r>
            <a:r>
              <a:rPr lang="ko-KR" altLang="en-US"/>
              <a:t>이면 노드 </a:t>
            </a:r>
            <a:r>
              <a:rPr lang="en-US" altLang="ko-KR"/>
              <a:t>iii</a:t>
            </a:r>
            <a:r>
              <a:rPr lang="ko-KR" altLang="en-US"/>
              <a:t>와 노드 </a:t>
            </a:r>
            <a:r>
              <a:rPr lang="en-US" altLang="ko-KR"/>
              <a:t>jjj </a:t>
            </a:r>
            <a:r>
              <a:rPr lang="ko-KR" altLang="en-US"/>
              <a:t>사이에 에지가 존재함을 의미합니다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/>
              <a:t>aij=0a_{ij} = 0aij​=0</a:t>
            </a:r>
            <a:r>
              <a:rPr lang="ko-KR" altLang="en-US"/>
              <a:t>이면 에지가 존재하지 않음을 나타냅니다</a:t>
            </a:r>
            <a:r>
              <a:rPr lang="en-US" altLang="ko-KR"/>
              <a:t>.</a:t>
            </a:r>
          </a:p>
          <a:p>
            <a:r>
              <a:rPr lang="ko-KR" altLang="en-US"/>
              <a:t>무향 그래프의 경우</a:t>
            </a:r>
            <a:r>
              <a:rPr lang="en-US" altLang="ko-KR"/>
              <a:t>, </a:t>
            </a:r>
            <a:r>
              <a:rPr lang="ko-KR" altLang="en-US"/>
              <a:t>이 행렬은 대칭적이라는 특징을 가집니다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aij=ajia_{ij} = a_{ji}aij​=aji​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br>
              <a:rPr lang="en-US" altLang="ko-KR"/>
            </a:br>
            <a:br>
              <a:rPr lang="en-US" altLang="ko-KR"/>
            </a:br>
            <a:r>
              <a:rPr lang="ko-KR" altLang="en-US"/>
              <a:t>그래프는 단순히 데이터 간의 관계를 표현하는 데 그치지 않고</a:t>
            </a:r>
            <a:r>
              <a:rPr lang="en-US" altLang="ko-KR"/>
              <a:t>, </a:t>
            </a:r>
            <a:r>
              <a:rPr lang="ko-KR" altLang="en-US" b="1"/>
              <a:t>네트워크 과학</a:t>
            </a:r>
            <a:r>
              <a:rPr lang="en-US" altLang="ko-KR"/>
              <a:t>, </a:t>
            </a:r>
            <a:r>
              <a:rPr lang="ko-KR" altLang="en-US" b="1"/>
              <a:t>생물학</a:t>
            </a:r>
            <a:r>
              <a:rPr lang="en-US" altLang="ko-KR"/>
              <a:t>, </a:t>
            </a:r>
            <a:r>
              <a:rPr lang="ko-KR" altLang="en-US" b="1"/>
              <a:t>추천 시스템</a:t>
            </a:r>
            <a:r>
              <a:rPr lang="ko-KR" altLang="en-US"/>
              <a:t> 등 다양한 응용 분야에서 필수적인 데이터 구조로 사용됩니다</a:t>
            </a:r>
            <a:r>
              <a:rPr lang="en-US" altLang="ko-KR"/>
              <a:t>.</a:t>
            </a:r>
            <a:r>
              <a:rPr lang="ko-KR" altLang="en-US"/>
              <a:t>그래프 데이터를 효과적으로 처리하고 활용하기 위해서는 딥러닝 모델에 그래프 표현을 올바르게 통합할 수 있어야 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918CE8-9E37-A511-9CA9-F56BA2CC4D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755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89B63-C043-21A0-2B2D-C49A2B94B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664A23-E401-2D11-05C3-D777380F99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6CCB6F3-E916-E222-D294-6F010A2C9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신경망의 기본적인 아이디어는 추론을 하는 것입니다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이미지 데이터를 처리하는 합성곱은 작은 크기의 패치를 활용하여 특정 특징을 추론하는 것입니다</a:t>
            </a:r>
            <a:r>
              <a:rPr lang="en-US" altLang="ko-KR"/>
              <a:t>.</a:t>
            </a:r>
          </a:p>
          <a:p>
            <a:r>
              <a:rPr lang="ko-KR" altLang="en-US"/>
              <a:t>이 과정은 이미지의 공간적 연속성을 활용하여 지역적인 정보를 처리합니다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 b="1"/>
              <a:t>[</a:t>
            </a:r>
            <a:r>
              <a:rPr lang="ko-KR" altLang="en-US" b="1"/>
              <a:t>차이점 </a:t>
            </a:r>
            <a:r>
              <a:rPr lang="en-US" altLang="ko-KR" b="1"/>
              <a:t>1: </a:t>
            </a:r>
            <a:r>
              <a:rPr lang="ko-KR" altLang="en-US" b="1"/>
              <a:t>데이터 구조의 불변성 문제</a:t>
            </a:r>
            <a:r>
              <a:rPr lang="en-US" altLang="ko-KR" b="1"/>
              <a:t>]</a:t>
            </a:r>
            <a:endParaRPr lang="ko-KR" altLang="en-US"/>
          </a:p>
          <a:p>
            <a:r>
              <a:rPr lang="ko-KR" altLang="en-US"/>
              <a:t>그래프 데이터는 </a:t>
            </a:r>
            <a:r>
              <a:rPr lang="ko-KR" altLang="en-US" b="1"/>
              <a:t>노드 순서에 불변하지 않습니다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이미지에서는 픽셀의 위치가 고정되어 있어 순서가 항상 일정합니다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하지만 그래프에서는 노드의 순서가 달라질 수 있으며</a:t>
            </a:r>
            <a:r>
              <a:rPr lang="en-US" altLang="ko-KR"/>
              <a:t>, </a:t>
            </a:r>
            <a:r>
              <a:rPr lang="ko-KR" altLang="en-US"/>
              <a:t>이를 반영하지 않으면 신경망이 올바른 패턴을 학습할 수 없습니다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예를 들어</a:t>
            </a:r>
            <a:r>
              <a:rPr lang="en-US" altLang="ko-KR"/>
              <a:t>, </a:t>
            </a:r>
            <a:r>
              <a:rPr lang="ko-KR" altLang="en-US"/>
              <a:t>동일한 그래프라도 노드가 다른 순서로 나열되면 완전히 다른 행렬처럼 보일 수 있습니다</a:t>
            </a:r>
            <a:r>
              <a:rPr lang="en-US" altLang="ko-KR"/>
              <a:t>.</a:t>
            </a:r>
          </a:p>
          <a:p>
            <a:r>
              <a:rPr lang="en-US" altLang="ko-KR" b="1"/>
              <a:t>[</a:t>
            </a:r>
            <a:r>
              <a:rPr lang="ko-KR" altLang="en-US" b="1"/>
              <a:t>차이점 </a:t>
            </a:r>
            <a:r>
              <a:rPr lang="en-US" altLang="ko-KR" b="1"/>
              <a:t>2: </a:t>
            </a:r>
            <a:r>
              <a:rPr lang="ko-KR" altLang="en-US" b="1"/>
              <a:t>그래프의 크기 다양성</a:t>
            </a:r>
            <a:r>
              <a:rPr lang="en-US" altLang="ko-KR" b="1"/>
              <a:t>]</a:t>
            </a:r>
            <a:endParaRPr lang="ko-KR" altLang="en-US"/>
          </a:p>
          <a:p>
            <a:r>
              <a:rPr lang="ko-KR" altLang="en-US"/>
              <a:t>그래프는 </a:t>
            </a:r>
            <a:r>
              <a:rPr lang="ko-KR" altLang="en-US" b="1"/>
              <a:t>크기가 고정되지 않습니다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이미지 데이터는 일반적으로 크기가 정해져 있지만</a:t>
            </a:r>
            <a:r>
              <a:rPr lang="en-US" altLang="ko-KR"/>
              <a:t>, </a:t>
            </a:r>
            <a:r>
              <a:rPr lang="ko-KR" altLang="en-US"/>
              <a:t>그래프 데이터는 노드와 에지의 수가 가변적입니다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이는 동일한 모델로 모든 그래프를 처리하는 데 큰 어려움을 야기합니다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예를 들어</a:t>
            </a:r>
            <a:r>
              <a:rPr lang="en-US" altLang="ko-KR"/>
              <a:t>, </a:t>
            </a:r>
            <a:r>
              <a:rPr lang="ko-KR" altLang="en-US"/>
              <a:t>어떤 그래프는 </a:t>
            </a:r>
            <a:r>
              <a:rPr lang="en-US" altLang="ko-KR"/>
              <a:t>10</a:t>
            </a:r>
            <a:r>
              <a:rPr lang="ko-KR" altLang="en-US"/>
              <a:t>개의 노드를 가지고 있지만</a:t>
            </a:r>
            <a:r>
              <a:rPr lang="en-US" altLang="ko-KR"/>
              <a:t>, </a:t>
            </a:r>
            <a:r>
              <a:rPr lang="ko-KR" altLang="en-US"/>
              <a:t>다른 그래프는 </a:t>
            </a:r>
            <a:r>
              <a:rPr lang="en-US" altLang="ko-KR"/>
              <a:t>100</a:t>
            </a:r>
            <a:r>
              <a:rPr lang="ko-KR" altLang="en-US"/>
              <a:t>개의 노드를 가질 수 있습니다</a:t>
            </a:r>
            <a:r>
              <a:rPr lang="en-US" altLang="ko-KR"/>
              <a:t>.</a:t>
            </a:r>
          </a:p>
          <a:p>
            <a:r>
              <a:rPr lang="en-US" altLang="ko-KR" b="1"/>
              <a:t>[</a:t>
            </a:r>
            <a:r>
              <a:rPr lang="ko-KR" altLang="en-US" b="1"/>
              <a:t>차이점 </a:t>
            </a:r>
            <a:r>
              <a:rPr lang="en-US" altLang="ko-KR" b="1"/>
              <a:t>3: </a:t>
            </a:r>
            <a:r>
              <a:rPr lang="ko-KR" altLang="en-US" b="1"/>
              <a:t>합성곱 적용의 한계</a:t>
            </a:r>
            <a:r>
              <a:rPr lang="en-US" altLang="ko-KR" b="1"/>
              <a:t>]</a:t>
            </a:r>
            <a:endParaRPr lang="ko-KR" altLang="en-US"/>
          </a:p>
          <a:p>
            <a:r>
              <a:rPr lang="ko-KR" altLang="en-US"/>
              <a:t>이미지 데이터에서는 </a:t>
            </a:r>
            <a:r>
              <a:rPr lang="ko-KR" altLang="en-US" b="1"/>
              <a:t>합성곱</a:t>
            </a:r>
            <a:r>
              <a:rPr lang="en-US" altLang="ko-KR" b="1"/>
              <a:t>(Convolution)</a:t>
            </a:r>
            <a:r>
              <a:rPr lang="ko-KR" altLang="en-US"/>
              <a:t> 연산이 데이터의 작은 부분</a:t>
            </a:r>
            <a:r>
              <a:rPr lang="en-US" altLang="ko-KR"/>
              <a:t>(</a:t>
            </a:r>
            <a:r>
              <a:rPr lang="ko-KR" altLang="en-US"/>
              <a:t>픽셀 패치</a:t>
            </a:r>
            <a:r>
              <a:rPr lang="en-US" altLang="ko-KR"/>
              <a:t>)</a:t>
            </a:r>
            <a:r>
              <a:rPr lang="ko-KR" altLang="en-US"/>
              <a:t>에 적용되며</a:t>
            </a:r>
            <a:r>
              <a:rPr lang="en-US" altLang="ko-KR"/>
              <a:t>, </a:t>
            </a:r>
            <a:r>
              <a:rPr lang="ko-KR" altLang="en-US"/>
              <a:t>동일한 패턴을 반복적으로 학습할 수 있습니다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그러나 그래프에서는 노드와 에지의 구조가 이미지처럼 규칙적이지 않습니다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합성곱 연산을 그대로 적용하면 새로운 에지나 다른 구조를 가진 그래프를 제대로 처리할 수 없습니다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/>
              <a:t>그래프의 불규칙성으로 인해 합성곱 연산이 제대로 작동하지 않는 경우도 있습니다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FFA57A-43D4-220A-B3FB-99A5B195C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425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7B754-D4FF-2BB6-9077-75F1AD8A3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2DF6C2B-B38A-EF3A-D893-9D8D7ED469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1ECF1A2-0B3E-06F0-1BBA-BF6EC367F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그래프의 정의는 다음과 같이 표현됩니다</a:t>
            </a:r>
            <a:r>
              <a:rPr lang="en-US" altLang="ko-KR"/>
              <a:t>.</a:t>
            </a:r>
          </a:p>
          <a:p>
            <a:r>
              <a:rPr lang="ko-KR" altLang="en-US"/>
              <a:t>노드 피처를 </a:t>
            </a:r>
            <a:r>
              <a:rPr lang="en-US" altLang="ko-KR"/>
              <a:t>x, adjacency</a:t>
            </a:r>
            <a:r>
              <a:rPr lang="ko-KR" altLang="en-US"/>
              <a:t> </a:t>
            </a:r>
            <a:r>
              <a:rPr lang="en-US" altLang="ko-KR"/>
              <a:t>matrix</a:t>
            </a:r>
            <a:r>
              <a:rPr lang="ko-KR" altLang="en-US"/>
              <a:t>를 </a:t>
            </a:r>
            <a:r>
              <a:rPr lang="en-US" altLang="ko-KR"/>
              <a:t>A</a:t>
            </a:r>
            <a:r>
              <a:rPr lang="ko-KR" altLang="en-US"/>
              <a:t>로 표현합니다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D37E83-635B-A904-4BE1-B8184F7BA9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343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A1C4B-81FC-C25B-7EBE-BA37A78B4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3B4DE0A-FFFE-5E5C-A446-BFB5E81096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46DFC3-73D9-5BF3-2051-BD9F178A8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ordering invariant aggregation(</a:t>
            </a:r>
            <a:r>
              <a:rPr lang="ko-KR" altLang="en-US"/>
              <a:t>순서 불변 집계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이 과정에서 중요한 점은 **집계의 순서 불변성</a:t>
            </a:r>
            <a:r>
              <a:rPr lang="en-US" altLang="ko-KR"/>
              <a:t>(Order Invariance)**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예를 들어</a:t>
            </a:r>
            <a:r>
              <a:rPr lang="en-US" altLang="ko-KR"/>
              <a:t>, E,B,AE, B, AE,B,A</a:t>
            </a:r>
            <a:r>
              <a:rPr lang="ko-KR" altLang="en-US"/>
              <a:t>를 집계하든 </a:t>
            </a:r>
            <a:r>
              <a:rPr lang="en-US" altLang="ko-KR"/>
              <a:t>B,A,EB, A, EB,A,E</a:t>
            </a:r>
            <a:r>
              <a:rPr lang="ko-KR" altLang="en-US"/>
              <a:t>를 집계하든 결과는 동일해야 합니다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이를 위해 합계</a:t>
            </a:r>
            <a:r>
              <a:rPr lang="en-US" altLang="ko-KR"/>
              <a:t>(Sum)</a:t>
            </a:r>
            <a:r>
              <a:rPr lang="ko-KR" altLang="en-US"/>
              <a:t>나 평균</a:t>
            </a:r>
            <a:r>
              <a:rPr lang="en-US" altLang="ko-KR"/>
              <a:t>(Mean)</a:t>
            </a:r>
            <a:r>
              <a:rPr lang="ko-KR" altLang="en-US"/>
              <a:t>과 같은 순서 불변 집계 연산이 활용됩니다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순서에 의존하지 않는 집계 방식을 통해 모델은 그래프의 구조적 특성을 유지할 수 있습니다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7AC105-DEAE-783B-3484-345EF51B9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654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EFA36-08CC-8E9A-BB66-A909B1351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2A68F3F-FD5F-6717-400A-D671C9A01E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D8BBE09-A60A-D0AF-1EFE-29E334E79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다음으로</a:t>
            </a:r>
            <a:r>
              <a:rPr lang="en-US" altLang="ko-KR"/>
              <a:t>, </a:t>
            </a:r>
            <a:r>
              <a:rPr lang="ko-KR" altLang="en-US" b="1"/>
              <a:t>계산 그래프</a:t>
            </a:r>
            <a:r>
              <a:rPr lang="ko-KR" altLang="en-US"/>
              <a:t>를 통해 각 노드의 학습 과정을 살펴보겠습니다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그림에서 각 사각형은 노드를</a:t>
            </a:r>
            <a:r>
              <a:rPr lang="en-US" altLang="ko-KR"/>
              <a:t>, </a:t>
            </a:r>
            <a:r>
              <a:rPr lang="ko-KR" altLang="en-US"/>
              <a:t>화살표는 이웃 간의 관계를 나타냅니다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예를 들어</a:t>
            </a:r>
            <a:r>
              <a:rPr lang="en-US" altLang="ko-KR"/>
              <a:t>, </a:t>
            </a:r>
            <a:r>
              <a:rPr lang="ko-KR" altLang="en-US"/>
              <a:t>노드 </a:t>
            </a:r>
            <a:r>
              <a:rPr lang="en-US" altLang="ko-KR"/>
              <a:t>A</a:t>
            </a:r>
            <a:r>
              <a:rPr lang="ko-KR" altLang="en-US"/>
              <a:t>는 자신의 이웃인 </a:t>
            </a:r>
            <a:r>
              <a:rPr lang="en-US" altLang="ko-KR"/>
              <a:t>F, </a:t>
            </a:r>
            <a:r>
              <a:rPr lang="ko-KR" altLang="en-US"/>
              <a:t>그리고 </a:t>
            </a:r>
            <a:r>
              <a:rPr lang="en-US" altLang="ko-KR"/>
              <a:t>f</a:t>
            </a:r>
            <a:r>
              <a:rPr lang="ko-KR" altLang="en-US"/>
              <a:t>는 </a:t>
            </a:r>
            <a:r>
              <a:rPr lang="en-US" altLang="ko-KR"/>
              <a:t>E, B, A</a:t>
            </a:r>
            <a:r>
              <a:rPr lang="ko-KR" altLang="en-US"/>
              <a:t>와 연결되어 있습니다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이 이웃들의 정보를 집계하여 </a:t>
            </a:r>
            <a:r>
              <a:rPr lang="en-US" altLang="ko-KR"/>
              <a:t>A</a:t>
            </a:r>
            <a:r>
              <a:rPr lang="ko-KR" altLang="en-US"/>
              <a:t>의 표현을 학습합니다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마찬가지로</a:t>
            </a:r>
            <a:r>
              <a:rPr lang="en-US" altLang="ko-KR"/>
              <a:t>, </a:t>
            </a:r>
            <a:r>
              <a:rPr lang="ko-KR" altLang="en-US"/>
              <a:t>노드 </a:t>
            </a:r>
            <a:r>
              <a:rPr lang="en-US" altLang="ko-KR"/>
              <a:t>B</a:t>
            </a:r>
            <a:r>
              <a:rPr lang="ko-KR" altLang="en-US"/>
              <a:t>는 </a:t>
            </a:r>
            <a:r>
              <a:rPr lang="en-US" altLang="ko-KR"/>
              <a:t>E,F,C</a:t>
            </a:r>
            <a:r>
              <a:rPr lang="ko-KR" altLang="en-US"/>
              <a:t>와 연결되어 있고 이웃 노드들과 연결된 또 다른 노드로부터 정보를 가져옵니다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이처럼 각 노드는 자신의 계산 그래프를 통해 학습을 진행합니다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/>
          </a:p>
          <a:p>
            <a:r>
              <a:rPr lang="ko-KR" altLang="en-US"/>
              <a:t>계산 그래프에서 중복은 자연스럽게 발생합니다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예를 들어</a:t>
            </a:r>
            <a:r>
              <a:rPr lang="en-US" altLang="ko-KR"/>
              <a:t>, F</a:t>
            </a:r>
            <a:r>
              <a:rPr lang="ko-KR" altLang="en-US"/>
              <a:t>는 여러 계산 그래프에서 반복적으로 나타나며</a:t>
            </a:r>
            <a:r>
              <a:rPr lang="en-US" altLang="ko-KR"/>
              <a:t>, </a:t>
            </a:r>
            <a:r>
              <a:rPr lang="ko-KR" altLang="en-US"/>
              <a:t>동일한 정보를 제공할 수 있습니다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이러한 중복성은 그래프의 복잡한 상호작용을 학습하고</a:t>
            </a:r>
            <a:r>
              <a:rPr lang="en-US" altLang="ko-KR"/>
              <a:t>, </a:t>
            </a:r>
            <a:r>
              <a:rPr lang="ko-KR" altLang="en-US"/>
              <a:t>모델이 효율적으로 작동할 수 있도록 돕습니다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중복성은 그래프 신경망에서 중요한 노드 정보를 여러 경로를 통해 전달하고</a:t>
            </a:r>
            <a:r>
              <a:rPr lang="en-US" altLang="ko-KR"/>
              <a:t>, </a:t>
            </a:r>
            <a:r>
              <a:rPr lang="ko-KR" altLang="en-US"/>
              <a:t>계산 효율성을 높이며</a:t>
            </a:r>
            <a:r>
              <a:rPr lang="en-US" altLang="ko-KR"/>
              <a:t>, </a:t>
            </a:r>
            <a:r>
              <a:rPr lang="ko-KR" altLang="en-US"/>
              <a:t>노이즈를 줄이는 데 기여합니다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이로 인해 모델은 그래프의 구조적 특성을 더 잘 반영하고</a:t>
            </a:r>
            <a:r>
              <a:rPr lang="en-US" altLang="ko-KR"/>
              <a:t>, </a:t>
            </a:r>
            <a:r>
              <a:rPr lang="ko-KR" altLang="en-US"/>
              <a:t>더 나은 성능을 발휘할 수 있습니다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F496F-BF60-B73F-78E8-552A37FC56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430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3549A-F534-1910-0E26-11F01565D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E087807-8F78-61F8-D706-7484491E7B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0000D7-45B0-F124-AB35-C7E9A44435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그래프 신경망은 여러 계층</a:t>
            </a:r>
            <a:r>
              <a:rPr lang="en-US" altLang="ko-KR"/>
              <a:t>(Layer)</a:t>
            </a:r>
            <a:r>
              <a:rPr lang="ko-KR" altLang="en-US"/>
              <a:t>을 통해 노드 표현을 점진적으로 학습합니다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/>
              <a:t>레이어 </a:t>
            </a:r>
            <a:r>
              <a:rPr lang="en-US" altLang="ko-KR" b="1"/>
              <a:t>0:</a:t>
            </a:r>
            <a:r>
              <a:rPr lang="ko-KR" altLang="en-US"/>
              <a:t> 초기 노드 특징을 포함하며</a:t>
            </a:r>
            <a:r>
              <a:rPr lang="en-US" altLang="ko-KR"/>
              <a:t>, </a:t>
            </a:r>
            <a:r>
              <a:rPr lang="ko-KR" altLang="en-US"/>
              <a:t>이는 모델의 입력 값입니다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/>
              <a:t>레이어 </a:t>
            </a:r>
            <a:r>
              <a:rPr lang="en-US" altLang="ko-KR" b="1"/>
              <a:t>1:</a:t>
            </a:r>
            <a:r>
              <a:rPr lang="ko-KR" altLang="en-US"/>
              <a:t> 첫 번째 숨겨진 레이어로</a:t>
            </a:r>
            <a:r>
              <a:rPr lang="en-US" altLang="ko-KR"/>
              <a:t>, </a:t>
            </a:r>
            <a:r>
              <a:rPr lang="ko-KR" altLang="en-US"/>
              <a:t>이웃 노드 정보를 집계하여 새로운 표현을 생성합니다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/>
              <a:t>최종 레이어</a:t>
            </a:r>
            <a:r>
              <a:rPr lang="en-US" altLang="ko-KR" b="1"/>
              <a:t>:</a:t>
            </a:r>
            <a:r>
              <a:rPr lang="ko-KR" altLang="en-US"/>
              <a:t> 최종적으로 각 노드의 종합적인 표현이 계산되며</a:t>
            </a:r>
            <a:r>
              <a:rPr lang="en-US" altLang="ko-KR"/>
              <a:t>, </a:t>
            </a:r>
            <a:r>
              <a:rPr lang="ko-KR" altLang="en-US"/>
              <a:t>이 표현은 분류</a:t>
            </a:r>
            <a:r>
              <a:rPr lang="en-US" altLang="ko-KR"/>
              <a:t>, </a:t>
            </a:r>
            <a:r>
              <a:rPr lang="ko-KR" altLang="en-US"/>
              <a:t>예측 등 다양한 작업에 사용됩니다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Unrolling</a:t>
            </a:r>
            <a:r>
              <a:rPr lang="ko-KR" altLang="en-US"/>
              <a:t>은 그래프에서 **특정 노드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 </a:t>
            </a:r>
            <a:r>
              <a:rPr lang="ko-KR" altLang="en-US"/>
              <a:t>빨간색 노드</a:t>
            </a:r>
            <a:r>
              <a:rPr lang="en-US" altLang="ko-KR"/>
              <a:t>)**</a:t>
            </a:r>
            <a:r>
              <a:rPr lang="ko-KR" altLang="en-US"/>
              <a:t>와 관련된 이웃 노드들의 정보를 단계적으로 확장</a:t>
            </a:r>
            <a:r>
              <a:rPr lang="en-US" altLang="ko-KR"/>
              <a:t>(Propagation)</a:t>
            </a:r>
            <a:r>
              <a:rPr lang="ko-KR" altLang="en-US"/>
              <a:t>하는 과정입니다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첫 번째 단계에서는 직접 연결된 이웃 노드의 정보를 수집합니다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두 번째 단계에서는 이웃의 이웃</a:t>
            </a:r>
            <a:r>
              <a:rPr lang="en-US" altLang="ko-KR"/>
              <a:t>, </a:t>
            </a:r>
            <a:r>
              <a:rPr lang="ko-KR" altLang="en-US"/>
              <a:t>즉 두 번의 연결을 통해 도달할 수 있는 노드들의 정보를 수집합니다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이 과정을 계속 확장하며 더 많은 정보를 수집합니다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/>
          </a:p>
          <a:p>
            <a:r>
              <a:rPr lang="en-US" altLang="ko-KR"/>
              <a:t>Unrolling</a:t>
            </a:r>
            <a:r>
              <a:rPr lang="ko-KR" altLang="en-US"/>
              <a:t>을 멈추는 시점을 결정하는 것은 매우 중요합니다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/>
              <a:t>너무 적은 단계에서 멈추면</a:t>
            </a:r>
            <a:r>
              <a:rPr lang="en-US" altLang="ko-KR" b="1"/>
              <a:t>:</a:t>
            </a:r>
            <a:r>
              <a:rPr lang="ko-KR" altLang="en-US"/>
              <a:t> 충분한 정보를 수집하지 못해</a:t>
            </a:r>
            <a:r>
              <a:rPr lang="en-US" altLang="ko-KR"/>
              <a:t>, </a:t>
            </a:r>
            <a:r>
              <a:rPr lang="ko-KR" altLang="en-US"/>
              <a:t>노드 간의 관계를 제대로 이해하지 못할 수 있습니다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/>
              <a:t>너무 많은 단계를 확장하면</a:t>
            </a:r>
            <a:r>
              <a:rPr lang="en-US" altLang="ko-KR" b="1"/>
              <a:t>:</a:t>
            </a:r>
            <a:r>
              <a:rPr lang="ko-KR" altLang="en-US"/>
              <a:t> 불필요한 정보가 포함되고</a:t>
            </a:r>
            <a:r>
              <a:rPr lang="en-US" altLang="ko-KR"/>
              <a:t>, </a:t>
            </a:r>
            <a:r>
              <a:rPr lang="ko-KR" altLang="en-US"/>
              <a:t>계산 비용이 급격히 증가합니다</a:t>
            </a:r>
            <a:r>
              <a:rPr lang="en-US" altLang="ko-KR"/>
              <a:t>.</a:t>
            </a:r>
          </a:p>
          <a:p>
            <a:r>
              <a:rPr lang="ko-KR" altLang="en-US"/>
              <a:t>예를 들어</a:t>
            </a:r>
            <a:r>
              <a:rPr lang="en-US" altLang="ko-KR"/>
              <a:t>, </a:t>
            </a:r>
            <a:r>
              <a:rPr lang="ko-KR" altLang="en-US"/>
              <a:t>빨간색 노드에 대한 추론을 수행한다고 가정해봅시다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/>
              <a:t>1</a:t>
            </a:r>
            <a:r>
              <a:rPr lang="ko-KR" altLang="en-US" b="1"/>
              <a:t>단계</a:t>
            </a:r>
            <a:r>
              <a:rPr lang="en-US" altLang="ko-KR" b="1"/>
              <a:t>:</a:t>
            </a:r>
            <a:r>
              <a:rPr lang="ko-KR" altLang="en-US"/>
              <a:t> 빨간색 노드의 직접 이웃 노드의 정보를 수집합니다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/>
              <a:t>2</a:t>
            </a:r>
            <a:r>
              <a:rPr lang="ko-KR" altLang="en-US" b="1"/>
              <a:t>단계</a:t>
            </a:r>
            <a:r>
              <a:rPr lang="en-US" altLang="ko-KR" b="1"/>
              <a:t>:</a:t>
            </a:r>
            <a:r>
              <a:rPr lang="ko-KR" altLang="en-US"/>
              <a:t> 이웃의 이웃까지 정보를 확장합니다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/>
              <a:t>그 이상</a:t>
            </a:r>
            <a:r>
              <a:rPr lang="en-US" altLang="ko-KR" b="1"/>
              <a:t>:</a:t>
            </a:r>
            <a:r>
              <a:rPr lang="ko-KR" altLang="en-US"/>
              <a:t> 네트워크의 직경이 넓어질수록 불필요한 정보가 포함될 가능성이 높아집니다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예를 들어</a:t>
            </a:r>
            <a:r>
              <a:rPr lang="en-US" altLang="ko-KR"/>
              <a:t>, </a:t>
            </a:r>
            <a:r>
              <a:rPr lang="ko-KR" altLang="en-US"/>
              <a:t>소셜 네트워크에서 </a:t>
            </a:r>
            <a:r>
              <a:rPr lang="en-US" altLang="ko-KR"/>
              <a:t>"</a:t>
            </a:r>
            <a:r>
              <a:rPr lang="ko-KR" altLang="en-US"/>
              <a:t>내 친구의 친구</a:t>
            </a:r>
            <a:r>
              <a:rPr lang="en-US" altLang="ko-KR"/>
              <a:t>"</a:t>
            </a:r>
            <a:r>
              <a:rPr lang="ko-KR" altLang="en-US"/>
              <a:t>는 나에 대한 정보를 가지고 있을 가능성이 높습니다</a:t>
            </a:r>
            <a:r>
              <a:rPr lang="en-US" altLang="ko-KR"/>
              <a:t>.</a:t>
            </a:r>
            <a:r>
              <a:rPr lang="ko-KR" altLang="en-US"/>
              <a:t>하지만 </a:t>
            </a:r>
            <a:r>
              <a:rPr lang="en-US" altLang="ko-KR"/>
              <a:t>"</a:t>
            </a:r>
            <a:r>
              <a:rPr lang="ko-KR" altLang="en-US"/>
              <a:t>내 친구의 친구의 친구의 친구</a:t>
            </a:r>
            <a:r>
              <a:rPr lang="en-US" altLang="ko-KR"/>
              <a:t>"</a:t>
            </a:r>
            <a:r>
              <a:rPr lang="ko-KR" altLang="en-US"/>
              <a:t>는 나와 거의 관련이 없을 수 있습니다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1ACA65-AEA5-F97A-9028-FD281753C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04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E57A0-EB13-3964-FA68-3A4011564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86F10E8-C861-9935-898D-057518CA07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50A4F7-6357-EC30-1AD5-1F5B6E7CD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/>
              <a:t>노드 임베딩</a:t>
            </a:r>
            <a:r>
              <a:rPr lang="ko-KR" altLang="en-US"/>
              <a:t>은 그래프의 각 노드를 벡터로 표현하는 작업입니다</a:t>
            </a:r>
            <a:r>
              <a:rPr lang="en-US" altLang="ko-KR"/>
              <a:t>.</a:t>
            </a:r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k-</a:t>
            </a:r>
            <a:r>
              <a:rPr lang="ko-KR" altLang="en-US" b="1"/>
              <a:t>계층에서의 표현</a:t>
            </a:r>
            <a:r>
              <a:rPr lang="en-US" altLang="ko-KR" b="1"/>
              <a:t>:</a:t>
            </a:r>
            <a:br>
              <a:rPr lang="ko-KR" altLang="en-US"/>
            </a:br>
            <a:r>
              <a:rPr lang="ko-KR" altLang="en-US"/>
              <a:t>노드 </a:t>
            </a:r>
            <a:r>
              <a:rPr lang="en-US" altLang="ko-KR"/>
              <a:t>v</a:t>
            </a:r>
            <a:r>
              <a:rPr lang="ko-KR" altLang="en-US"/>
              <a:t>의 표현은 </a:t>
            </a:r>
            <a:r>
              <a:rPr lang="en-US" altLang="ko-KR"/>
              <a:t>h_v^k​</a:t>
            </a:r>
            <a:r>
              <a:rPr lang="ko-KR" altLang="en-US"/>
              <a:t>로 표시됩니다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30A2D-FD7E-8B6E-8530-EFC3B18E62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0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393F4D66-9C93-4E61-946E-A1C27F354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4262996"/>
            <a:ext cx="6400800" cy="1752600"/>
          </a:xfrm>
        </p:spPr>
        <p:txBody>
          <a:bodyPr>
            <a:noAutofit/>
          </a:bodyPr>
          <a:lstStyle>
            <a:lvl1pPr marL="109728" indent="0">
              <a:buNone/>
              <a:defRPr/>
            </a:lvl1pPr>
          </a:lstStyle>
          <a:p>
            <a:pPr algn="ctr" eaLnBrk="1" hangingPunct="1"/>
            <a:r>
              <a:rPr lang="ko-KR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날짜</a:t>
            </a:r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ko-KR" alt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이름</a:t>
            </a:r>
            <a:endParaRPr lang="en-US" altLang="ko-KR" sz="16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ko-KR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네트워크 </a:t>
            </a:r>
            <a:r>
              <a:rPr lang="en-US" altLang="ko-KR" sz="1600" dirty="0">
                <a:solidFill>
                  <a:schemeClr val="tx1"/>
                </a:solidFill>
                <a:cs typeface="Arial" panose="020B0604020202020204" pitchFamily="34" charset="0"/>
              </a:rPr>
              <a:t>&amp; </a:t>
            </a:r>
            <a:r>
              <a:rPr lang="ko-KR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데이터베이스 연구실</a:t>
            </a:r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7D7DE6D6-5CC2-48F3-827C-D585EF9CB9D4}"/>
              </a:ext>
            </a:extLst>
          </p:cNvPr>
          <p:cNvSpPr txBox="1">
            <a:spLocks/>
          </p:cNvSpPr>
          <p:nvPr userDrawn="1"/>
        </p:nvSpPr>
        <p:spPr>
          <a:xfrm>
            <a:off x="1577752" y="1476286"/>
            <a:ext cx="9036496" cy="1752599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CHAPTER 21 </a:t>
            </a:r>
            <a:br>
              <a:rPr lang="en-US" altLang="ko-KR" sz="2800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br>
              <a:rPr lang="en-US" altLang="ko-KR" sz="2800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ko-KR" altLang="en-US" b="1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제목</a:t>
            </a:r>
            <a:endParaRPr lang="ko-KR" altLang="en-US" sz="2800" b="1" cap="small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30AAC-BC6F-4A7B-81DE-EFA3CD0C09E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38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502D9-7A43-4D52-B672-EC77E1E028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15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16938"/>
            <a:ext cx="10972800" cy="4900054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10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6C95A6-CF97-4146-AB8E-96F77D4E81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840980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840980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C7F5B-F962-40C3-829D-4B5967626AD1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7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892834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994804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1994804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458353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458353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502D7DA1-6C17-4183-B11F-95DBCE05D47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0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pPr>
              <a:defRPr/>
            </a:pPr>
            <a:fld id="{5B7A9DCD-2275-47EF-878E-4073C7F738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3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2EE75-8FD8-4179-93D8-139C0ECCF2F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3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37995" y="77646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1716657"/>
            <a:ext cx="4511040" cy="49117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26C5C-6D9B-4068-A2BF-16865BCF239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630A1-2EDA-4BE8-B876-86F9F4215A7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3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571106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1674482"/>
            <a:ext cx="10972800" cy="49000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96813" y="6493261"/>
            <a:ext cx="1933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200" dirty="0">
                <a:latin typeface="+mn-lt"/>
              </a:rPr>
              <a:t>Network &amp; Database Lab.</a:t>
            </a:r>
            <a:endParaRPr lang="ko-KR" altLang="en-US" sz="1200" dirty="0">
              <a:latin typeface="+mn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9347143" y="6493261"/>
            <a:ext cx="2686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n-lt"/>
              </a:rPr>
              <a:t>Chungbuk</a:t>
            </a:r>
            <a:r>
              <a:rPr lang="en-US" altLang="ko-KR" sz="1200" dirty="0">
                <a:latin typeface="+mn-lt"/>
              </a:rPr>
              <a:t> National University, Korea</a:t>
            </a:r>
            <a:endParaRPr lang="ko-KR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173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jp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10" Type="http://schemas.openxmlformats.org/officeDocument/2006/relationships/image" Target="../media/image16.png"/><Relationship Id="rId4" Type="http://schemas.openxmlformats.org/officeDocument/2006/relationships/image" Target="../media/image10.jp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7EFC430-4361-4631-A937-5F471F6A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81A8A-C695-4566-A891-BBA024E98F66}"/>
              </a:ext>
            </a:extLst>
          </p:cNvPr>
          <p:cNvSpPr txBox="1"/>
          <p:nvPr/>
        </p:nvSpPr>
        <p:spPr>
          <a:xfrm>
            <a:off x="2656513" y="4353886"/>
            <a:ext cx="6878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돋움" panose="020B0600000101010101" pitchFamily="50" charset="-127"/>
                <a:ea typeface="돋움" panose="020B0600000101010101" pitchFamily="50" charset="-127"/>
              </a:rPr>
              <a:t>2025.</a:t>
            </a:r>
            <a:r>
              <a:rPr lang="ko-KR" altLang="en-US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>
                <a:latin typeface="돋움" panose="020B0600000101010101" pitchFamily="50" charset="-127"/>
                <a:ea typeface="돋움" panose="020B0600000101010101" pitchFamily="50" charset="-127"/>
              </a:rPr>
              <a:t>01.</a:t>
            </a:r>
            <a:r>
              <a:rPr lang="ko-KR" altLang="en-US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>
                <a:latin typeface="돋움" panose="020B0600000101010101" pitchFamily="50" charset="-127"/>
                <a:ea typeface="돋움" panose="020B0600000101010101" pitchFamily="50" charset="-127"/>
              </a:rPr>
              <a:t>07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ko-KR">
                <a:latin typeface="돋움" panose="020B0600000101010101" pitchFamily="50" charset="-127"/>
                <a:ea typeface="돋움" panose="020B0600000101010101" pitchFamily="50" charset="-127"/>
              </a:rPr>
              <a:t>Big Data Lab.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>
                <a:latin typeface="돋움" panose="020B0600000101010101" pitchFamily="50" charset="-127"/>
                <a:ea typeface="돋움" panose="020B0600000101010101" pitchFamily="50" charset="-127"/>
              </a:rPr>
              <a:t>송상호</a:t>
            </a:r>
            <a:r>
              <a:rPr lang="en-US" altLang="ko-KR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>
                <a:latin typeface="돋움" panose="020B0600000101010101" pitchFamily="50" charset="-127"/>
                <a:ea typeface="돋움" panose="020B0600000101010101" pitchFamily="50" charset="-127"/>
              </a:rPr>
              <a:t>강범구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E3D1E1-44B8-47DF-AF46-36DBC5414B98}"/>
              </a:ext>
            </a:extLst>
          </p:cNvPr>
          <p:cNvSpPr/>
          <p:nvPr/>
        </p:nvSpPr>
        <p:spPr>
          <a:xfrm>
            <a:off x="381434" y="1303785"/>
            <a:ext cx="11429130" cy="2275945"/>
          </a:xfrm>
          <a:prstGeom prst="rect">
            <a:avLst/>
          </a:prstGeom>
          <a:noFill/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latin typeface="+mj-ea"/>
                <a:ea typeface="+mj-ea"/>
              </a:rPr>
              <a:t>Introduction to Pytorch geometric</a:t>
            </a:r>
            <a:endParaRPr lang="en-US" altLang="ko-KR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0015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F6770-177D-3A8A-0820-EDB7BEA8E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A31BC0-BFB2-51B8-C86D-C949004A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BA0C233-A219-8E25-A860-D70244ED8782}"/>
              </a:ext>
            </a:extLst>
          </p:cNvPr>
          <p:cNvSpPr txBox="1">
            <a:spLocks/>
          </p:cNvSpPr>
          <p:nvPr/>
        </p:nvSpPr>
        <p:spPr>
          <a:xfrm>
            <a:off x="171079" y="431177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5. Graph neural networks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48BF3D59-1D40-15F8-7375-36075E59A44B}"/>
              </a:ext>
            </a:extLst>
          </p:cNvPr>
          <p:cNvGrpSpPr/>
          <p:nvPr/>
        </p:nvGrpSpPr>
        <p:grpSpPr>
          <a:xfrm>
            <a:off x="2560725" y="1743361"/>
            <a:ext cx="6177280" cy="3982085"/>
            <a:chOff x="2490387" y="356475"/>
            <a:chExt cx="6177280" cy="3982085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F955374A-EB67-3830-87F4-6AB0935E6512}"/>
                </a:ext>
              </a:extLst>
            </p:cNvPr>
            <p:cNvSpPr/>
            <p:nvPr/>
          </p:nvSpPr>
          <p:spPr>
            <a:xfrm>
              <a:off x="2495150" y="1532099"/>
              <a:ext cx="3827145" cy="2802255"/>
            </a:xfrm>
            <a:custGeom>
              <a:avLst/>
              <a:gdLst/>
              <a:ahLst/>
              <a:cxnLst/>
              <a:rect l="l" t="t" r="r" b="b"/>
              <a:pathLst>
                <a:path w="3827145" h="2802254">
                  <a:moveTo>
                    <a:pt x="3826799" y="2801699"/>
                  </a:moveTo>
                  <a:lnTo>
                    <a:pt x="0" y="2801699"/>
                  </a:lnTo>
                  <a:lnTo>
                    <a:pt x="0" y="0"/>
                  </a:lnTo>
                  <a:lnTo>
                    <a:pt x="3826799" y="0"/>
                  </a:lnTo>
                  <a:lnTo>
                    <a:pt x="3826799" y="2801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A1E26D00-0AC4-D600-5AC5-B1B10544D7E1}"/>
                </a:ext>
              </a:extLst>
            </p:cNvPr>
            <p:cNvSpPr/>
            <p:nvPr/>
          </p:nvSpPr>
          <p:spPr>
            <a:xfrm>
              <a:off x="2495150" y="1532099"/>
              <a:ext cx="3827145" cy="2802255"/>
            </a:xfrm>
            <a:custGeom>
              <a:avLst/>
              <a:gdLst/>
              <a:ahLst/>
              <a:cxnLst/>
              <a:rect l="l" t="t" r="r" b="b"/>
              <a:pathLst>
                <a:path w="3827145" h="2802254">
                  <a:moveTo>
                    <a:pt x="0" y="0"/>
                  </a:moveTo>
                  <a:lnTo>
                    <a:pt x="3826799" y="0"/>
                  </a:lnTo>
                  <a:lnTo>
                    <a:pt x="3826799" y="2801699"/>
                  </a:lnTo>
                  <a:lnTo>
                    <a:pt x="0" y="2801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5">
              <a:extLst>
                <a:ext uri="{FF2B5EF4-FFF2-40B4-BE49-F238E27FC236}">
                  <a16:creationId xmlns:a16="http://schemas.microsoft.com/office/drawing/2014/main" id="{1C91E619-0275-A5B8-69B4-EFB682BDE13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9874" y="356475"/>
              <a:ext cx="2447399" cy="1201155"/>
            </a:xfrm>
            <a:prstGeom prst="rect">
              <a:avLst/>
            </a:prstGeom>
          </p:spPr>
        </p:pic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FE501E57-E8D1-3D59-9B27-EC2B2E6DECC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48350" y="1681850"/>
              <a:ext cx="1039651" cy="665601"/>
            </a:xfrm>
            <a:prstGeom prst="rect">
              <a:avLst/>
            </a:prstGeom>
          </p:spPr>
        </p:pic>
        <p:pic>
          <p:nvPicPr>
            <p:cNvPr id="14" name="object 7">
              <a:extLst>
                <a:ext uri="{FF2B5EF4-FFF2-40B4-BE49-F238E27FC236}">
                  <a16:creationId xmlns:a16="http://schemas.microsoft.com/office/drawing/2014/main" id="{0B2469D2-62A8-0A31-0AFD-78AF090729D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5037" y="2628849"/>
              <a:ext cx="3162724" cy="712524"/>
            </a:xfrm>
            <a:prstGeom prst="rect">
              <a:avLst/>
            </a:prstGeom>
          </p:spPr>
        </p:pic>
        <p:pic>
          <p:nvPicPr>
            <p:cNvPr id="15" name="object 8">
              <a:extLst>
                <a:ext uri="{FF2B5EF4-FFF2-40B4-BE49-F238E27FC236}">
                  <a16:creationId xmlns:a16="http://schemas.microsoft.com/office/drawing/2014/main" id="{F4A9BC55-8D92-A7A6-D17E-F666EE2C5D6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83023" y="3417599"/>
              <a:ext cx="818922" cy="665601"/>
            </a:xfrm>
            <a:prstGeom prst="rect">
              <a:avLst/>
            </a:prstGeom>
          </p:spPr>
        </p:pic>
        <p:pic>
          <p:nvPicPr>
            <p:cNvPr id="16" name="object 9">
              <a:extLst>
                <a:ext uri="{FF2B5EF4-FFF2-40B4-BE49-F238E27FC236}">
                  <a16:creationId xmlns:a16="http://schemas.microsoft.com/office/drawing/2014/main" id="{EFCCB01B-AFAF-DAD8-6965-B85F6A26595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56875" y="2442107"/>
              <a:ext cx="3296251" cy="841417"/>
            </a:xfrm>
            <a:prstGeom prst="rect">
              <a:avLst/>
            </a:prstGeom>
          </p:spPr>
        </p:pic>
      </p:grpSp>
      <p:sp>
        <p:nvSpPr>
          <p:cNvPr id="17" name="object 12">
            <a:extLst>
              <a:ext uri="{FF2B5EF4-FFF2-40B4-BE49-F238E27FC236}">
                <a16:creationId xmlns:a16="http://schemas.microsoft.com/office/drawing/2014/main" id="{B543F15C-947E-80B3-1208-DB7ECC2A74E4}"/>
              </a:ext>
            </a:extLst>
          </p:cNvPr>
          <p:cNvSpPr txBox="1"/>
          <p:nvPr/>
        </p:nvSpPr>
        <p:spPr>
          <a:xfrm>
            <a:off x="4143821" y="2249568"/>
            <a:ext cx="386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latin typeface="Trebuchet MS"/>
                <a:cs typeface="Trebuchet MS"/>
              </a:rPr>
              <a:t>Math</a:t>
            </a:r>
            <a:endParaRPr sz="14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5619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10191-CD6A-8D8F-BC2C-7D0FDC63F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AE6445-9202-6928-DE9A-430D9461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E650905-5ADA-DC6C-26C7-AEE71B67D19E}"/>
              </a:ext>
            </a:extLst>
          </p:cNvPr>
          <p:cNvSpPr txBox="1">
            <a:spLocks/>
          </p:cNvSpPr>
          <p:nvPr/>
        </p:nvSpPr>
        <p:spPr>
          <a:xfrm>
            <a:off x="171079" y="431177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5. Graph neural networks</a:t>
            </a:r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7DEEE465-A33E-C133-FFD7-22826DB0A44A}"/>
              </a:ext>
            </a:extLst>
          </p:cNvPr>
          <p:cNvGrpSpPr/>
          <p:nvPr/>
        </p:nvGrpSpPr>
        <p:grpSpPr>
          <a:xfrm>
            <a:off x="1296697" y="2222334"/>
            <a:ext cx="6746875" cy="2586990"/>
            <a:chOff x="347128" y="1360687"/>
            <a:chExt cx="6746875" cy="2586990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A3C26404-D4F5-8B7A-A13C-52BEDD91FF6E}"/>
                </a:ext>
              </a:extLst>
            </p:cNvPr>
            <p:cNvSpPr/>
            <p:nvPr/>
          </p:nvSpPr>
          <p:spPr>
            <a:xfrm>
              <a:off x="2438325" y="2048324"/>
              <a:ext cx="4368800" cy="1372870"/>
            </a:xfrm>
            <a:custGeom>
              <a:avLst/>
              <a:gdLst/>
              <a:ahLst/>
              <a:cxnLst/>
              <a:rect l="l" t="t" r="r" b="b"/>
              <a:pathLst>
                <a:path w="4368800" h="1372870">
                  <a:moveTo>
                    <a:pt x="4368599" y="1372499"/>
                  </a:moveTo>
                  <a:lnTo>
                    <a:pt x="0" y="1372499"/>
                  </a:lnTo>
                  <a:lnTo>
                    <a:pt x="0" y="0"/>
                  </a:lnTo>
                  <a:lnTo>
                    <a:pt x="4368599" y="0"/>
                  </a:lnTo>
                  <a:lnTo>
                    <a:pt x="4368599" y="1372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C0606F79-7AD1-80E8-9819-DC78FB67DBDB}"/>
                </a:ext>
              </a:extLst>
            </p:cNvPr>
            <p:cNvSpPr/>
            <p:nvPr/>
          </p:nvSpPr>
          <p:spPr>
            <a:xfrm>
              <a:off x="2438325" y="2048324"/>
              <a:ext cx="4368800" cy="1372870"/>
            </a:xfrm>
            <a:custGeom>
              <a:avLst/>
              <a:gdLst/>
              <a:ahLst/>
              <a:cxnLst/>
              <a:rect l="l" t="t" r="r" b="b"/>
              <a:pathLst>
                <a:path w="4368800" h="1372870">
                  <a:moveTo>
                    <a:pt x="0" y="0"/>
                  </a:moveTo>
                  <a:lnTo>
                    <a:pt x="4368599" y="0"/>
                  </a:lnTo>
                  <a:lnTo>
                    <a:pt x="4368599" y="1372499"/>
                  </a:lnTo>
                  <a:lnTo>
                    <a:pt x="0" y="1372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5">
              <a:extLst>
                <a:ext uri="{FF2B5EF4-FFF2-40B4-BE49-F238E27FC236}">
                  <a16:creationId xmlns:a16="http://schemas.microsoft.com/office/drawing/2014/main" id="{2FBFA31B-3CAD-594C-A7B7-8B72B9ACFB5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6875" y="2167525"/>
              <a:ext cx="4073375" cy="1039799"/>
            </a:xfrm>
            <a:prstGeom prst="rect">
              <a:avLst/>
            </a:prstGeom>
          </p:spPr>
        </p:pic>
        <p:pic>
          <p:nvPicPr>
            <p:cNvPr id="10" name="object 6">
              <a:extLst>
                <a:ext uri="{FF2B5EF4-FFF2-40B4-BE49-F238E27FC236}">
                  <a16:creationId xmlns:a16="http://schemas.microsoft.com/office/drawing/2014/main" id="{E9097D9D-1F8E-C201-5CDF-27AE9692D3D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128" y="2207262"/>
              <a:ext cx="2906358" cy="1030723"/>
            </a:xfrm>
            <a:prstGeom prst="rect">
              <a:avLst/>
            </a:prstGeom>
          </p:spPr>
        </p:pic>
        <p:sp>
          <p:nvSpPr>
            <p:cNvPr id="18" name="object 7">
              <a:extLst>
                <a:ext uri="{FF2B5EF4-FFF2-40B4-BE49-F238E27FC236}">
                  <a16:creationId xmlns:a16="http://schemas.microsoft.com/office/drawing/2014/main" id="{DD68EDC0-E176-890F-D444-C18BCC6B8FEB}"/>
                </a:ext>
              </a:extLst>
            </p:cNvPr>
            <p:cNvSpPr/>
            <p:nvPr/>
          </p:nvSpPr>
          <p:spPr>
            <a:xfrm>
              <a:off x="463994" y="2689262"/>
              <a:ext cx="1072515" cy="802640"/>
            </a:xfrm>
            <a:custGeom>
              <a:avLst/>
              <a:gdLst/>
              <a:ahLst/>
              <a:cxnLst/>
              <a:rect l="l" t="t" r="r" b="b"/>
              <a:pathLst>
                <a:path w="1072515" h="802639">
                  <a:moveTo>
                    <a:pt x="14147" y="9969"/>
                  </a:moveTo>
                  <a:lnTo>
                    <a:pt x="0" y="9969"/>
                  </a:lnTo>
                  <a:lnTo>
                    <a:pt x="0" y="190500"/>
                  </a:lnTo>
                  <a:lnTo>
                    <a:pt x="14147" y="190500"/>
                  </a:lnTo>
                  <a:lnTo>
                    <a:pt x="14147" y="9969"/>
                  </a:lnTo>
                  <a:close/>
                </a:path>
                <a:path w="1072515" h="802639">
                  <a:moveTo>
                    <a:pt x="86766" y="800392"/>
                  </a:moveTo>
                  <a:lnTo>
                    <a:pt x="86499" y="789381"/>
                  </a:lnTo>
                  <a:lnTo>
                    <a:pt x="86461" y="788047"/>
                  </a:lnTo>
                  <a:lnTo>
                    <a:pt x="82105" y="788936"/>
                  </a:lnTo>
                  <a:lnTo>
                    <a:pt x="78778" y="789381"/>
                  </a:lnTo>
                  <a:lnTo>
                    <a:pt x="71437" y="789381"/>
                  </a:lnTo>
                  <a:lnTo>
                    <a:pt x="67767" y="787603"/>
                  </a:lnTo>
                  <a:lnTo>
                    <a:pt x="65481" y="784021"/>
                  </a:lnTo>
                  <a:lnTo>
                    <a:pt x="63296" y="780351"/>
                  </a:lnTo>
                  <a:lnTo>
                    <a:pt x="62204" y="774852"/>
                  </a:lnTo>
                  <a:lnTo>
                    <a:pt x="62204" y="678357"/>
                  </a:lnTo>
                  <a:lnTo>
                    <a:pt x="85280" y="678357"/>
                  </a:lnTo>
                  <a:lnTo>
                    <a:pt x="85280" y="666000"/>
                  </a:lnTo>
                  <a:lnTo>
                    <a:pt x="62204" y="666000"/>
                  </a:lnTo>
                  <a:lnTo>
                    <a:pt x="62204" y="631774"/>
                  </a:lnTo>
                  <a:lnTo>
                    <a:pt x="48514" y="631774"/>
                  </a:lnTo>
                  <a:lnTo>
                    <a:pt x="48514" y="666000"/>
                  </a:lnTo>
                  <a:lnTo>
                    <a:pt x="27825" y="666000"/>
                  </a:lnTo>
                  <a:lnTo>
                    <a:pt x="27825" y="678357"/>
                  </a:lnTo>
                  <a:lnTo>
                    <a:pt x="48514" y="678357"/>
                  </a:lnTo>
                  <a:lnTo>
                    <a:pt x="48514" y="769289"/>
                  </a:lnTo>
                  <a:lnTo>
                    <a:pt x="50292" y="783882"/>
                  </a:lnTo>
                  <a:lnTo>
                    <a:pt x="55029" y="794296"/>
                  </a:lnTo>
                  <a:lnTo>
                    <a:pt x="62725" y="800544"/>
                  </a:lnTo>
                  <a:lnTo>
                    <a:pt x="73367" y="802627"/>
                  </a:lnTo>
                  <a:lnTo>
                    <a:pt x="79222" y="802627"/>
                  </a:lnTo>
                  <a:lnTo>
                    <a:pt x="83693" y="801890"/>
                  </a:lnTo>
                  <a:lnTo>
                    <a:pt x="86766" y="800392"/>
                  </a:lnTo>
                  <a:close/>
                </a:path>
                <a:path w="1072515" h="802639">
                  <a:moveTo>
                    <a:pt x="101574" y="190792"/>
                  </a:moveTo>
                  <a:lnTo>
                    <a:pt x="101320" y="179781"/>
                  </a:lnTo>
                  <a:lnTo>
                    <a:pt x="101282" y="178447"/>
                  </a:lnTo>
                  <a:lnTo>
                    <a:pt x="96913" y="179336"/>
                  </a:lnTo>
                  <a:lnTo>
                    <a:pt x="93586" y="179781"/>
                  </a:lnTo>
                  <a:lnTo>
                    <a:pt x="86245" y="179781"/>
                  </a:lnTo>
                  <a:lnTo>
                    <a:pt x="82575" y="178003"/>
                  </a:lnTo>
                  <a:lnTo>
                    <a:pt x="80302" y="174421"/>
                  </a:lnTo>
                  <a:lnTo>
                    <a:pt x="78117" y="170751"/>
                  </a:lnTo>
                  <a:lnTo>
                    <a:pt x="77025" y="165252"/>
                  </a:lnTo>
                  <a:lnTo>
                    <a:pt x="77025" y="68757"/>
                  </a:lnTo>
                  <a:lnTo>
                    <a:pt x="100088" y="68757"/>
                  </a:lnTo>
                  <a:lnTo>
                    <a:pt x="100088" y="56400"/>
                  </a:lnTo>
                  <a:lnTo>
                    <a:pt x="77025" y="56400"/>
                  </a:lnTo>
                  <a:lnTo>
                    <a:pt x="77025" y="22174"/>
                  </a:lnTo>
                  <a:lnTo>
                    <a:pt x="63334" y="22174"/>
                  </a:lnTo>
                  <a:lnTo>
                    <a:pt x="63334" y="56400"/>
                  </a:lnTo>
                  <a:lnTo>
                    <a:pt x="42646" y="56400"/>
                  </a:lnTo>
                  <a:lnTo>
                    <a:pt x="42646" y="68757"/>
                  </a:lnTo>
                  <a:lnTo>
                    <a:pt x="63334" y="68757"/>
                  </a:lnTo>
                  <a:lnTo>
                    <a:pt x="63334" y="159689"/>
                  </a:lnTo>
                  <a:lnTo>
                    <a:pt x="65112" y="174282"/>
                  </a:lnTo>
                  <a:lnTo>
                    <a:pt x="69837" y="184696"/>
                  </a:lnTo>
                  <a:lnTo>
                    <a:pt x="77533" y="190944"/>
                  </a:lnTo>
                  <a:lnTo>
                    <a:pt x="88188" y="193027"/>
                  </a:lnTo>
                  <a:lnTo>
                    <a:pt x="94043" y="193027"/>
                  </a:lnTo>
                  <a:lnTo>
                    <a:pt x="98501" y="192290"/>
                  </a:lnTo>
                  <a:lnTo>
                    <a:pt x="101574" y="190792"/>
                  </a:lnTo>
                  <a:close/>
                </a:path>
                <a:path w="1072515" h="802639">
                  <a:moveTo>
                    <a:pt x="200888" y="710209"/>
                  </a:moveTo>
                  <a:lnTo>
                    <a:pt x="198297" y="689762"/>
                  </a:lnTo>
                  <a:lnTo>
                    <a:pt x="192100" y="676567"/>
                  </a:lnTo>
                  <a:lnTo>
                    <a:pt x="191439" y="675157"/>
                  </a:lnTo>
                  <a:lnTo>
                    <a:pt x="180289" y="666394"/>
                  </a:lnTo>
                  <a:lnTo>
                    <a:pt x="164871" y="663473"/>
                  </a:lnTo>
                  <a:lnTo>
                    <a:pt x="157035" y="663473"/>
                  </a:lnTo>
                  <a:lnTo>
                    <a:pt x="150088" y="665607"/>
                  </a:lnTo>
                  <a:lnTo>
                    <a:pt x="137985" y="674141"/>
                  </a:lnTo>
                  <a:lnTo>
                    <a:pt x="132969" y="679843"/>
                  </a:lnTo>
                  <a:lnTo>
                    <a:pt x="129006" y="686993"/>
                  </a:lnTo>
                  <a:lnTo>
                    <a:pt x="129006" y="609600"/>
                  </a:lnTo>
                  <a:lnTo>
                    <a:pt x="115163" y="609600"/>
                  </a:lnTo>
                  <a:lnTo>
                    <a:pt x="115163" y="800100"/>
                  </a:lnTo>
                  <a:lnTo>
                    <a:pt x="129006" y="800100"/>
                  </a:lnTo>
                  <a:lnTo>
                    <a:pt x="129006" y="706932"/>
                  </a:lnTo>
                  <a:lnTo>
                    <a:pt x="131495" y="700239"/>
                  </a:lnTo>
                  <a:lnTo>
                    <a:pt x="134505" y="694321"/>
                  </a:lnTo>
                  <a:lnTo>
                    <a:pt x="138049" y="689152"/>
                  </a:lnTo>
                  <a:lnTo>
                    <a:pt x="140042" y="686993"/>
                  </a:lnTo>
                  <a:lnTo>
                    <a:pt x="142100" y="684758"/>
                  </a:lnTo>
                  <a:lnTo>
                    <a:pt x="147853" y="679297"/>
                  </a:lnTo>
                  <a:lnTo>
                    <a:pt x="154305" y="676567"/>
                  </a:lnTo>
                  <a:lnTo>
                    <a:pt x="170281" y="676567"/>
                  </a:lnTo>
                  <a:lnTo>
                    <a:pt x="187198" y="800100"/>
                  </a:lnTo>
                  <a:lnTo>
                    <a:pt x="200888" y="800100"/>
                  </a:lnTo>
                  <a:lnTo>
                    <a:pt x="200888" y="710209"/>
                  </a:lnTo>
                  <a:close/>
                </a:path>
                <a:path w="1072515" h="802639">
                  <a:moveTo>
                    <a:pt x="202488" y="56400"/>
                  </a:moveTo>
                  <a:lnTo>
                    <a:pt x="188493" y="56400"/>
                  </a:lnTo>
                  <a:lnTo>
                    <a:pt x="188493" y="190500"/>
                  </a:lnTo>
                  <a:lnTo>
                    <a:pt x="202488" y="190500"/>
                  </a:lnTo>
                  <a:lnTo>
                    <a:pt x="202488" y="56400"/>
                  </a:lnTo>
                  <a:close/>
                </a:path>
                <a:path w="1072515" h="802639">
                  <a:moveTo>
                    <a:pt x="204711" y="14833"/>
                  </a:moveTo>
                  <a:lnTo>
                    <a:pt x="203923" y="12407"/>
                  </a:lnTo>
                  <a:lnTo>
                    <a:pt x="200748" y="8432"/>
                  </a:lnTo>
                  <a:lnTo>
                    <a:pt x="198513" y="7442"/>
                  </a:lnTo>
                  <a:lnTo>
                    <a:pt x="192760" y="7442"/>
                  </a:lnTo>
                  <a:lnTo>
                    <a:pt x="190525" y="8432"/>
                  </a:lnTo>
                  <a:lnTo>
                    <a:pt x="187350" y="12407"/>
                  </a:lnTo>
                  <a:lnTo>
                    <a:pt x="186563" y="14833"/>
                  </a:lnTo>
                  <a:lnTo>
                    <a:pt x="186563" y="20485"/>
                  </a:lnTo>
                  <a:lnTo>
                    <a:pt x="187350" y="22872"/>
                  </a:lnTo>
                  <a:lnTo>
                    <a:pt x="188937" y="24853"/>
                  </a:lnTo>
                  <a:lnTo>
                    <a:pt x="190525" y="26733"/>
                  </a:lnTo>
                  <a:lnTo>
                    <a:pt x="192760" y="27686"/>
                  </a:lnTo>
                  <a:lnTo>
                    <a:pt x="198513" y="27686"/>
                  </a:lnTo>
                  <a:lnTo>
                    <a:pt x="200748" y="26733"/>
                  </a:lnTo>
                  <a:lnTo>
                    <a:pt x="202336" y="24853"/>
                  </a:lnTo>
                  <a:lnTo>
                    <a:pt x="203923" y="22872"/>
                  </a:lnTo>
                  <a:lnTo>
                    <a:pt x="204711" y="20485"/>
                  </a:lnTo>
                  <a:lnTo>
                    <a:pt x="204711" y="14833"/>
                  </a:lnTo>
                  <a:close/>
                </a:path>
                <a:path w="1072515" h="802639">
                  <a:moveTo>
                    <a:pt x="321398" y="150761"/>
                  </a:moveTo>
                  <a:lnTo>
                    <a:pt x="320205" y="145656"/>
                  </a:lnTo>
                  <a:lnTo>
                    <a:pt x="317830" y="141389"/>
                  </a:lnTo>
                  <a:lnTo>
                    <a:pt x="315442" y="137020"/>
                  </a:lnTo>
                  <a:lnTo>
                    <a:pt x="281368" y="115938"/>
                  </a:lnTo>
                  <a:lnTo>
                    <a:pt x="273138" y="111848"/>
                  </a:lnTo>
                  <a:lnTo>
                    <a:pt x="252349" y="94500"/>
                  </a:lnTo>
                  <a:lnTo>
                    <a:pt x="252349" y="82499"/>
                  </a:lnTo>
                  <a:lnTo>
                    <a:pt x="254723" y="77139"/>
                  </a:lnTo>
                  <a:lnTo>
                    <a:pt x="259486" y="73075"/>
                  </a:lnTo>
                  <a:lnTo>
                    <a:pt x="264248" y="68910"/>
                  </a:lnTo>
                  <a:lnTo>
                    <a:pt x="270700" y="66827"/>
                  </a:lnTo>
                  <a:lnTo>
                    <a:pt x="287172" y="66827"/>
                  </a:lnTo>
                  <a:lnTo>
                    <a:pt x="293916" y="69303"/>
                  </a:lnTo>
                  <a:lnTo>
                    <a:pt x="299072" y="74269"/>
                  </a:lnTo>
                  <a:lnTo>
                    <a:pt x="304330" y="79222"/>
                  </a:lnTo>
                  <a:lnTo>
                    <a:pt x="306959" y="85521"/>
                  </a:lnTo>
                  <a:lnTo>
                    <a:pt x="306959" y="93167"/>
                  </a:lnTo>
                  <a:lnTo>
                    <a:pt x="320662" y="93167"/>
                  </a:lnTo>
                  <a:lnTo>
                    <a:pt x="319938" y="84747"/>
                  </a:lnTo>
                  <a:lnTo>
                    <a:pt x="317792" y="77203"/>
                  </a:lnTo>
                  <a:lnTo>
                    <a:pt x="314210" y="70535"/>
                  </a:lnTo>
                  <a:lnTo>
                    <a:pt x="310997" y="66827"/>
                  </a:lnTo>
                  <a:lnTo>
                    <a:pt x="309194" y="64744"/>
                  </a:lnTo>
                  <a:lnTo>
                    <a:pt x="303060" y="59982"/>
                  </a:lnTo>
                  <a:lnTo>
                    <a:pt x="295948" y="56591"/>
                  </a:lnTo>
                  <a:lnTo>
                    <a:pt x="287883" y="54559"/>
                  </a:lnTo>
                  <a:lnTo>
                    <a:pt x="278841" y="53873"/>
                  </a:lnTo>
                  <a:lnTo>
                    <a:pt x="270395" y="54508"/>
                  </a:lnTo>
                  <a:lnTo>
                    <a:pt x="239496" y="82194"/>
                  </a:lnTo>
                  <a:lnTo>
                    <a:pt x="238798" y="89598"/>
                  </a:lnTo>
                  <a:lnTo>
                    <a:pt x="238798" y="95148"/>
                  </a:lnTo>
                  <a:lnTo>
                    <a:pt x="268097" y="124434"/>
                  </a:lnTo>
                  <a:lnTo>
                    <a:pt x="283946" y="131940"/>
                  </a:lnTo>
                  <a:lnTo>
                    <a:pt x="290626" y="135585"/>
                  </a:lnTo>
                  <a:lnTo>
                    <a:pt x="296075" y="139077"/>
                  </a:lnTo>
                  <a:lnTo>
                    <a:pt x="300266" y="142430"/>
                  </a:lnTo>
                  <a:lnTo>
                    <a:pt x="305130" y="146697"/>
                  </a:lnTo>
                  <a:lnTo>
                    <a:pt x="307555" y="151701"/>
                  </a:lnTo>
                  <a:lnTo>
                    <a:pt x="307454" y="164617"/>
                  </a:lnTo>
                  <a:lnTo>
                    <a:pt x="304977" y="169964"/>
                  </a:lnTo>
                  <a:lnTo>
                    <a:pt x="294767" y="178193"/>
                  </a:lnTo>
                  <a:lnTo>
                    <a:pt x="288010" y="180225"/>
                  </a:lnTo>
                  <a:lnTo>
                    <a:pt x="269760" y="180225"/>
                  </a:lnTo>
                  <a:lnTo>
                    <a:pt x="248767" y="153885"/>
                  </a:lnTo>
                  <a:lnTo>
                    <a:pt x="234937" y="153885"/>
                  </a:lnTo>
                  <a:lnTo>
                    <a:pt x="253936" y="186918"/>
                  </a:lnTo>
                  <a:lnTo>
                    <a:pt x="279577" y="193027"/>
                  </a:lnTo>
                  <a:lnTo>
                    <a:pt x="288505" y="192417"/>
                  </a:lnTo>
                  <a:lnTo>
                    <a:pt x="296506" y="190576"/>
                  </a:lnTo>
                  <a:lnTo>
                    <a:pt x="303606" y="187502"/>
                  </a:lnTo>
                  <a:lnTo>
                    <a:pt x="309791" y="183210"/>
                  </a:lnTo>
                  <a:lnTo>
                    <a:pt x="312623" y="180225"/>
                  </a:lnTo>
                  <a:lnTo>
                    <a:pt x="314871" y="177863"/>
                  </a:lnTo>
                  <a:lnTo>
                    <a:pt x="318503" y="171678"/>
                  </a:lnTo>
                  <a:lnTo>
                    <a:pt x="320675" y="164617"/>
                  </a:lnTo>
                  <a:lnTo>
                    <a:pt x="321335" y="157454"/>
                  </a:lnTo>
                  <a:lnTo>
                    <a:pt x="321398" y="150761"/>
                  </a:lnTo>
                  <a:close/>
                </a:path>
                <a:path w="1072515" h="802639">
                  <a:moveTo>
                    <a:pt x="324192" y="721372"/>
                  </a:moveTo>
                  <a:lnTo>
                    <a:pt x="312432" y="677760"/>
                  </a:lnTo>
                  <a:lnTo>
                    <a:pt x="310502" y="675868"/>
                  </a:lnTo>
                  <a:lnTo>
                    <a:pt x="310502" y="717804"/>
                  </a:lnTo>
                  <a:lnTo>
                    <a:pt x="310502" y="721372"/>
                  </a:lnTo>
                  <a:lnTo>
                    <a:pt x="244563" y="721372"/>
                  </a:lnTo>
                  <a:lnTo>
                    <a:pt x="245503" y="711022"/>
                  </a:lnTo>
                  <a:lnTo>
                    <a:pt x="271602" y="677138"/>
                  </a:lnTo>
                  <a:lnTo>
                    <a:pt x="279247" y="676427"/>
                  </a:lnTo>
                  <a:lnTo>
                    <a:pt x="292531" y="679005"/>
                  </a:lnTo>
                  <a:lnTo>
                    <a:pt x="302171" y="686765"/>
                  </a:lnTo>
                  <a:lnTo>
                    <a:pt x="308152" y="699693"/>
                  </a:lnTo>
                  <a:lnTo>
                    <a:pt x="310502" y="717804"/>
                  </a:lnTo>
                  <a:lnTo>
                    <a:pt x="310502" y="675868"/>
                  </a:lnTo>
                  <a:lnTo>
                    <a:pt x="306070" y="671512"/>
                  </a:lnTo>
                  <a:lnTo>
                    <a:pt x="298411" y="667042"/>
                  </a:lnTo>
                  <a:lnTo>
                    <a:pt x="289471" y="664362"/>
                  </a:lnTo>
                  <a:lnTo>
                    <a:pt x="279247" y="663473"/>
                  </a:lnTo>
                  <a:lnTo>
                    <a:pt x="268541" y="664527"/>
                  </a:lnTo>
                  <a:lnTo>
                    <a:pt x="238074" y="689495"/>
                  </a:lnTo>
                  <a:lnTo>
                    <a:pt x="230873" y="726579"/>
                  </a:lnTo>
                  <a:lnTo>
                    <a:pt x="230873" y="742950"/>
                  </a:lnTo>
                  <a:lnTo>
                    <a:pt x="244563" y="787146"/>
                  </a:lnTo>
                  <a:lnTo>
                    <a:pt x="281622" y="802627"/>
                  </a:lnTo>
                  <a:lnTo>
                    <a:pt x="294170" y="801509"/>
                  </a:lnTo>
                  <a:lnTo>
                    <a:pt x="304990" y="798131"/>
                  </a:lnTo>
                  <a:lnTo>
                    <a:pt x="314109" y="792505"/>
                  </a:lnTo>
                  <a:lnTo>
                    <a:pt x="316484" y="789978"/>
                  </a:lnTo>
                  <a:lnTo>
                    <a:pt x="321513" y="784618"/>
                  </a:lnTo>
                  <a:lnTo>
                    <a:pt x="314375" y="775398"/>
                  </a:lnTo>
                  <a:lnTo>
                    <a:pt x="307733" y="781773"/>
                  </a:lnTo>
                  <a:lnTo>
                    <a:pt x="300151" y="786333"/>
                  </a:lnTo>
                  <a:lnTo>
                    <a:pt x="291655" y="789063"/>
                  </a:lnTo>
                  <a:lnTo>
                    <a:pt x="282219" y="789978"/>
                  </a:lnTo>
                  <a:lnTo>
                    <a:pt x="273735" y="789203"/>
                  </a:lnTo>
                  <a:lnTo>
                    <a:pt x="245186" y="752640"/>
                  </a:lnTo>
                  <a:lnTo>
                    <a:pt x="244563" y="734314"/>
                  </a:lnTo>
                  <a:lnTo>
                    <a:pt x="324192" y="734314"/>
                  </a:lnTo>
                  <a:lnTo>
                    <a:pt x="324192" y="721372"/>
                  </a:lnTo>
                  <a:close/>
                </a:path>
                <a:path w="1072515" h="802639">
                  <a:moveTo>
                    <a:pt x="456018" y="190792"/>
                  </a:moveTo>
                  <a:lnTo>
                    <a:pt x="455764" y="179781"/>
                  </a:lnTo>
                  <a:lnTo>
                    <a:pt x="455726" y="178447"/>
                  </a:lnTo>
                  <a:lnTo>
                    <a:pt x="451358" y="179336"/>
                  </a:lnTo>
                  <a:lnTo>
                    <a:pt x="448043" y="179781"/>
                  </a:lnTo>
                  <a:lnTo>
                    <a:pt x="440690" y="179781"/>
                  </a:lnTo>
                  <a:lnTo>
                    <a:pt x="437019" y="178003"/>
                  </a:lnTo>
                  <a:lnTo>
                    <a:pt x="434746" y="174421"/>
                  </a:lnTo>
                  <a:lnTo>
                    <a:pt x="432562" y="170751"/>
                  </a:lnTo>
                  <a:lnTo>
                    <a:pt x="431469" y="165252"/>
                  </a:lnTo>
                  <a:lnTo>
                    <a:pt x="431469" y="68757"/>
                  </a:lnTo>
                  <a:lnTo>
                    <a:pt x="454533" y="68757"/>
                  </a:lnTo>
                  <a:lnTo>
                    <a:pt x="454533" y="56400"/>
                  </a:lnTo>
                  <a:lnTo>
                    <a:pt x="431469" y="56400"/>
                  </a:lnTo>
                  <a:lnTo>
                    <a:pt x="431469" y="22174"/>
                  </a:lnTo>
                  <a:lnTo>
                    <a:pt x="417779" y="22174"/>
                  </a:lnTo>
                  <a:lnTo>
                    <a:pt x="417779" y="56400"/>
                  </a:lnTo>
                  <a:lnTo>
                    <a:pt x="397090" y="56400"/>
                  </a:lnTo>
                  <a:lnTo>
                    <a:pt x="397090" y="68757"/>
                  </a:lnTo>
                  <a:lnTo>
                    <a:pt x="417779" y="68757"/>
                  </a:lnTo>
                  <a:lnTo>
                    <a:pt x="417779" y="159689"/>
                  </a:lnTo>
                  <a:lnTo>
                    <a:pt x="419557" y="174282"/>
                  </a:lnTo>
                  <a:lnTo>
                    <a:pt x="424281" y="184696"/>
                  </a:lnTo>
                  <a:lnTo>
                    <a:pt x="431977" y="190944"/>
                  </a:lnTo>
                  <a:lnTo>
                    <a:pt x="442633" y="193027"/>
                  </a:lnTo>
                  <a:lnTo>
                    <a:pt x="448487" y="193027"/>
                  </a:lnTo>
                  <a:lnTo>
                    <a:pt x="452945" y="192290"/>
                  </a:lnTo>
                  <a:lnTo>
                    <a:pt x="456018" y="190792"/>
                  </a:lnTo>
                  <a:close/>
                </a:path>
                <a:path w="1072515" h="802639">
                  <a:moveTo>
                    <a:pt x="496201" y="710209"/>
                  </a:moveTo>
                  <a:lnTo>
                    <a:pt x="475602" y="666394"/>
                  </a:lnTo>
                  <a:lnTo>
                    <a:pt x="460184" y="663473"/>
                  </a:lnTo>
                  <a:lnTo>
                    <a:pt x="452335" y="663473"/>
                  </a:lnTo>
                  <a:lnTo>
                    <a:pt x="445350" y="665657"/>
                  </a:lnTo>
                  <a:lnTo>
                    <a:pt x="439191" y="670026"/>
                  </a:lnTo>
                  <a:lnTo>
                    <a:pt x="433044" y="674293"/>
                  </a:lnTo>
                  <a:lnTo>
                    <a:pt x="427977" y="680046"/>
                  </a:lnTo>
                  <a:lnTo>
                    <a:pt x="424014" y="687285"/>
                  </a:lnTo>
                  <a:lnTo>
                    <a:pt x="423710" y="666000"/>
                  </a:lnTo>
                  <a:lnTo>
                    <a:pt x="410476" y="666000"/>
                  </a:lnTo>
                  <a:lnTo>
                    <a:pt x="410476" y="800100"/>
                  </a:lnTo>
                  <a:lnTo>
                    <a:pt x="424307" y="800100"/>
                  </a:lnTo>
                  <a:lnTo>
                    <a:pt x="424307" y="706932"/>
                  </a:lnTo>
                  <a:lnTo>
                    <a:pt x="426808" y="700239"/>
                  </a:lnTo>
                  <a:lnTo>
                    <a:pt x="429818" y="694321"/>
                  </a:lnTo>
                  <a:lnTo>
                    <a:pt x="433349" y="689152"/>
                  </a:lnTo>
                  <a:lnTo>
                    <a:pt x="435076" y="687285"/>
                  </a:lnTo>
                  <a:lnTo>
                    <a:pt x="437413" y="684758"/>
                  </a:lnTo>
                  <a:lnTo>
                    <a:pt x="443166" y="679297"/>
                  </a:lnTo>
                  <a:lnTo>
                    <a:pt x="449618" y="676567"/>
                  </a:lnTo>
                  <a:lnTo>
                    <a:pt x="465582" y="676567"/>
                  </a:lnTo>
                  <a:lnTo>
                    <a:pt x="482498" y="800100"/>
                  </a:lnTo>
                  <a:lnTo>
                    <a:pt x="496201" y="800100"/>
                  </a:lnTo>
                  <a:lnTo>
                    <a:pt x="496201" y="710209"/>
                  </a:lnTo>
                  <a:close/>
                </a:path>
                <a:path w="1072515" h="802639">
                  <a:moveTo>
                    <a:pt x="570141" y="100609"/>
                  </a:moveTo>
                  <a:lnTo>
                    <a:pt x="549554" y="56794"/>
                  </a:lnTo>
                  <a:lnTo>
                    <a:pt x="534123" y="53873"/>
                  </a:lnTo>
                  <a:lnTo>
                    <a:pt x="526288" y="53873"/>
                  </a:lnTo>
                  <a:lnTo>
                    <a:pt x="519341" y="56007"/>
                  </a:lnTo>
                  <a:lnTo>
                    <a:pt x="507238" y="64541"/>
                  </a:lnTo>
                  <a:lnTo>
                    <a:pt x="502234" y="70243"/>
                  </a:lnTo>
                  <a:lnTo>
                    <a:pt x="498259" y="77393"/>
                  </a:lnTo>
                  <a:lnTo>
                    <a:pt x="498259" y="0"/>
                  </a:lnTo>
                  <a:lnTo>
                    <a:pt x="484416" y="0"/>
                  </a:lnTo>
                  <a:lnTo>
                    <a:pt x="484416" y="190500"/>
                  </a:lnTo>
                  <a:lnTo>
                    <a:pt x="498259" y="190500"/>
                  </a:lnTo>
                  <a:lnTo>
                    <a:pt x="498259" y="97332"/>
                  </a:lnTo>
                  <a:lnTo>
                    <a:pt x="500761" y="90639"/>
                  </a:lnTo>
                  <a:lnTo>
                    <a:pt x="523557" y="66967"/>
                  </a:lnTo>
                  <a:lnTo>
                    <a:pt x="539534" y="66967"/>
                  </a:lnTo>
                  <a:lnTo>
                    <a:pt x="556450" y="190500"/>
                  </a:lnTo>
                  <a:lnTo>
                    <a:pt x="570141" y="190500"/>
                  </a:lnTo>
                  <a:lnTo>
                    <a:pt x="570141" y="100609"/>
                  </a:lnTo>
                  <a:close/>
                </a:path>
                <a:path w="1072515" h="802639">
                  <a:moveTo>
                    <a:pt x="625538" y="725233"/>
                  </a:moveTo>
                  <a:lnTo>
                    <a:pt x="612330" y="680148"/>
                  </a:lnTo>
                  <a:lnTo>
                    <a:pt x="611835" y="679640"/>
                  </a:lnTo>
                  <a:lnTo>
                    <a:pt x="611835" y="725233"/>
                  </a:lnTo>
                  <a:lnTo>
                    <a:pt x="611797" y="742061"/>
                  </a:lnTo>
                  <a:lnTo>
                    <a:pt x="597687" y="782624"/>
                  </a:lnTo>
                  <a:lnTo>
                    <a:pt x="576757" y="789825"/>
                  </a:lnTo>
                  <a:lnTo>
                    <a:pt x="568883" y="789000"/>
                  </a:lnTo>
                  <a:lnTo>
                    <a:pt x="542061" y="751103"/>
                  </a:lnTo>
                  <a:lnTo>
                    <a:pt x="541489" y="725233"/>
                  </a:lnTo>
                  <a:lnTo>
                    <a:pt x="542137" y="714463"/>
                  </a:lnTo>
                  <a:lnTo>
                    <a:pt x="562140" y="679704"/>
                  </a:lnTo>
                  <a:lnTo>
                    <a:pt x="576465" y="676427"/>
                  </a:lnTo>
                  <a:lnTo>
                    <a:pt x="584276" y="677265"/>
                  </a:lnTo>
                  <a:lnTo>
                    <a:pt x="611289" y="715289"/>
                  </a:lnTo>
                  <a:lnTo>
                    <a:pt x="611835" y="725233"/>
                  </a:lnTo>
                  <a:lnTo>
                    <a:pt x="611835" y="679640"/>
                  </a:lnTo>
                  <a:lnTo>
                    <a:pt x="608711" y="676427"/>
                  </a:lnTo>
                  <a:lnTo>
                    <a:pt x="605231" y="672846"/>
                  </a:lnTo>
                  <a:lnTo>
                    <a:pt x="596887" y="667639"/>
                  </a:lnTo>
                  <a:lnTo>
                    <a:pt x="587298" y="664514"/>
                  </a:lnTo>
                  <a:lnTo>
                    <a:pt x="576465" y="663473"/>
                  </a:lnTo>
                  <a:lnTo>
                    <a:pt x="565734" y="664540"/>
                  </a:lnTo>
                  <a:lnTo>
                    <a:pt x="534873" y="689610"/>
                  </a:lnTo>
                  <a:lnTo>
                    <a:pt x="527507" y="742061"/>
                  </a:lnTo>
                  <a:lnTo>
                    <a:pt x="528574" y="755446"/>
                  </a:lnTo>
                  <a:lnTo>
                    <a:pt x="548322" y="793584"/>
                  </a:lnTo>
                  <a:lnTo>
                    <a:pt x="576757" y="802627"/>
                  </a:lnTo>
                  <a:lnTo>
                    <a:pt x="587413" y="801598"/>
                  </a:lnTo>
                  <a:lnTo>
                    <a:pt x="596887" y="798499"/>
                  </a:lnTo>
                  <a:lnTo>
                    <a:pt x="605193" y="793343"/>
                  </a:lnTo>
                  <a:lnTo>
                    <a:pt x="608660" y="789825"/>
                  </a:lnTo>
                  <a:lnTo>
                    <a:pt x="612330" y="786104"/>
                  </a:lnTo>
                  <a:lnTo>
                    <a:pt x="618121" y="777036"/>
                  </a:lnTo>
                  <a:lnTo>
                    <a:pt x="622261" y="766356"/>
                  </a:lnTo>
                  <a:lnTo>
                    <a:pt x="624751" y="754049"/>
                  </a:lnTo>
                  <a:lnTo>
                    <a:pt x="625462" y="742061"/>
                  </a:lnTo>
                  <a:lnTo>
                    <a:pt x="625538" y="725233"/>
                  </a:lnTo>
                  <a:close/>
                </a:path>
                <a:path w="1072515" h="802639">
                  <a:moveTo>
                    <a:pt x="693458" y="111772"/>
                  </a:moveTo>
                  <a:lnTo>
                    <a:pt x="681697" y="68160"/>
                  </a:lnTo>
                  <a:lnTo>
                    <a:pt x="680326" y="66827"/>
                  </a:lnTo>
                  <a:lnTo>
                    <a:pt x="679754" y="66268"/>
                  </a:lnTo>
                  <a:lnTo>
                    <a:pt x="679754" y="108204"/>
                  </a:lnTo>
                  <a:lnTo>
                    <a:pt x="679754" y="111772"/>
                  </a:lnTo>
                  <a:lnTo>
                    <a:pt x="613829" y="111772"/>
                  </a:lnTo>
                  <a:lnTo>
                    <a:pt x="628357" y="73266"/>
                  </a:lnTo>
                  <a:lnTo>
                    <a:pt x="648512" y="66827"/>
                  </a:lnTo>
                  <a:lnTo>
                    <a:pt x="661784" y="69405"/>
                  </a:lnTo>
                  <a:lnTo>
                    <a:pt x="671423" y="77165"/>
                  </a:lnTo>
                  <a:lnTo>
                    <a:pt x="677418" y="90093"/>
                  </a:lnTo>
                  <a:lnTo>
                    <a:pt x="679754" y="108204"/>
                  </a:lnTo>
                  <a:lnTo>
                    <a:pt x="679754" y="66268"/>
                  </a:lnTo>
                  <a:lnTo>
                    <a:pt x="675322" y="61912"/>
                  </a:lnTo>
                  <a:lnTo>
                    <a:pt x="667664" y="57442"/>
                  </a:lnTo>
                  <a:lnTo>
                    <a:pt x="658723" y="54762"/>
                  </a:lnTo>
                  <a:lnTo>
                    <a:pt x="648512" y="53873"/>
                  </a:lnTo>
                  <a:lnTo>
                    <a:pt x="637794" y="54927"/>
                  </a:lnTo>
                  <a:lnTo>
                    <a:pt x="607339" y="79895"/>
                  </a:lnTo>
                  <a:lnTo>
                    <a:pt x="600138" y="116979"/>
                  </a:lnTo>
                  <a:lnTo>
                    <a:pt x="600138" y="133350"/>
                  </a:lnTo>
                  <a:lnTo>
                    <a:pt x="613829" y="177546"/>
                  </a:lnTo>
                  <a:lnTo>
                    <a:pt x="650887" y="193027"/>
                  </a:lnTo>
                  <a:lnTo>
                    <a:pt x="663422" y="191909"/>
                  </a:lnTo>
                  <a:lnTo>
                    <a:pt x="674255" y="188531"/>
                  </a:lnTo>
                  <a:lnTo>
                    <a:pt x="683374" y="182905"/>
                  </a:lnTo>
                  <a:lnTo>
                    <a:pt x="685736" y="180378"/>
                  </a:lnTo>
                  <a:lnTo>
                    <a:pt x="690778" y="175018"/>
                  </a:lnTo>
                  <a:lnTo>
                    <a:pt x="683628" y="165798"/>
                  </a:lnTo>
                  <a:lnTo>
                    <a:pt x="676986" y="172173"/>
                  </a:lnTo>
                  <a:lnTo>
                    <a:pt x="669417" y="176733"/>
                  </a:lnTo>
                  <a:lnTo>
                    <a:pt x="660920" y="179463"/>
                  </a:lnTo>
                  <a:lnTo>
                    <a:pt x="651484" y="180378"/>
                  </a:lnTo>
                  <a:lnTo>
                    <a:pt x="642988" y="179603"/>
                  </a:lnTo>
                  <a:lnTo>
                    <a:pt x="614438" y="143040"/>
                  </a:lnTo>
                  <a:lnTo>
                    <a:pt x="613829" y="124714"/>
                  </a:lnTo>
                  <a:lnTo>
                    <a:pt x="693458" y="124714"/>
                  </a:lnTo>
                  <a:lnTo>
                    <a:pt x="693458" y="111772"/>
                  </a:lnTo>
                  <a:close/>
                </a:path>
                <a:path w="1072515" h="802639">
                  <a:moveTo>
                    <a:pt x="744067" y="609600"/>
                  </a:moveTo>
                  <a:lnTo>
                    <a:pt x="730224" y="609600"/>
                  </a:lnTo>
                  <a:lnTo>
                    <a:pt x="730224" y="683869"/>
                  </a:lnTo>
                  <a:lnTo>
                    <a:pt x="730224" y="699198"/>
                  </a:lnTo>
                  <a:lnTo>
                    <a:pt x="730224" y="768692"/>
                  </a:lnTo>
                  <a:lnTo>
                    <a:pt x="724585" y="777748"/>
                  </a:lnTo>
                  <a:lnTo>
                    <a:pt x="717473" y="784212"/>
                  </a:lnTo>
                  <a:lnTo>
                    <a:pt x="708888" y="788085"/>
                  </a:lnTo>
                  <a:lnTo>
                    <a:pt x="698830" y="789381"/>
                  </a:lnTo>
                  <a:lnTo>
                    <a:pt x="690918" y="788631"/>
                  </a:lnTo>
                  <a:lnTo>
                    <a:pt x="666864" y="751408"/>
                  </a:lnTo>
                  <a:lnTo>
                    <a:pt x="666381" y="725982"/>
                  </a:lnTo>
                  <a:lnTo>
                    <a:pt x="666927" y="714222"/>
                  </a:lnTo>
                  <a:lnTo>
                    <a:pt x="684276" y="679729"/>
                  </a:lnTo>
                  <a:lnTo>
                    <a:pt x="698830" y="676719"/>
                  </a:lnTo>
                  <a:lnTo>
                    <a:pt x="709104" y="678129"/>
                  </a:lnTo>
                  <a:lnTo>
                    <a:pt x="717765" y="682345"/>
                  </a:lnTo>
                  <a:lnTo>
                    <a:pt x="724801" y="689356"/>
                  </a:lnTo>
                  <a:lnTo>
                    <a:pt x="730224" y="699198"/>
                  </a:lnTo>
                  <a:lnTo>
                    <a:pt x="730224" y="683869"/>
                  </a:lnTo>
                  <a:lnTo>
                    <a:pt x="696150" y="663473"/>
                  </a:lnTo>
                  <a:lnTo>
                    <a:pt x="685952" y="664476"/>
                  </a:lnTo>
                  <a:lnTo>
                    <a:pt x="655154" y="699198"/>
                  </a:lnTo>
                  <a:lnTo>
                    <a:pt x="652399" y="740714"/>
                  </a:lnTo>
                  <a:lnTo>
                    <a:pt x="653211" y="754684"/>
                  </a:lnTo>
                  <a:lnTo>
                    <a:pt x="669912" y="793584"/>
                  </a:lnTo>
                  <a:lnTo>
                    <a:pt x="695998" y="802627"/>
                  </a:lnTo>
                  <a:lnTo>
                    <a:pt x="706869" y="801395"/>
                  </a:lnTo>
                  <a:lnTo>
                    <a:pt x="716241" y="797687"/>
                  </a:lnTo>
                  <a:lnTo>
                    <a:pt x="724128" y="791489"/>
                  </a:lnTo>
                  <a:lnTo>
                    <a:pt x="725690" y="789381"/>
                  </a:lnTo>
                  <a:lnTo>
                    <a:pt x="730529" y="782840"/>
                  </a:lnTo>
                  <a:lnTo>
                    <a:pt x="731126" y="800100"/>
                  </a:lnTo>
                  <a:lnTo>
                    <a:pt x="744067" y="800100"/>
                  </a:lnTo>
                  <a:lnTo>
                    <a:pt x="744067" y="782840"/>
                  </a:lnTo>
                  <a:lnTo>
                    <a:pt x="744067" y="683869"/>
                  </a:lnTo>
                  <a:lnTo>
                    <a:pt x="744067" y="609600"/>
                  </a:lnTo>
                  <a:close/>
                </a:path>
                <a:path w="1072515" h="802639">
                  <a:moveTo>
                    <a:pt x="868070" y="721372"/>
                  </a:moveTo>
                  <a:lnTo>
                    <a:pt x="856310" y="677760"/>
                  </a:lnTo>
                  <a:lnTo>
                    <a:pt x="854379" y="675868"/>
                  </a:lnTo>
                  <a:lnTo>
                    <a:pt x="854379" y="717804"/>
                  </a:lnTo>
                  <a:lnTo>
                    <a:pt x="854379" y="721372"/>
                  </a:lnTo>
                  <a:lnTo>
                    <a:pt x="788454" y="721372"/>
                  </a:lnTo>
                  <a:lnTo>
                    <a:pt x="789393" y="711022"/>
                  </a:lnTo>
                  <a:lnTo>
                    <a:pt x="815479" y="677138"/>
                  </a:lnTo>
                  <a:lnTo>
                    <a:pt x="823125" y="676427"/>
                  </a:lnTo>
                  <a:lnTo>
                    <a:pt x="836409" y="679005"/>
                  </a:lnTo>
                  <a:lnTo>
                    <a:pt x="846048" y="686765"/>
                  </a:lnTo>
                  <a:lnTo>
                    <a:pt x="852030" y="699693"/>
                  </a:lnTo>
                  <a:lnTo>
                    <a:pt x="854379" y="717804"/>
                  </a:lnTo>
                  <a:lnTo>
                    <a:pt x="854379" y="675868"/>
                  </a:lnTo>
                  <a:lnTo>
                    <a:pt x="849947" y="671512"/>
                  </a:lnTo>
                  <a:lnTo>
                    <a:pt x="842289" y="667042"/>
                  </a:lnTo>
                  <a:lnTo>
                    <a:pt x="833348" y="664362"/>
                  </a:lnTo>
                  <a:lnTo>
                    <a:pt x="823125" y="663473"/>
                  </a:lnTo>
                  <a:lnTo>
                    <a:pt x="812419" y="664527"/>
                  </a:lnTo>
                  <a:lnTo>
                    <a:pt x="781951" y="689495"/>
                  </a:lnTo>
                  <a:lnTo>
                    <a:pt x="774750" y="726579"/>
                  </a:lnTo>
                  <a:lnTo>
                    <a:pt x="774750" y="742950"/>
                  </a:lnTo>
                  <a:lnTo>
                    <a:pt x="788454" y="787146"/>
                  </a:lnTo>
                  <a:lnTo>
                    <a:pt x="825512" y="802627"/>
                  </a:lnTo>
                  <a:lnTo>
                    <a:pt x="838047" y="801509"/>
                  </a:lnTo>
                  <a:lnTo>
                    <a:pt x="848868" y="798131"/>
                  </a:lnTo>
                  <a:lnTo>
                    <a:pt x="857986" y="792505"/>
                  </a:lnTo>
                  <a:lnTo>
                    <a:pt x="860361" y="789978"/>
                  </a:lnTo>
                  <a:lnTo>
                    <a:pt x="865390" y="784618"/>
                  </a:lnTo>
                  <a:lnTo>
                    <a:pt x="858253" y="775398"/>
                  </a:lnTo>
                  <a:lnTo>
                    <a:pt x="851611" y="781773"/>
                  </a:lnTo>
                  <a:lnTo>
                    <a:pt x="844029" y="786333"/>
                  </a:lnTo>
                  <a:lnTo>
                    <a:pt x="835533" y="789063"/>
                  </a:lnTo>
                  <a:lnTo>
                    <a:pt x="826096" y="789978"/>
                  </a:lnTo>
                  <a:lnTo>
                    <a:pt x="817613" y="789203"/>
                  </a:lnTo>
                  <a:lnTo>
                    <a:pt x="789063" y="752640"/>
                  </a:lnTo>
                  <a:lnTo>
                    <a:pt x="788454" y="734314"/>
                  </a:lnTo>
                  <a:lnTo>
                    <a:pt x="868070" y="734314"/>
                  </a:lnTo>
                  <a:lnTo>
                    <a:pt x="868070" y="721372"/>
                  </a:lnTo>
                  <a:close/>
                </a:path>
                <a:path w="1072515" h="802639">
                  <a:moveTo>
                    <a:pt x="868286" y="190500"/>
                  </a:moveTo>
                  <a:lnTo>
                    <a:pt x="823709" y="123380"/>
                  </a:lnTo>
                  <a:lnTo>
                    <a:pt x="822223" y="121145"/>
                  </a:lnTo>
                  <a:lnTo>
                    <a:pt x="816787" y="112966"/>
                  </a:lnTo>
                  <a:lnTo>
                    <a:pt x="863815" y="56400"/>
                  </a:lnTo>
                  <a:lnTo>
                    <a:pt x="846709" y="56400"/>
                  </a:lnTo>
                  <a:lnTo>
                    <a:pt x="805180" y="106565"/>
                  </a:lnTo>
                  <a:lnTo>
                    <a:pt x="793724" y="121145"/>
                  </a:lnTo>
                  <a:lnTo>
                    <a:pt x="793724" y="0"/>
                  </a:lnTo>
                  <a:lnTo>
                    <a:pt x="779729" y="0"/>
                  </a:lnTo>
                  <a:lnTo>
                    <a:pt x="779729" y="190500"/>
                  </a:lnTo>
                  <a:lnTo>
                    <a:pt x="793724" y="190500"/>
                  </a:lnTo>
                  <a:lnTo>
                    <a:pt x="793724" y="139001"/>
                  </a:lnTo>
                  <a:lnTo>
                    <a:pt x="807707" y="123380"/>
                  </a:lnTo>
                  <a:lnTo>
                    <a:pt x="851916" y="190500"/>
                  </a:lnTo>
                  <a:lnTo>
                    <a:pt x="868286" y="190500"/>
                  </a:lnTo>
                  <a:close/>
                </a:path>
                <a:path w="1072515" h="802639">
                  <a:moveTo>
                    <a:pt x="985812" y="98526"/>
                  </a:moveTo>
                  <a:lnTo>
                    <a:pt x="940422" y="98526"/>
                  </a:lnTo>
                  <a:lnTo>
                    <a:pt x="940422" y="40932"/>
                  </a:lnTo>
                  <a:lnTo>
                    <a:pt x="926426" y="40932"/>
                  </a:lnTo>
                  <a:lnTo>
                    <a:pt x="926426" y="98526"/>
                  </a:lnTo>
                  <a:lnTo>
                    <a:pt x="881786" y="98526"/>
                  </a:lnTo>
                  <a:lnTo>
                    <a:pt x="881786" y="112814"/>
                  </a:lnTo>
                  <a:lnTo>
                    <a:pt x="926426" y="112814"/>
                  </a:lnTo>
                  <a:lnTo>
                    <a:pt x="926426" y="172339"/>
                  </a:lnTo>
                  <a:lnTo>
                    <a:pt x="940422" y="172339"/>
                  </a:lnTo>
                  <a:lnTo>
                    <a:pt x="940422" y="112814"/>
                  </a:lnTo>
                  <a:lnTo>
                    <a:pt x="985812" y="112814"/>
                  </a:lnTo>
                  <a:lnTo>
                    <a:pt x="985812" y="98526"/>
                  </a:lnTo>
                  <a:close/>
                </a:path>
                <a:path w="1072515" h="802639">
                  <a:moveTo>
                    <a:pt x="1067752" y="619569"/>
                  </a:moveTo>
                  <a:lnTo>
                    <a:pt x="1052283" y="619569"/>
                  </a:lnTo>
                  <a:lnTo>
                    <a:pt x="1005103" y="777481"/>
                  </a:lnTo>
                  <a:lnTo>
                    <a:pt x="1004658" y="779564"/>
                  </a:lnTo>
                  <a:lnTo>
                    <a:pt x="1004201" y="777481"/>
                  </a:lnTo>
                  <a:lnTo>
                    <a:pt x="957173" y="619569"/>
                  </a:lnTo>
                  <a:lnTo>
                    <a:pt x="941552" y="619569"/>
                  </a:lnTo>
                  <a:lnTo>
                    <a:pt x="998105" y="800100"/>
                  </a:lnTo>
                  <a:lnTo>
                    <a:pt x="1011351" y="800100"/>
                  </a:lnTo>
                  <a:lnTo>
                    <a:pt x="1017765" y="779564"/>
                  </a:lnTo>
                  <a:lnTo>
                    <a:pt x="1067752" y="619569"/>
                  </a:lnTo>
                  <a:close/>
                </a:path>
                <a:path w="1072515" h="802639">
                  <a:moveTo>
                    <a:pt x="1072438" y="9372"/>
                  </a:moveTo>
                  <a:lnTo>
                    <a:pt x="1070051" y="9372"/>
                  </a:lnTo>
                  <a:lnTo>
                    <a:pt x="1017816" y="32296"/>
                  </a:lnTo>
                  <a:lnTo>
                    <a:pt x="1017816" y="46431"/>
                  </a:lnTo>
                  <a:lnTo>
                    <a:pt x="1058595" y="28282"/>
                  </a:lnTo>
                  <a:lnTo>
                    <a:pt x="1058595" y="190500"/>
                  </a:lnTo>
                  <a:lnTo>
                    <a:pt x="1072438" y="190500"/>
                  </a:lnTo>
                  <a:lnTo>
                    <a:pt x="1072438" y="28282"/>
                  </a:lnTo>
                  <a:lnTo>
                    <a:pt x="1072438" y="93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8">
              <a:extLst>
                <a:ext uri="{FF2B5EF4-FFF2-40B4-BE49-F238E27FC236}">
                  <a16:creationId xmlns:a16="http://schemas.microsoft.com/office/drawing/2014/main" id="{5469548C-DD92-BCAF-01C8-DB7F37A64146}"/>
                </a:ext>
              </a:extLst>
            </p:cNvPr>
            <p:cNvSpPr/>
            <p:nvPr/>
          </p:nvSpPr>
          <p:spPr>
            <a:xfrm>
              <a:off x="3480074" y="2423250"/>
              <a:ext cx="228600" cy="1093470"/>
            </a:xfrm>
            <a:custGeom>
              <a:avLst/>
              <a:gdLst/>
              <a:ahLst/>
              <a:cxnLst/>
              <a:rect l="l" t="t" r="r" b="b"/>
              <a:pathLst>
                <a:path w="228600" h="1093470">
                  <a:moveTo>
                    <a:pt x="0" y="0"/>
                  </a:moveTo>
                  <a:lnTo>
                    <a:pt x="228599" y="0"/>
                  </a:lnTo>
                  <a:lnTo>
                    <a:pt x="228599" y="400199"/>
                  </a:lnTo>
                  <a:lnTo>
                    <a:pt x="0" y="400199"/>
                  </a:lnTo>
                  <a:lnTo>
                    <a:pt x="0" y="0"/>
                  </a:lnTo>
                  <a:close/>
                </a:path>
                <a:path w="228600" h="1093470">
                  <a:moveTo>
                    <a:pt x="114299" y="400199"/>
                  </a:moveTo>
                  <a:lnTo>
                    <a:pt x="109970" y="1093353"/>
                  </a:lnTo>
                </a:path>
              </a:pathLst>
            </a:custGeom>
            <a:ln w="28574">
              <a:solidFill>
                <a:srgbClr val="3776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9">
              <a:extLst>
                <a:ext uri="{FF2B5EF4-FFF2-40B4-BE49-F238E27FC236}">
                  <a16:creationId xmlns:a16="http://schemas.microsoft.com/office/drawing/2014/main" id="{CE1959D6-8C1E-1CB0-E782-E9993F208D4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8560" y="3502021"/>
              <a:ext cx="122969" cy="158543"/>
            </a:xfrm>
            <a:prstGeom prst="rect">
              <a:avLst/>
            </a:prstGeom>
          </p:spPr>
        </p:pic>
        <p:sp>
          <p:nvSpPr>
            <p:cNvPr id="21" name="object 10">
              <a:extLst>
                <a:ext uri="{FF2B5EF4-FFF2-40B4-BE49-F238E27FC236}">
                  <a16:creationId xmlns:a16="http://schemas.microsoft.com/office/drawing/2014/main" id="{58E2C268-2C78-907A-D0DC-5937C32D9909}"/>
                </a:ext>
              </a:extLst>
            </p:cNvPr>
            <p:cNvSpPr/>
            <p:nvPr/>
          </p:nvSpPr>
          <p:spPr>
            <a:xfrm>
              <a:off x="3806711" y="1464145"/>
              <a:ext cx="2485390" cy="1431925"/>
            </a:xfrm>
            <a:custGeom>
              <a:avLst/>
              <a:gdLst/>
              <a:ahLst/>
              <a:cxnLst/>
              <a:rect l="l" t="t" r="r" b="b"/>
              <a:pathLst>
                <a:path w="2485390" h="1431925">
                  <a:moveTo>
                    <a:pt x="0" y="1191004"/>
                  </a:moveTo>
                  <a:lnTo>
                    <a:pt x="4092" y="1142575"/>
                  </a:lnTo>
                  <a:lnTo>
                    <a:pt x="15830" y="1097469"/>
                  </a:lnTo>
                  <a:lnTo>
                    <a:pt x="34404" y="1056650"/>
                  </a:lnTo>
                  <a:lnTo>
                    <a:pt x="59003" y="1021086"/>
                  </a:lnTo>
                  <a:lnTo>
                    <a:pt x="88817" y="991744"/>
                  </a:lnTo>
                  <a:lnTo>
                    <a:pt x="123036" y="969588"/>
                  </a:lnTo>
                  <a:lnTo>
                    <a:pt x="160850" y="955586"/>
                  </a:lnTo>
                  <a:lnTo>
                    <a:pt x="201449" y="950704"/>
                  </a:lnTo>
                  <a:lnTo>
                    <a:pt x="240934" y="955364"/>
                  </a:lnTo>
                  <a:lnTo>
                    <a:pt x="278541" y="968996"/>
                  </a:lnTo>
                  <a:lnTo>
                    <a:pt x="313214" y="991077"/>
                  </a:lnTo>
                  <a:lnTo>
                    <a:pt x="343896" y="1021086"/>
                  </a:lnTo>
                  <a:lnTo>
                    <a:pt x="369054" y="1057686"/>
                  </a:lnTo>
                  <a:lnTo>
                    <a:pt x="387565" y="1099045"/>
                  </a:lnTo>
                  <a:lnTo>
                    <a:pt x="398993" y="1143905"/>
                  </a:lnTo>
                  <a:lnTo>
                    <a:pt x="402899" y="1191004"/>
                  </a:lnTo>
                  <a:lnTo>
                    <a:pt x="398807" y="1239433"/>
                  </a:lnTo>
                  <a:lnTo>
                    <a:pt x="387069" y="1284540"/>
                  </a:lnTo>
                  <a:lnTo>
                    <a:pt x="368495" y="1325358"/>
                  </a:lnTo>
                  <a:lnTo>
                    <a:pt x="343896" y="1360922"/>
                  </a:lnTo>
                  <a:lnTo>
                    <a:pt x="314082" y="1390265"/>
                  </a:lnTo>
                  <a:lnTo>
                    <a:pt x="279863" y="1412420"/>
                  </a:lnTo>
                  <a:lnTo>
                    <a:pt x="242049" y="1426422"/>
                  </a:lnTo>
                  <a:lnTo>
                    <a:pt x="201449" y="1431304"/>
                  </a:lnTo>
                  <a:lnTo>
                    <a:pt x="160850" y="1426422"/>
                  </a:lnTo>
                  <a:lnTo>
                    <a:pt x="123036" y="1412420"/>
                  </a:lnTo>
                  <a:lnTo>
                    <a:pt x="88817" y="1390265"/>
                  </a:lnTo>
                  <a:lnTo>
                    <a:pt x="59003" y="1360922"/>
                  </a:lnTo>
                  <a:lnTo>
                    <a:pt x="34404" y="1325358"/>
                  </a:lnTo>
                  <a:lnTo>
                    <a:pt x="15830" y="1284540"/>
                  </a:lnTo>
                  <a:lnTo>
                    <a:pt x="4092" y="1239433"/>
                  </a:lnTo>
                  <a:lnTo>
                    <a:pt x="0" y="1191004"/>
                  </a:lnTo>
                  <a:close/>
                </a:path>
                <a:path w="2485390" h="1431925">
                  <a:moveTo>
                    <a:pt x="2177824" y="1191004"/>
                  </a:moveTo>
                  <a:lnTo>
                    <a:pt x="2183311" y="1137810"/>
                  </a:lnTo>
                  <a:lnTo>
                    <a:pt x="2198795" y="1090010"/>
                  </a:lnTo>
                  <a:lnTo>
                    <a:pt x="2222813" y="1049512"/>
                  </a:lnTo>
                  <a:lnTo>
                    <a:pt x="2253900" y="1018224"/>
                  </a:lnTo>
                  <a:lnTo>
                    <a:pt x="2290592" y="998052"/>
                  </a:lnTo>
                  <a:lnTo>
                    <a:pt x="2331424" y="990904"/>
                  </a:lnTo>
                  <a:lnTo>
                    <a:pt x="2390205" y="1006136"/>
                  </a:lnTo>
                  <a:lnTo>
                    <a:pt x="2440036" y="1049512"/>
                  </a:lnTo>
                  <a:lnTo>
                    <a:pt x="2473332" y="1114429"/>
                  </a:lnTo>
                  <a:lnTo>
                    <a:pt x="2482046" y="1151784"/>
                  </a:lnTo>
                  <a:lnTo>
                    <a:pt x="2485024" y="1191004"/>
                  </a:lnTo>
                  <a:lnTo>
                    <a:pt x="2479538" y="1244199"/>
                  </a:lnTo>
                  <a:lnTo>
                    <a:pt x="2464054" y="1291998"/>
                  </a:lnTo>
                  <a:lnTo>
                    <a:pt x="2440036" y="1332496"/>
                  </a:lnTo>
                  <a:lnTo>
                    <a:pt x="2408949" y="1363785"/>
                  </a:lnTo>
                  <a:lnTo>
                    <a:pt x="2372258" y="1383956"/>
                  </a:lnTo>
                  <a:lnTo>
                    <a:pt x="2331424" y="1391104"/>
                  </a:lnTo>
                  <a:lnTo>
                    <a:pt x="2290592" y="1383956"/>
                  </a:lnTo>
                  <a:lnTo>
                    <a:pt x="2253900" y="1363785"/>
                  </a:lnTo>
                  <a:lnTo>
                    <a:pt x="2222813" y="1332496"/>
                  </a:lnTo>
                  <a:lnTo>
                    <a:pt x="2198795" y="1291998"/>
                  </a:lnTo>
                  <a:lnTo>
                    <a:pt x="2183311" y="1244199"/>
                  </a:lnTo>
                  <a:lnTo>
                    <a:pt x="2177824" y="1191004"/>
                  </a:lnTo>
                  <a:close/>
                </a:path>
                <a:path w="2485390" h="1431925">
                  <a:moveTo>
                    <a:pt x="201449" y="950704"/>
                  </a:moveTo>
                  <a:lnTo>
                    <a:pt x="1205267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11">
              <a:extLst>
                <a:ext uri="{FF2B5EF4-FFF2-40B4-BE49-F238E27FC236}">
                  <a16:creationId xmlns:a16="http://schemas.microsoft.com/office/drawing/2014/main" id="{A3A9B025-CACE-60D3-83B5-817A4FF79CA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65237" y="1360687"/>
              <a:ext cx="155181" cy="152013"/>
            </a:xfrm>
            <a:prstGeom prst="rect">
              <a:avLst/>
            </a:prstGeom>
          </p:spPr>
        </p:pic>
        <p:sp>
          <p:nvSpPr>
            <p:cNvPr id="23" name="object 12">
              <a:extLst>
                <a:ext uri="{FF2B5EF4-FFF2-40B4-BE49-F238E27FC236}">
                  <a16:creationId xmlns:a16="http://schemas.microsoft.com/office/drawing/2014/main" id="{9350A5DE-F008-AA93-A976-779D7EF81F3E}"/>
                </a:ext>
              </a:extLst>
            </p:cNvPr>
            <p:cNvSpPr/>
            <p:nvPr/>
          </p:nvSpPr>
          <p:spPr>
            <a:xfrm>
              <a:off x="5251370" y="1473471"/>
              <a:ext cx="887094" cy="981710"/>
            </a:xfrm>
            <a:custGeom>
              <a:avLst/>
              <a:gdLst/>
              <a:ahLst/>
              <a:cxnLst/>
              <a:rect l="l" t="t" r="r" b="b"/>
              <a:pathLst>
                <a:path w="887095" h="981710">
                  <a:moveTo>
                    <a:pt x="886766" y="981578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13">
              <a:extLst>
                <a:ext uri="{FF2B5EF4-FFF2-40B4-BE49-F238E27FC236}">
                  <a16:creationId xmlns:a16="http://schemas.microsoft.com/office/drawing/2014/main" id="{83288F7A-2D3E-C356-614A-5DFE8B50367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50153" y="1362960"/>
              <a:ext cx="150527" cy="156439"/>
            </a:xfrm>
            <a:prstGeom prst="rect">
              <a:avLst/>
            </a:prstGeom>
          </p:spPr>
        </p:pic>
        <p:sp>
          <p:nvSpPr>
            <p:cNvPr id="25" name="object 14">
              <a:extLst>
                <a:ext uri="{FF2B5EF4-FFF2-40B4-BE49-F238E27FC236}">
                  <a16:creationId xmlns:a16="http://schemas.microsoft.com/office/drawing/2014/main" id="{7E44B798-267D-76F6-AD16-90C1433421AA}"/>
                </a:ext>
              </a:extLst>
            </p:cNvPr>
            <p:cNvSpPr/>
            <p:nvPr/>
          </p:nvSpPr>
          <p:spPr>
            <a:xfrm>
              <a:off x="6259750" y="1598113"/>
              <a:ext cx="747395" cy="1333500"/>
            </a:xfrm>
            <a:custGeom>
              <a:avLst/>
              <a:gdLst/>
              <a:ahLst/>
              <a:cxnLst/>
              <a:rect l="l" t="t" r="r" b="b"/>
              <a:pathLst>
                <a:path w="747395" h="1333500">
                  <a:moveTo>
                    <a:pt x="0" y="765311"/>
                  </a:moveTo>
                  <a:lnTo>
                    <a:pt x="470399" y="765311"/>
                  </a:lnTo>
                  <a:lnTo>
                    <a:pt x="470399" y="1333211"/>
                  </a:lnTo>
                  <a:lnTo>
                    <a:pt x="0" y="1333211"/>
                  </a:lnTo>
                  <a:lnTo>
                    <a:pt x="0" y="765311"/>
                  </a:lnTo>
                  <a:close/>
                </a:path>
                <a:path w="747395" h="1333500">
                  <a:moveTo>
                    <a:pt x="235199" y="765311"/>
                  </a:moveTo>
                  <a:lnTo>
                    <a:pt x="747346" y="0"/>
                  </a:lnTo>
                </a:path>
              </a:pathLst>
            </a:custGeom>
            <a:ln w="28574">
              <a:solidFill>
                <a:srgbClr val="8E7B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15">
              <a:extLst>
                <a:ext uri="{FF2B5EF4-FFF2-40B4-BE49-F238E27FC236}">
                  <a16:creationId xmlns:a16="http://schemas.microsoft.com/office/drawing/2014/main" id="{D6AF2DCC-90D4-A4B5-482D-69087E49161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53583" y="1476054"/>
              <a:ext cx="139921" cy="162595"/>
            </a:xfrm>
            <a:prstGeom prst="rect">
              <a:avLst/>
            </a:prstGeom>
          </p:spPr>
        </p:pic>
        <p:sp>
          <p:nvSpPr>
            <p:cNvPr id="27" name="object 16">
              <a:extLst>
                <a:ext uri="{FF2B5EF4-FFF2-40B4-BE49-F238E27FC236}">
                  <a16:creationId xmlns:a16="http://schemas.microsoft.com/office/drawing/2014/main" id="{32FC17C5-E907-F67D-8DAC-8BC5406F1E18}"/>
                </a:ext>
              </a:extLst>
            </p:cNvPr>
            <p:cNvSpPr/>
            <p:nvPr/>
          </p:nvSpPr>
          <p:spPr>
            <a:xfrm>
              <a:off x="4187349" y="2221825"/>
              <a:ext cx="2419985" cy="1657350"/>
            </a:xfrm>
            <a:custGeom>
              <a:avLst/>
              <a:gdLst/>
              <a:ahLst/>
              <a:cxnLst/>
              <a:rect l="l" t="t" r="r" b="b"/>
              <a:pathLst>
                <a:path w="2419984" h="1657350">
                  <a:moveTo>
                    <a:pt x="0" y="0"/>
                  </a:moveTo>
                  <a:lnTo>
                    <a:pt x="1575899" y="0"/>
                  </a:lnTo>
                  <a:lnTo>
                    <a:pt x="1575899" y="907799"/>
                  </a:lnTo>
                  <a:lnTo>
                    <a:pt x="0" y="907799"/>
                  </a:lnTo>
                  <a:lnTo>
                    <a:pt x="0" y="0"/>
                  </a:lnTo>
                  <a:close/>
                </a:path>
                <a:path w="2419984" h="1657350">
                  <a:moveTo>
                    <a:pt x="787949" y="907799"/>
                  </a:moveTo>
                  <a:lnTo>
                    <a:pt x="2419848" y="1657339"/>
                  </a:lnTo>
                </a:path>
              </a:pathLst>
            </a:custGeom>
            <a:ln w="28574">
              <a:solidFill>
                <a:srgbClr val="8E7B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17">
              <a:extLst>
                <a:ext uri="{FF2B5EF4-FFF2-40B4-BE49-F238E27FC236}">
                  <a16:creationId xmlns:a16="http://schemas.microsoft.com/office/drawing/2014/main" id="{975AECF4-4540-7EBE-B7DF-2C2EC6B6649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73210" y="3821986"/>
              <a:ext cx="166115" cy="125590"/>
            </a:xfrm>
            <a:prstGeom prst="rect">
              <a:avLst/>
            </a:prstGeom>
          </p:spPr>
        </p:pic>
      </p:grpSp>
      <p:sp>
        <p:nvSpPr>
          <p:cNvPr id="29" name="object 20">
            <a:extLst>
              <a:ext uri="{FF2B5EF4-FFF2-40B4-BE49-F238E27FC236}">
                <a16:creationId xmlns:a16="http://schemas.microsoft.com/office/drawing/2014/main" id="{AD5563E4-881A-EDC6-63CA-B3C504DCC71C}"/>
              </a:ext>
            </a:extLst>
          </p:cNvPr>
          <p:cNvSpPr/>
          <p:nvPr/>
        </p:nvSpPr>
        <p:spPr>
          <a:xfrm>
            <a:off x="4088568" y="4696195"/>
            <a:ext cx="957580" cy="186055"/>
          </a:xfrm>
          <a:custGeom>
            <a:avLst/>
            <a:gdLst/>
            <a:ahLst/>
            <a:cxnLst/>
            <a:rect l="l" t="t" r="r" b="b"/>
            <a:pathLst>
              <a:path w="957579" h="186054">
                <a:moveTo>
                  <a:pt x="14882" y="183058"/>
                </a:moveTo>
                <a:lnTo>
                  <a:pt x="0" y="183058"/>
                </a:lnTo>
                <a:lnTo>
                  <a:pt x="57596" y="2530"/>
                </a:lnTo>
                <a:lnTo>
                  <a:pt x="70693" y="2530"/>
                </a:lnTo>
                <a:lnTo>
                  <a:pt x="77056" y="22473"/>
                </a:lnTo>
                <a:lnTo>
                  <a:pt x="63996" y="22473"/>
                </a:lnTo>
                <a:lnTo>
                  <a:pt x="34230" y="119360"/>
                </a:lnTo>
                <a:lnTo>
                  <a:pt x="107967" y="119360"/>
                </a:lnTo>
                <a:lnTo>
                  <a:pt x="112193" y="132605"/>
                </a:lnTo>
                <a:lnTo>
                  <a:pt x="30212" y="132605"/>
                </a:lnTo>
                <a:lnTo>
                  <a:pt x="14882" y="183058"/>
                </a:lnTo>
                <a:close/>
              </a:path>
              <a:path w="957579" h="186054">
                <a:moveTo>
                  <a:pt x="107967" y="119360"/>
                </a:moveTo>
                <a:lnTo>
                  <a:pt x="93761" y="119360"/>
                </a:lnTo>
                <a:lnTo>
                  <a:pt x="63996" y="22473"/>
                </a:lnTo>
                <a:lnTo>
                  <a:pt x="77056" y="22473"/>
                </a:lnTo>
                <a:lnTo>
                  <a:pt x="107967" y="119360"/>
                </a:lnTo>
                <a:close/>
              </a:path>
              <a:path w="957579" h="186054">
                <a:moveTo>
                  <a:pt x="128289" y="183058"/>
                </a:moveTo>
                <a:lnTo>
                  <a:pt x="113555" y="183058"/>
                </a:lnTo>
                <a:lnTo>
                  <a:pt x="97928" y="132605"/>
                </a:lnTo>
                <a:lnTo>
                  <a:pt x="112193" y="132605"/>
                </a:lnTo>
                <a:lnTo>
                  <a:pt x="128289" y="183058"/>
                </a:lnTo>
                <a:close/>
              </a:path>
              <a:path w="957579" h="186054">
                <a:moveTo>
                  <a:pt x="194439" y="185588"/>
                </a:moveTo>
                <a:lnTo>
                  <a:pt x="158273" y="170259"/>
                </a:lnTo>
                <a:lnTo>
                  <a:pt x="145921" y="124717"/>
                </a:lnTo>
                <a:lnTo>
                  <a:pt x="145929" y="108346"/>
                </a:lnTo>
                <a:lnTo>
                  <a:pt x="152785" y="70823"/>
                </a:lnTo>
                <a:lnTo>
                  <a:pt x="183044" y="47411"/>
                </a:lnTo>
                <a:lnTo>
                  <a:pt x="194290" y="46434"/>
                </a:lnTo>
                <a:lnTo>
                  <a:pt x="203731" y="47225"/>
                </a:lnTo>
                <a:lnTo>
                  <a:pt x="212112" y="49596"/>
                </a:lnTo>
                <a:lnTo>
                  <a:pt x="219432" y="53550"/>
                </a:lnTo>
                <a:lnTo>
                  <a:pt x="225693" y="59084"/>
                </a:lnTo>
                <a:lnTo>
                  <a:pt x="225914" y="59382"/>
                </a:lnTo>
                <a:lnTo>
                  <a:pt x="194290" y="59382"/>
                </a:lnTo>
                <a:lnTo>
                  <a:pt x="185955" y="60135"/>
                </a:lnTo>
                <a:lnTo>
                  <a:pt x="160283" y="96663"/>
                </a:lnTo>
                <a:lnTo>
                  <a:pt x="159762" y="108346"/>
                </a:lnTo>
                <a:lnTo>
                  <a:pt x="159813" y="124717"/>
                </a:lnTo>
                <a:lnTo>
                  <a:pt x="172924" y="166175"/>
                </a:lnTo>
                <a:lnTo>
                  <a:pt x="194439" y="172789"/>
                </a:lnTo>
                <a:lnTo>
                  <a:pt x="225823" y="172789"/>
                </a:lnTo>
                <a:lnTo>
                  <a:pt x="224948" y="173831"/>
                </a:lnTo>
                <a:lnTo>
                  <a:pt x="218465" y="178975"/>
                </a:lnTo>
                <a:lnTo>
                  <a:pt x="211219" y="182649"/>
                </a:lnTo>
                <a:lnTo>
                  <a:pt x="203210" y="184853"/>
                </a:lnTo>
                <a:lnTo>
                  <a:pt x="194439" y="185588"/>
                </a:lnTo>
                <a:close/>
              </a:path>
              <a:path w="957579" h="186054">
                <a:moveTo>
                  <a:pt x="238045" y="94208"/>
                </a:moveTo>
                <a:lnTo>
                  <a:pt x="224800" y="94208"/>
                </a:lnTo>
                <a:lnTo>
                  <a:pt x="224046" y="86348"/>
                </a:lnTo>
                <a:lnTo>
                  <a:pt x="222381" y="79437"/>
                </a:lnTo>
                <a:lnTo>
                  <a:pt x="219805" y="73474"/>
                </a:lnTo>
                <a:lnTo>
                  <a:pt x="216316" y="68460"/>
                </a:lnTo>
                <a:lnTo>
                  <a:pt x="211157" y="62408"/>
                </a:lnTo>
                <a:lnTo>
                  <a:pt x="203815" y="59382"/>
                </a:lnTo>
                <a:lnTo>
                  <a:pt x="225914" y="59382"/>
                </a:lnTo>
                <a:lnTo>
                  <a:pt x="230818" y="65968"/>
                </a:lnTo>
                <a:lnTo>
                  <a:pt x="234585" y="74116"/>
                </a:lnTo>
                <a:lnTo>
                  <a:pt x="236994" y="83529"/>
                </a:lnTo>
                <a:lnTo>
                  <a:pt x="238045" y="94208"/>
                </a:lnTo>
                <a:close/>
              </a:path>
              <a:path w="957579" h="186054">
                <a:moveTo>
                  <a:pt x="225823" y="172789"/>
                </a:moveTo>
                <a:lnTo>
                  <a:pt x="204063" y="172789"/>
                </a:lnTo>
                <a:lnTo>
                  <a:pt x="211405" y="170110"/>
                </a:lnTo>
                <a:lnTo>
                  <a:pt x="216465" y="164752"/>
                </a:lnTo>
                <a:lnTo>
                  <a:pt x="221625" y="159394"/>
                </a:lnTo>
                <a:lnTo>
                  <a:pt x="224403" y="151655"/>
                </a:lnTo>
                <a:lnTo>
                  <a:pt x="224800" y="141535"/>
                </a:lnTo>
                <a:lnTo>
                  <a:pt x="238045" y="141535"/>
                </a:lnTo>
                <a:lnTo>
                  <a:pt x="236897" y="151209"/>
                </a:lnTo>
                <a:lnTo>
                  <a:pt x="234325" y="159878"/>
                </a:lnTo>
                <a:lnTo>
                  <a:pt x="230343" y="167403"/>
                </a:lnTo>
                <a:lnTo>
                  <a:pt x="225823" y="172789"/>
                </a:lnTo>
                <a:close/>
              </a:path>
              <a:path w="957579" h="186054">
                <a:moveTo>
                  <a:pt x="287883" y="48964"/>
                </a:moveTo>
                <a:lnTo>
                  <a:pt x="274190" y="48964"/>
                </a:lnTo>
                <a:lnTo>
                  <a:pt x="274190" y="14733"/>
                </a:lnTo>
                <a:lnTo>
                  <a:pt x="287883" y="14733"/>
                </a:lnTo>
                <a:lnTo>
                  <a:pt x="287883" y="48964"/>
                </a:lnTo>
                <a:close/>
              </a:path>
              <a:path w="957579" h="186054">
                <a:moveTo>
                  <a:pt x="310951" y="61317"/>
                </a:moveTo>
                <a:lnTo>
                  <a:pt x="253503" y="61317"/>
                </a:lnTo>
                <a:lnTo>
                  <a:pt x="253503" y="48964"/>
                </a:lnTo>
                <a:lnTo>
                  <a:pt x="310951" y="48964"/>
                </a:lnTo>
                <a:lnTo>
                  <a:pt x="310951" y="61317"/>
                </a:lnTo>
                <a:close/>
              </a:path>
              <a:path w="957579" h="186054">
                <a:moveTo>
                  <a:pt x="304899" y="185588"/>
                </a:moveTo>
                <a:lnTo>
                  <a:pt x="299045" y="185588"/>
                </a:lnTo>
                <a:lnTo>
                  <a:pt x="288394" y="183505"/>
                </a:lnTo>
                <a:lnTo>
                  <a:pt x="280702" y="177254"/>
                </a:lnTo>
                <a:lnTo>
                  <a:pt x="275967" y="166836"/>
                </a:lnTo>
                <a:lnTo>
                  <a:pt x="274190" y="152251"/>
                </a:lnTo>
                <a:lnTo>
                  <a:pt x="274190" y="61317"/>
                </a:lnTo>
                <a:lnTo>
                  <a:pt x="287883" y="61317"/>
                </a:lnTo>
                <a:lnTo>
                  <a:pt x="287883" y="157807"/>
                </a:lnTo>
                <a:lnTo>
                  <a:pt x="288974" y="163314"/>
                </a:lnTo>
                <a:lnTo>
                  <a:pt x="291157" y="166985"/>
                </a:lnTo>
                <a:lnTo>
                  <a:pt x="293439" y="170557"/>
                </a:lnTo>
                <a:lnTo>
                  <a:pt x="297110" y="172342"/>
                </a:lnTo>
                <a:lnTo>
                  <a:pt x="312174" y="172342"/>
                </a:lnTo>
                <a:lnTo>
                  <a:pt x="312439" y="183356"/>
                </a:lnTo>
                <a:lnTo>
                  <a:pt x="309363" y="184844"/>
                </a:lnTo>
                <a:lnTo>
                  <a:pt x="304899" y="185588"/>
                </a:lnTo>
                <a:close/>
              </a:path>
              <a:path w="957579" h="186054">
                <a:moveTo>
                  <a:pt x="312174" y="172342"/>
                </a:moveTo>
                <a:lnTo>
                  <a:pt x="304452" y="172342"/>
                </a:lnTo>
                <a:lnTo>
                  <a:pt x="307776" y="171896"/>
                </a:lnTo>
                <a:lnTo>
                  <a:pt x="312142" y="171003"/>
                </a:lnTo>
                <a:lnTo>
                  <a:pt x="312174" y="172342"/>
                </a:lnTo>
                <a:close/>
              </a:path>
              <a:path w="957579" h="186054">
                <a:moveTo>
                  <a:pt x="356315" y="183058"/>
                </a:moveTo>
                <a:lnTo>
                  <a:pt x="342325" y="183058"/>
                </a:lnTo>
                <a:lnTo>
                  <a:pt x="342325" y="48964"/>
                </a:lnTo>
                <a:lnTo>
                  <a:pt x="356315" y="48964"/>
                </a:lnTo>
                <a:lnTo>
                  <a:pt x="356315" y="183058"/>
                </a:lnTo>
                <a:close/>
              </a:path>
              <a:path w="957579" h="186054">
                <a:moveTo>
                  <a:pt x="352346" y="20240"/>
                </a:moveTo>
                <a:lnTo>
                  <a:pt x="346591" y="20240"/>
                </a:lnTo>
                <a:lnTo>
                  <a:pt x="344359" y="19298"/>
                </a:lnTo>
                <a:lnTo>
                  <a:pt x="342771" y="17412"/>
                </a:lnTo>
                <a:lnTo>
                  <a:pt x="341184" y="15428"/>
                </a:lnTo>
                <a:lnTo>
                  <a:pt x="340390" y="13047"/>
                </a:lnTo>
                <a:lnTo>
                  <a:pt x="340390" y="7391"/>
                </a:lnTo>
                <a:lnTo>
                  <a:pt x="341184" y="4960"/>
                </a:lnTo>
                <a:lnTo>
                  <a:pt x="344359" y="992"/>
                </a:lnTo>
                <a:lnTo>
                  <a:pt x="346591" y="0"/>
                </a:lnTo>
                <a:lnTo>
                  <a:pt x="352346" y="0"/>
                </a:lnTo>
                <a:lnTo>
                  <a:pt x="354578" y="992"/>
                </a:lnTo>
                <a:lnTo>
                  <a:pt x="357753" y="4960"/>
                </a:lnTo>
                <a:lnTo>
                  <a:pt x="358547" y="7391"/>
                </a:lnTo>
                <a:lnTo>
                  <a:pt x="358547" y="13047"/>
                </a:lnTo>
                <a:lnTo>
                  <a:pt x="357753" y="15428"/>
                </a:lnTo>
                <a:lnTo>
                  <a:pt x="356166" y="17412"/>
                </a:lnTo>
                <a:lnTo>
                  <a:pt x="354578" y="19298"/>
                </a:lnTo>
                <a:lnTo>
                  <a:pt x="352346" y="20240"/>
                </a:lnTo>
                <a:close/>
              </a:path>
              <a:path w="957579" h="186054">
                <a:moveTo>
                  <a:pt x="435197" y="183058"/>
                </a:moveTo>
                <a:lnTo>
                  <a:pt x="424333" y="183058"/>
                </a:lnTo>
                <a:lnTo>
                  <a:pt x="382215" y="48964"/>
                </a:lnTo>
                <a:lnTo>
                  <a:pt x="396353" y="48964"/>
                </a:lnTo>
                <a:lnTo>
                  <a:pt x="429840" y="161478"/>
                </a:lnTo>
                <a:lnTo>
                  <a:pt x="441928" y="161478"/>
                </a:lnTo>
                <a:lnTo>
                  <a:pt x="435197" y="183058"/>
                </a:lnTo>
                <a:close/>
              </a:path>
              <a:path w="957579" h="186054">
                <a:moveTo>
                  <a:pt x="441928" y="161478"/>
                </a:moveTo>
                <a:lnTo>
                  <a:pt x="429840" y="161478"/>
                </a:lnTo>
                <a:lnTo>
                  <a:pt x="462880" y="48964"/>
                </a:lnTo>
                <a:lnTo>
                  <a:pt x="477018" y="48964"/>
                </a:lnTo>
                <a:lnTo>
                  <a:pt x="441928" y="161478"/>
                </a:lnTo>
                <a:close/>
              </a:path>
              <a:path w="957579" h="186054">
                <a:moveTo>
                  <a:pt x="511306" y="86022"/>
                </a:moveTo>
                <a:lnTo>
                  <a:pt x="497614" y="85873"/>
                </a:lnTo>
                <a:lnTo>
                  <a:pt x="498386" y="77930"/>
                </a:lnTo>
                <a:lnTo>
                  <a:pt x="500702" y="70618"/>
                </a:lnTo>
                <a:lnTo>
                  <a:pt x="532095" y="47150"/>
                </a:lnTo>
                <a:lnTo>
                  <a:pt x="541071" y="46434"/>
                </a:lnTo>
                <a:lnTo>
                  <a:pt x="550578" y="47076"/>
                </a:lnTo>
                <a:lnTo>
                  <a:pt x="558856" y="49001"/>
                </a:lnTo>
                <a:lnTo>
                  <a:pt x="565907" y="52210"/>
                </a:lnTo>
                <a:lnTo>
                  <a:pt x="571730" y="56703"/>
                </a:lnTo>
                <a:lnTo>
                  <a:pt x="573896" y="59382"/>
                </a:lnTo>
                <a:lnTo>
                  <a:pt x="531943" y="59382"/>
                </a:lnTo>
                <a:lnTo>
                  <a:pt x="524948" y="61862"/>
                </a:lnTo>
                <a:lnTo>
                  <a:pt x="514034" y="71784"/>
                </a:lnTo>
                <a:lnTo>
                  <a:pt x="511414" y="77930"/>
                </a:lnTo>
                <a:lnTo>
                  <a:pt x="511306" y="86022"/>
                </a:lnTo>
                <a:close/>
              </a:path>
              <a:path w="957579" h="186054">
                <a:moveTo>
                  <a:pt x="539186" y="185588"/>
                </a:moveTo>
                <a:lnTo>
                  <a:pt x="531546" y="185588"/>
                </a:lnTo>
                <a:lnTo>
                  <a:pt x="523324" y="184974"/>
                </a:lnTo>
                <a:lnTo>
                  <a:pt x="495391" y="156343"/>
                </a:lnTo>
                <a:lnTo>
                  <a:pt x="494880" y="146744"/>
                </a:lnTo>
                <a:lnTo>
                  <a:pt x="495623" y="138475"/>
                </a:lnTo>
                <a:lnTo>
                  <a:pt x="524254" y="107937"/>
                </a:lnTo>
                <a:lnTo>
                  <a:pt x="545387" y="104923"/>
                </a:lnTo>
                <a:lnTo>
                  <a:pt x="568456" y="104923"/>
                </a:lnTo>
                <a:lnTo>
                  <a:pt x="568456" y="76646"/>
                </a:lnTo>
                <a:lnTo>
                  <a:pt x="566075" y="69800"/>
                </a:lnTo>
                <a:lnTo>
                  <a:pt x="556550" y="61466"/>
                </a:lnTo>
                <a:lnTo>
                  <a:pt x="549604" y="59382"/>
                </a:lnTo>
                <a:lnTo>
                  <a:pt x="573896" y="59382"/>
                </a:lnTo>
                <a:lnTo>
                  <a:pt x="582148" y="116532"/>
                </a:lnTo>
                <a:lnTo>
                  <a:pt x="546727" y="116532"/>
                </a:lnTo>
                <a:lnTo>
                  <a:pt x="537862" y="117109"/>
                </a:lnTo>
                <a:lnTo>
                  <a:pt x="508776" y="137517"/>
                </a:lnTo>
                <a:lnTo>
                  <a:pt x="508776" y="146744"/>
                </a:lnTo>
                <a:lnTo>
                  <a:pt x="510311" y="157943"/>
                </a:lnTo>
                <a:lnTo>
                  <a:pt x="514915" y="165943"/>
                </a:lnTo>
                <a:lnTo>
                  <a:pt x="522589" y="170743"/>
                </a:lnTo>
                <a:lnTo>
                  <a:pt x="533332" y="172342"/>
                </a:lnTo>
                <a:lnTo>
                  <a:pt x="563275" y="172342"/>
                </a:lnTo>
                <a:lnTo>
                  <a:pt x="559129" y="176410"/>
                </a:lnTo>
                <a:lnTo>
                  <a:pt x="546231" y="183753"/>
                </a:lnTo>
                <a:lnTo>
                  <a:pt x="539186" y="185588"/>
                </a:lnTo>
                <a:close/>
              </a:path>
              <a:path w="957579" h="186054">
                <a:moveTo>
                  <a:pt x="563275" y="172342"/>
                </a:moveTo>
                <a:lnTo>
                  <a:pt x="541369" y="172342"/>
                </a:lnTo>
                <a:lnTo>
                  <a:pt x="548513" y="170259"/>
                </a:lnTo>
                <a:lnTo>
                  <a:pt x="554764" y="166092"/>
                </a:lnTo>
                <a:lnTo>
                  <a:pt x="561014" y="161825"/>
                </a:lnTo>
                <a:lnTo>
                  <a:pt x="565578" y="156170"/>
                </a:lnTo>
                <a:lnTo>
                  <a:pt x="568456" y="149125"/>
                </a:lnTo>
                <a:lnTo>
                  <a:pt x="568456" y="116532"/>
                </a:lnTo>
                <a:lnTo>
                  <a:pt x="582148" y="116532"/>
                </a:lnTo>
                <a:lnTo>
                  <a:pt x="582251" y="156343"/>
                </a:lnTo>
                <a:lnTo>
                  <a:pt x="582371" y="161311"/>
                </a:lnTo>
                <a:lnTo>
                  <a:pt x="582635" y="164455"/>
                </a:lnTo>
                <a:lnTo>
                  <a:pt x="568605" y="164455"/>
                </a:lnTo>
                <a:lnTo>
                  <a:pt x="564437" y="171201"/>
                </a:lnTo>
                <a:lnTo>
                  <a:pt x="563275" y="172342"/>
                </a:lnTo>
                <a:close/>
              </a:path>
              <a:path w="957579" h="186054">
                <a:moveTo>
                  <a:pt x="585720" y="183058"/>
                </a:moveTo>
                <a:lnTo>
                  <a:pt x="571135" y="183058"/>
                </a:lnTo>
                <a:lnTo>
                  <a:pt x="569845" y="178792"/>
                </a:lnTo>
                <a:lnTo>
                  <a:pt x="569002" y="172591"/>
                </a:lnTo>
                <a:lnTo>
                  <a:pt x="568605" y="164455"/>
                </a:lnTo>
                <a:lnTo>
                  <a:pt x="582635" y="164455"/>
                </a:lnTo>
                <a:lnTo>
                  <a:pt x="583041" y="169292"/>
                </a:lnTo>
                <a:lnTo>
                  <a:pt x="584157" y="176045"/>
                </a:lnTo>
                <a:lnTo>
                  <a:pt x="585720" y="181570"/>
                </a:lnTo>
                <a:lnTo>
                  <a:pt x="585720" y="183058"/>
                </a:lnTo>
                <a:close/>
              </a:path>
              <a:path w="957579" h="186054">
                <a:moveTo>
                  <a:pt x="640343" y="48964"/>
                </a:moveTo>
                <a:lnTo>
                  <a:pt x="626651" y="48964"/>
                </a:lnTo>
                <a:lnTo>
                  <a:pt x="626651" y="14733"/>
                </a:lnTo>
                <a:lnTo>
                  <a:pt x="640343" y="14733"/>
                </a:lnTo>
                <a:lnTo>
                  <a:pt x="640343" y="48964"/>
                </a:lnTo>
                <a:close/>
              </a:path>
              <a:path w="957579" h="186054">
                <a:moveTo>
                  <a:pt x="663411" y="61317"/>
                </a:moveTo>
                <a:lnTo>
                  <a:pt x="605963" y="61317"/>
                </a:lnTo>
                <a:lnTo>
                  <a:pt x="605963" y="48964"/>
                </a:lnTo>
                <a:lnTo>
                  <a:pt x="663411" y="48964"/>
                </a:lnTo>
                <a:lnTo>
                  <a:pt x="663411" y="61317"/>
                </a:lnTo>
                <a:close/>
              </a:path>
              <a:path w="957579" h="186054">
                <a:moveTo>
                  <a:pt x="657359" y="185588"/>
                </a:moveTo>
                <a:lnTo>
                  <a:pt x="651505" y="185588"/>
                </a:lnTo>
                <a:lnTo>
                  <a:pt x="640854" y="183505"/>
                </a:lnTo>
                <a:lnTo>
                  <a:pt x="633162" y="177254"/>
                </a:lnTo>
                <a:lnTo>
                  <a:pt x="628427" y="166836"/>
                </a:lnTo>
                <a:lnTo>
                  <a:pt x="626651" y="152251"/>
                </a:lnTo>
                <a:lnTo>
                  <a:pt x="626651" y="61317"/>
                </a:lnTo>
                <a:lnTo>
                  <a:pt x="640343" y="61317"/>
                </a:lnTo>
                <a:lnTo>
                  <a:pt x="640343" y="157807"/>
                </a:lnTo>
                <a:lnTo>
                  <a:pt x="641434" y="163314"/>
                </a:lnTo>
                <a:lnTo>
                  <a:pt x="643617" y="166985"/>
                </a:lnTo>
                <a:lnTo>
                  <a:pt x="645899" y="170557"/>
                </a:lnTo>
                <a:lnTo>
                  <a:pt x="649570" y="172342"/>
                </a:lnTo>
                <a:lnTo>
                  <a:pt x="664634" y="172342"/>
                </a:lnTo>
                <a:lnTo>
                  <a:pt x="664899" y="183356"/>
                </a:lnTo>
                <a:lnTo>
                  <a:pt x="661824" y="184844"/>
                </a:lnTo>
                <a:lnTo>
                  <a:pt x="657359" y="185588"/>
                </a:lnTo>
                <a:close/>
              </a:path>
              <a:path w="957579" h="186054">
                <a:moveTo>
                  <a:pt x="664634" y="172342"/>
                </a:moveTo>
                <a:lnTo>
                  <a:pt x="656912" y="172342"/>
                </a:lnTo>
                <a:lnTo>
                  <a:pt x="660236" y="171896"/>
                </a:lnTo>
                <a:lnTo>
                  <a:pt x="664602" y="171003"/>
                </a:lnTo>
                <a:lnTo>
                  <a:pt x="664634" y="172342"/>
                </a:lnTo>
                <a:close/>
              </a:path>
              <a:path w="957579" h="186054">
                <a:moveTo>
                  <a:pt x="708775" y="183058"/>
                </a:moveTo>
                <a:lnTo>
                  <a:pt x="694785" y="183058"/>
                </a:lnTo>
                <a:lnTo>
                  <a:pt x="694785" y="48964"/>
                </a:lnTo>
                <a:lnTo>
                  <a:pt x="708775" y="48964"/>
                </a:lnTo>
                <a:lnTo>
                  <a:pt x="708775" y="183058"/>
                </a:lnTo>
                <a:close/>
              </a:path>
              <a:path w="957579" h="186054">
                <a:moveTo>
                  <a:pt x="704806" y="20240"/>
                </a:moveTo>
                <a:lnTo>
                  <a:pt x="699051" y="20240"/>
                </a:lnTo>
                <a:lnTo>
                  <a:pt x="696819" y="19298"/>
                </a:lnTo>
                <a:lnTo>
                  <a:pt x="695232" y="17412"/>
                </a:lnTo>
                <a:lnTo>
                  <a:pt x="693644" y="15428"/>
                </a:lnTo>
                <a:lnTo>
                  <a:pt x="692850" y="13047"/>
                </a:lnTo>
                <a:lnTo>
                  <a:pt x="692850" y="7391"/>
                </a:lnTo>
                <a:lnTo>
                  <a:pt x="693644" y="4960"/>
                </a:lnTo>
                <a:lnTo>
                  <a:pt x="696819" y="992"/>
                </a:lnTo>
                <a:lnTo>
                  <a:pt x="699051" y="0"/>
                </a:lnTo>
                <a:lnTo>
                  <a:pt x="704806" y="0"/>
                </a:lnTo>
                <a:lnTo>
                  <a:pt x="707039" y="992"/>
                </a:lnTo>
                <a:lnTo>
                  <a:pt x="710213" y="4960"/>
                </a:lnTo>
                <a:lnTo>
                  <a:pt x="711007" y="7391"/>
                </a:lnTo>
                <a:lnTo>
                  <a:pt x="711007" y="13047"/>
                </a:lnTo>
                <a:lnTo>
                  <a:pt x="710213" y="15428"/>
                </a:lnTo>
                <a:lnTo>
                  <a:pt x="708626" y="17412"/>
                </a:lnTo>
                <a:lnTo>
                  <a:pt x="707039" y="19298"/>
                </a:lnTo>
                <a:lnTo>
                  <a:pt x="704806" y="20240"/>
                </a:lnTo>
                <a:close/>
              </a:path>
              <a:path w="957579" h="186054">
                <a:moveTo>
                  <a:pt x="790783" y="185588"/>
                </a:moveTo>
                <a:lnTo>
                  <a:pt x="755189" y="169478"/>
                </a:lnTo>
                <a:lnTo>
                  <a:pt x="741521" y="125015"/>
                </a:lnTo>
                <a:lnTo>
                  <a:pt x="741583" y="108198"/>
                </a:lnTo>
                <a:lnTo>
                  <a:pt x="754618" y="63400"/>
                </a:lnTo>
                <a:lnTo>
                  <a:pt x="790485" y="46434"/>
                </a:lnTo>
                <a:lnTo>
                  <a:pt x="801322" y="47476"/>
                </a:lnTo>
                <a:lnTo>
                  <a:pt x="810912" y="50601"/>
                </a:lnTo>
                <a:lnTo>
                  <a:pt x="819256" y="55810"/>
                </a:lnTo>
                <a:lnTo>
                  <a:pt x="822732" y="59382"/>
                </a:lnTo>
                <a:lnTo>
                  <a:pt x="790485" y="59382"/>
                </a:lnTo>
                <a:lnTo>
                  <a:pt x="782923" y="60200"/>
                </a:lnTo>
                <a:lnTo>
                  <a:pt x="756162" y="97426"/>
                </a:lnTo>
                <a:lnTo>
                  <a:pt x="755511" y="108198"/>
                </a:lnTo>
                <a:lnTo>
                  <a:pt x="755612" y="125015"/>
                </a:lnTo>
                <a:lnTo>
                  <a:pt x="769882" y="165338"/>
                </a:lnTo>
                <a:lnTo>
                  <a:pt x="790783" y="172789"/>
                </a:lnTo>
                <a:lnTo>
                  <a:pt x="822680" y="172789"/>
                </a:lnTo>
                <a:lnTo>
                  <a:pt x="819219" y="176296"/>
                </a:lnTo>
                <a:lnTo>
                  <a:pt x="810912" y="181458"/>
                </a:lnTo>
                <a:lnTo>
                  <a:pt x="801434" y="184556"/>
                </a:lnTo>
                <a:lnTo>
                  <a:pt x="790783" y="185588"/>
                </a:lnTo>
                <a:close/>
              </a:path>
              <a:path w="957579" h="186054">
                <a:moveTo>
                  <a:pt x="822680" y="172789"/>
                </a:moveTo>
                <a:lnTo>
                  <a:pt x="790783" y="172789"/>
                </a:lnTo>
                <a:lnTo>
                  <a:pt x="798764" y="171989"/>
                </a:lnTo>
                <a:lnTo>
                  <a:pt x="805740" y="169589"/>
                </a:lnTo>
                <a:lnTo>
                  <a:pt x="825274" y="134596"/>
                </a:lnTo>
                <a:lnTo>
                  <a:pt x="825850" y="108198"/>
                </a:lnTo>
                <a:lnTo>
                  <a:pt x="825311" y="98254"/>
                </a:lnTo>
                <a:lnTo>
                  <a:pt x="805219" y="62731"/>
                </a:lnTo>
                <a:lnTo>
                  <a:pt x="790485" y="59382"/>
                </a:lnTo>
                <a:lnTo>
                  <a:pt x="822732" y="59382"/>
                </a:lnTo>
                <a:lnTo>
                  <a:pt x="838715" y="94998"/>
                </a:lnTo>
                <a:lnTo>
                  <a:pt x="839561" y="108198"/>
                </a:lnTo>
                <a:lnTo>
                  <a:pt x="839484" y="125015"/>
                </a:lnTo>
                <a:lnTo>
                  <a:pt x="838771" y="137005"/>
                </a:lnTo>
                <a:lnTo>
                  <a:pt x="836287" y="149311"/>
                </a:lnTo>
                <a:lnTo>
                  <a:pt x="832148" y="159999"/>
                </a:lnTo>
                <a:lnTo>
                  <a:pt x="826353" y="169068"/>
                </a:lnTo>
                <a:lnTo>
                  <a:pt x="822680" y="172789"/>
                </a:lnTo>
                <a:close/>
              </a:path>
              <a:path w="957579" h="186054">
                <a:moveTo>
                  <a:pt x="895931" y="70246"/>
                </a:moveTo>
                <a:lnTo>
                  <a:pt x="884868" y="70246"/>
                </a:lnTo>
                <a:lnTo>
                  <a:pt x="888837" y="63003"/>
                </a:lnTo>
                <a:lnTo>
                  <a:pt x="893897" y="57249"/>
                </a:lnTo>
                <a:lnTo>
                  <a:pt x="900049" y="52982"/>
                </a:lnTo>
                <a:lnTo>
                  <a:pt x="906200" y="48617"/>
                </a:lnTo>
                <a:lnTo>
                  <a:pt x="913195" y="46434"/>
                </a:lnTo>
                <a:lnTo>
                  <a:pt x="921033" y="46434"/>
                </a:lnTo>
                <a:lnTo>
                  <a:pt x="936456" y="49355"/>
                </a:lnTo>
                <a:lnTo>
                  <a:pt x="947599" y="58117"/>
                </a:lnTo>
                <a:lnTo>
                  <a:pt x="948264" y="59531"/>
                </a:lnTo>
                <a:lnTo>
                  <a:pt x="910467" y="59531"/>
                </a:lnTo>
                <a:lnTo>
                  <a:pt x="904017" y="62259"/>
                </a:lnTo>
                <a:lnTo>
                  <a:pt x="898263" y="67716"/>
                </a:lnTo>
                <a:lnTo>
                  <a:pt x="895931" y="70246"/>
                </a:lnTo>
                <a:close/>
              </a:path>
              <a:path w="957579" h="186054">
                <a:moveTo>
                  <a:pt x="885166" y="183058"/>
                </a:moveTo>
                <a:lnTo>
                  <a:pt x="871325" y="183058"/>
                </a:lnTo>
                <a:lnTo>
                  <a:pt x="871325" y="48964"/>
                </a:lnTo>
                <a:lnTo>
                  <a:pt x="884571" y="48964"/>
                </a:lnTo>
                <a:lnTo>
                  <a:pt x="884868" y="70246"/>
                </a:lnTo>
                <a:lnTo>
                  <a:pt x="895931" y="70246"/>
                </a:lnTo>
                <a:lnTo>
                  <a:pt x="894207" y="72116"/>
                </a:lnTo>
                <a:lnTo>
                  <a:pt x="890672" y="77279"/>
                </a:lnTo>
                <a:lnTo>
                  <a:pt x="887659" y="83204"/>
                </a:lnTo>
                <a:lnTo>
                  <a:pt x="885166" y="89892"/>
                </a:lnTo>
                <a:lnTo>
                  <a:pt x="885166" y="183058"/>
                </a:lnTo>
                <a:close/>
              </a:path>
              <a:path w="957579" h="186054">
                <a:moveTo>
                  <a:pt x="957050" y="183058"/>
                </a:moveTo>
                <a:lnTo>
                  <a:pt x="943358" y="183058"/>
                </a:lnTo>
                <a:lnTo>
                  <a:pt x="943277" y="93166"/>
                </a:lnTo>
                <a:lnTo>
                  <a:pt x="942902" y="86245"/>
                </a:lnTo>
                <a:lnTo>
                  <a:pt x="926441" y="59531"/>
                </a:lnTo>
                <a:lnTo>
                  <a:pt x="948264" y="59531"/>
                </a:lnTo>
                <a:lnTo>
                  <a:pt x="954464" y="72721"/>
                </a:lnTo>
                <a:lnTo>
                  <a:pt x="957050" y="93166"/>
                </a:lnTo>
                <a:lnTo>
                  <a:pt x="957050" y="183058"/>
                </a:lnTo>
                <a:close/>
              </a:path>
            </a:pathLst>
          </a:custGeom>
          <a:solidFill>
            <a:srgbClr val="377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1">
            <a:extLst>
              <a:ext uri="{FF2B5EF4-FFF2-40B4-BE49-F238E27FC236}">
                <a16:creationId xmlns:a16="http://schemas.microsoft.com/office/drawing/2014/main" id="{3042DFCE-1851-E847-0A13-BF5AAE5D5590}"/>
              </a:ext>
            </a:extLst>
          </p:cNvPr>
          <p:cNvSpPr/>
          <p:nvPr/>
        </p:nvSpPr>
        <p:spPr>
          <a:xfrm>
            <a:off x="4177471" y="4991023"/>
            <a:ext cx="782955" cy="195580"/>
          </a:xfrm>
          <a:custGeom>
            <a:avLst/>
            <a:gdLst/>
            <a:ahLst/>
            <a:cxnLst/>
            <a:rect l="l" t="t" r="r" b="b"/>
            <a:pathLst>
              <a:path w="782954" h="195579">
                <a:moveTo>
                  <a:pt x="32295" y="58935"/>
                </a:moveTo>
                <a:lnTo>
                  <a:pt x="18454" y="58935"/>
                </a:lnTo>
                <a:lnTo>
                  <a:pt x="18454" y="41225"/>
                </a:lnTo>
                <a:lnTo>
                  <a:pt x="38434" y="2678"/>
                </a:lnTo>
                <a:lnTo>
                  <a:pt x="52536" y="0"/>
                </a:lnTo>
                <a:lnTo>
                  <a:pt x="57298" y="0"/>
                </a:lnTo>
                <a:lnTo>
                  <a:pt x="61714" y="694"/>
                </a:lnTo>
                <a:lnTo>
                  <a:pt x="65782" y="2083"/>
                </a:lnTo>
                <a:lnTo>
                  <a:pt x="64983" y="13394"/>
                </a:lnTo>
                <a:lnTo>
                  <a:pt x="46980" y="13394"/>
                </a:lnTo>
                <a:lnTo>
                  <a:pt x="41721" y="15924"/>
                </a:lnTo>
                <a:lnTo>
                  <a:pt x="37951" y="20984"/>
                </a:lnTo>
                <a:lnTo>
                  <a:pt x="34180" y="25945"/>
                </a:lnTo>
                <a:lnTo>
                  <a:pt x="32295" y="33089"/>
                </a:lnTo>
                <a:lnTo>
                  <a:pt x="32295" y="58935"/>
                </a:lnTo>
                <a:close/>
              </a:path>
              <a:path w="782954" h="195579">
                <a:moveTo>
                  <a:pt x="64889" y="14734"/>
                </a:moveTo>
                <a:lnTo>
                  <a:pt x="61217" y="13841"/>
                </a:lnTo>
                <a:lnTo>
                  <a:pt x="57497" y="13394"/>
                </a:lnTo>
                <a:lnTo>
                  <a:pt x="64983" y="13394"/>
                </a:lnTo>
                <a:lnTo>
                  <a:pt x="64889" y="14734"/>
                </a:lnTo>
                <a:close/>
              </a:path>
              <a:path w="782954" h="195579">
                <a:moveTo>
                  <a:pt x="58638" y="71288"/>
                </a:moveTo>
                <a:lnTo>
                  <a:pt x="0" y="71288"/>
                </a:lnTo>
                <a:lnTo>
                  <a:pt x="0" y="58935"/>
                </a:lnTo>
                <a:lnTo>
                  <a:pt x="58638" y="58935"/>
                </a:lnTo>
                <a:lnTo>
                  <a:pt x="58638" y="71288"/>
                </a:lnTo>
                <a:close/>
              </a:path>
              <a:path w="782954" h="195579">
                <a:moveTo>
                  <a:pt x="32295" y="193030"/>
                </a:moveTo>
                <a:lnTo>
                  <a:pt x="18454" y="193030"/>
                </a:lnTo>
                <a:lnTo>
                  <a:pt x="18454" y="71288"/>
                </a:lnTo>
                <a:lnTo>
                  <a:pt x="32295" y="71288"/>
                </a:lnTo>
                <a:lnTo>
                  <a:pt x="32295" y="193030"/>
                </a:lnTo>
                <a:close/>
              </a:path>
              <a:path w="782954" h="195579">
                <a:moveTo>
                  <a:pt x="122232" y="195560"/>
                </a:moveTo>
                <a:lnTo>
                  <a:pt x="87741" y="167282"/>
                </a:lnTo>
                <a:lnTo>
                  <a:pt x="85323" y="145702"/>
                </a:lnTo>
                <a:lnTo>
                  <a:pt x="85323" y="58935"/>
                </a:lnTo>
                <a:lnTo>
                  <a:pt x="98866" y="58935"/>
                </a:lnTo>
                <a:lnTo>
                  <a:pt x="98887" y="145702"/>
                </a:lnTo>
                <a:lnTo>
                  <a:pt x="99266" y="153851"/>
                </a:lnTo>
                <a:lnTo>
                  <a:pt x="115882" y="182314"/>
                </a:lnTo>
                <a:lnTo>
                  <a:pt x="153345" y="182314"/>
                </a:lnTo>
                <a:lnTo>
                  <a:pt x="151058" y="185179"/>
                </a:lnTo>
                <a:lnTo>
                  <a:pt x="143031" y="190946"/>
                </a:lnTo>
                <a:lnTo>
                  <a:pt x="133422" y="194406"/>
                </a:lnTo>
                <a:lnTo>
                  <a:pt x="122232" y="195560"/>
                </a:lnTo>
                <a:close/>
              </a:path>
              <a:path w="782954" h="195579">
                <a:moveTo>
                  <a:pt x="153345" y="182314"/>
                </a:moveTo>
                <a:lnTo>
                  <a:pt x="124018" y="182314"/>
                </a:lnTo>
                <a:lnTo>
                  <a:pt x="135868" y="180733"/>
                </a:lnTo>
                <a:lnTo>
                  <a:pt x="145375" y="175989"/>
                </a:lnTo>
                <a:lnTo>
                  <a:pt x="152537" y="168082"/>
                </a:lnTo>
                <a:lnTo>
                  <a:pt x="157258" y="157236"/>
                </a:lnTo>
                <a:lnTo>
                  <a:pt x="157355" y="58935"/>
                </a:lnTo>
                <a:lnTo>
                  <a:pt x="171196" y="58935"/>
                </a:lnTo>
                <a:lnTo>
                  <a:pt x="171196" y="177105"/>
                </a:lnTo>
                <a:lnTo>
                  <a:pt x="157504" y="177105"/>
                </a:lnTo>
                <a:lnTo>
                  <a:pt x="153345" y="182314"/>
                </a:lnTo>
                <a:close/>
              </a:path>
              <a:path w="782954" h="195579">
                <a:moveTo>
                  <a:pt x="171196" y="193030"/>
                </a:moveTo>
                <a:lnTo>
                  <a:pt x="157802" y="193030"/>
                </a:lnTo>
                <a:lnTo>
                  <a:pt x="157504" y="177105"/>
                </a:lnTo>
                <a:lnTo>
                  <a:pt x="171196" y="177105"/>
                </a:lnTo>
                <a:lnTo>
                  <a:pt x="171196" y="193030"/>
                </a:lnTo>
                <a:close/>
              </a:path>
              <a:path w="782954" h="195579">
                <a:moveTo>
                  <a:pt x="232465" y="80218"/>
                </a:moveTo>
                <a:lnTo>
                  <a:pt x="221403" y="80218"/>
                </a:lnTo>
                <a:lnTo>
                  <a:pt x="225372" y="72975"/>
                </a:lnTo>
                <a:lnTo>
                  <a:pt x="230432" y="67220"/>
                </a:lnTo>
                <a:lnTo>
                  <a:pt x="236583" y="62954"/>
                </a:lnTo>
                <a:lnTo>
                  <a:pt x="242735" y="58588"/>
                </a:lnTo>
                <a:lnTo>
                  <a:pt x="249730" y="56405"/>
                </a:lnTo>
                <a:lnTo>
                  <a:pt x="257568" y="56405"/>
                </a:lnTo>
                <a:lnTo>
                  <a:pt x="272991" y="59326"/>
                </a:lnTo>
                <a:lnTo>
                  <a:pt x="284134" y="68088"/>
                </a:lnTo>
                <a:lnTo>
                  <a:pt x="284799" y="69502"/>
                </a:lnTo>
                <a:lnTo>
                  <a:pt x="247001" y="69502"/>
                </a:lnTo>
                <a:lnTo>
                  <a:pt x="240552" y="72231"/>
                </a:lnTo>
                <a:lnTo>
                  <a:pt x="234798" y="77688"/>
                </a:lnTo>
                <a:lnTo>
                  <a:pt x="232465" y="80218"/>
                </a:lnTo>
                <a:close/>
              </a:path>
              <a:path w="782954" h="195579">
                <a:moveTo>
                  <a:pt x="221701" y="193030"/>
                </a:moveTo>
                <a:lnTo>
                  <a:pt x="207860" y="193030"/>
                </a:lnTo>
                <a:lnTo>
                  <a:pt x="207860" y="58935"/>
                </a:lnTo>
                <a:lnTo>
                  <a:pt x="221105" y="58935"/>
                </a:lnTo>
                <a:lnTo>
                  <a:pt x="221403" y="80218"/>
                </a:lnTo>
                <a:lnTo>
                  <a:pt x="232465" y="80218"/>
                </a:lnTo>
                <a:lnTo>
                  <a:pt x="230742" y="82088"/>
                </a:lnTo>
                <a:lnTo>
                  <a:pt x="227207" y="87250"/>
                </a:lnTo>
                <a:lnTo>
                  <a:pt x="224194" y="93175"/>
                </a:lnTo>
                <a:lnTo>
                  <a:pt x="221701" y="99863"/>
                </a:lnTo>
                <a:lnTo>
                  <a:pt x="221701" y="193030"/>
                </a:lnTo>
                <a:close/>
              </a:path>
              <a:path w="782954" h="195579">
                <a:moveTo>
                  <a:pt x="293585" y="193030"/>
                </a:moveTo>
                <a:lnTo>
                  <a:pt x="279892" y="193030"/>
                </a:lnTo>
                <a:lnTo>
                  <a:pt x="279812" y="103137"/>
                </a:lnTo>
                <a:lnTo>
                  <a:pt x="279437" y="96217"/>
                </a:lnTo>
                <a:lnTo>
                  <a:pt x="262976" y="69502"/>
                </a:lnTo>
                <a:lnTo>
                  <a:pt x="284799" y="69502"/>
                </a:lnTo>
                <a:lnTo>
                  <a:pt x="290999" y="82692"/>
                </a:lnTo>
                <a:lnTo>
                  <a:pt x="293585" y="103137"/>
                </a:lnTo>
                <a:lnTo>
                  <a:pt x="293585" y="193030"/>
                </a:lnTo>
                <a:close/>
              </a:path>
              <a:path w="782954" h="195579">
                <a:moveTo>
                  <a:pt x="372515" y="195560"/>
                </a:moveTo>
                <a:lnTo>
                  <a:pt x="336350" y="180230"/>
                </a:lnTo>
                <a:lnTo>
                  <a:pt x="323997" y="134689"/>
                </a:lnTo>
                <a:lnTo>
                  <a:pt x="324005" y="118318"/>
                </a:lnTo>
                <a:lnTo>
                  <a:pt x="330862" y="80795"/>
                </a:lnTo>
                <a:lnTo>
                  <a:pt x="361120" y="57382"/>
                </a:lnTo>
                <a:lnTo>
                  <a:pt x="372366" y="56405"/>
                </a:lnTo>
                <a:lnTo>
                  <a:pt x="381807" y="57196"/>
                </a:lnTo>
                <a:lnTo>
                  <a:pt x="390188" y="59568"/>
                </a:lnTo>
                <a:lnTo>
                  <a:pt x="397509" y="63521"/>
                </a:lnTo>
                <a:lnTo>
                  <a:pt x="403769" y="69056"/>
                </a:lnTo>
                <a:lnTo>
                  <a:pt x="403991" y="69353"/>
                </a:lnTo>
                <a:lnTo>
                  <a:pt x="372366" y="69353"/>
                </a:lnTo>
                <a:lnTo>
                  <a:pt x="364032" y="70107"/>
                </a:lnTo>
                <a:lnTo>
                  <a:pt x="338359" y="106635"/>
                </a:lnTo>
                <a:lnTo>
                  <a:pt x="337838" y="118318"/>
                </a:lnTo>
                <a:lnTo>
                  <a:pt x="337890" y="134689"/>
                </a:lnTo>
                <a:lnTo>
                  <a:pt x="351000" y="176147"/>
                </a:lnTo>
                <a:lnTo>
                  <a:pt x="372515" y="182760"/>
                </a:lnTo>
                <a:lnTo>
                  <a:pt x="403899" y="182760"/>
                </a:lnTo>
                <a:lnTo>
                  <a:pt x="403025" y="183802"/>
                </a:lnTo>
                <a:lnTo>
                  <a:pt x="396541" y="188946"/>
                </a:lnTo>
                <a:lnTo>
                  <a:pt x="389295" y="192620"/>
                </a:lnTo>
                <a:lnTo>
                  <a:pt x="381287" y="194825"/>
                </a:lnTo>
                <a:lnTo>
                  <a:pt x="372515" y="195560"/>
                </a:lnTo>
                <a:close/>
              </a:path>
              <a:path w="782954" h="195579">
                <a:moveTo>
                  <a:pt x="416122" y="104179"/>
                </a:moveTo>
                <a:lnTo>
                  <a:pt x="402876" y="104179"/>
                </a:lnTo>
                <a:lnTo>
                  <a:pt x="402123" y="96319"/>
                </a:lnTo>
                <a:lnTo>
                  <a:pt x="400458" y="89408"/>
                </a:lnTo>
                <a:lnTo>
                  <a:pt x="397881" y="83446"/>
                </a:lnTo>
                <a:lnTo>
                  <a:pt x="394393" y="78432"/>
                </a:lnTo>
                <a:lnTo>
                  <a:pt x="389233" y="72380"/>
                </a:lnTo>
                <a:lnTo>
                  <a:pt x="381891" y="69353"/>
                </a:lnTo>
                <a:lnTo>
                  <a:pt x="403991" y="69353"/>
                </a:lnTo>
                <a:lnTo>
                  <a:pt x="408894" y="75939"/>
                </a:lnTo>
                <a:lnTo>
                  <a:pt x="412661" y="84087"/>
                </a:lnTo>
                <a:lnTo>
                  <a:pt x="415071" y="93501"/>
                </a:lnTo>
                <a:lnTo>
                  <a:pt x="416122" y="104179"/>
                </a:lnTo>
                <a:close/>
              </a:path>
              <a:path w="782954" h="195579">
                <a:moveTo>
                  <a:pt x="403899" y="182760"/>
                </a:moveTo>
                <a:lnTo>
                  <a:pt x="382139" y="182760"/>
                </a:lnTo>
                <a:lnTo>
                  <a:pt x="389481" y="180082"/>
                </a:lnTo>
                <a:lnTo>
                  <a:pt x="394542" y="174724"/>
                </a:lnTo>
                <a:lnTo>
                  <a:pt x="399701" y="169366"/>
                </a:lnTo>
                <a:lnTo>
                  <a:pt x="402479" y="161627"/>
                </a:lnTo>
                <a:lnTo>
                  <a:pt x="402876" y="151507"/>
                </a:lnTo>
                <a:lnTo>
                  <a:pt x="416122" y="151507"/>
                </a:lnTo>
                <a:lnTo>
                  <a:pt x="414974" y="161180"/>
                </a:lnTo>
                <a:lnTo>
                  <a:pt x="412401" y="169850"/>
                </a:lnTo>
                <a:lnTo>
                  <a:pt x="408420" y="177375"/>
                </a:lnTo>
                <a:lnTo>
                  <a:pt x="403899" y="182760"/>
                </a:lnTo>
                <a:close/>
              </a:path>
              <a:path w="782954" h="195579">
                <a:moveTo>
                  <a:pt x="465959" y="58935"/>
                </a:moveTo>
                <a:lnTo>
                  <a:pt x="452267" y="58935"/>
                </a:lnTo>
                <a:lnTo>
                  <a:pt x="452267" y="24705"/>
                </a:lnTo>
                <a:lnTo>
                  <a:pt x="465959" y="24705"/>
                </a:lnTo>
                <a:lnTo>
                  <a:pt x="465959" y="58935"/>
                </a:lnTo>
                <a:close/>
              </a:path>
              <a:path w="782954" h="195579">
                <a:moveTo>
                  <a:pt x="489027" y="71288"/>
                </a:moveTo>
                <a:lnTo>
                  <a:pt x="431580" y="71288"/>
                </a:lnTo>
                <a:lnTo>
                  <a:pt x="431580" y="58935"/>
                </a:lnTo>
                <a:lnTo>
                  <a:pt x="489027" y="58935"/>
                </a:lnTo>
                <a:lnTo>
                  <a:pt x="489027" y="71288"/>
                </a:lnTo>
                <a:close/>
              </a:path>
              <a:path w="782954" h="195579">
                <a:moveTo>
                  <a:pt x="482975" y="195560"/>
                </a:moveTo>
                <a:lnTo>
                  <a:pt x="477121" y="195560"/>
                </a:lnTo>
                <a:lnTo>
                  <a:pt x="466470" y="193476"/>
                </a:lnTo>
                <a:lnTo>
                  <a:pt x="458778" y="187225"/>
                </a:lnTo>
                <a:lnTo>
                  <a:pt x="454043" y="176807"/>
                </a:lnTo>
                <a:lnTo>
                  <a:pt x="452267" y="162222"/>
                </a:lnTo>
                <a:lnTo>
                  <a:pt x="452267" y="71288"/>
                </a:lnTo>
                <a:lnTo>
                  <a:pt x="465959" y="71288"/>
                </a:lnTo>
                <a:lnTo>
                  <a:pt x="465959" y="167778"/>
                </a:lnTo>
                <a:lnTo>
                  <a:pt x="467050" y="173285"/>
                </a:lnTo>
                <a:lnTo>
                  <a:pt x="469233" y="176956"/>
                </a:lnTo>
                <a:lnTo>
                  <a:pt x="471515" y="180528"/>
                </a:lnTo>
                <a:lnTo>
                  <a:pt x="475186" y="182314"/>
                </a:lnTo>
                <a:lnTo>
                  <a:pt x="490250" y="182314"/>
                </a:lnTo>
                <a:lnTo>
                  <a:pt x="490516" y="193327"/>
                </a:lnTo>
                <a:lnTo>
                  <a:pt x="487440" y="194816"/>
                </a:lnTo>
                <a:lnTo>
                  <a:pt x="482975" y="195560"/>
                </a:lnTo>
                <a:close/>
              </a:path>
              <a:path w="782954" h="195579">
                <a:moveTo>
                  <a:pt x="490250" y="182314"/>
                </a:moveTo>
                <a:lnTo>
                  <a:pt x="482528" y="182314"/>
                </a:lnTo>
                <a:lnTo>
                  <a:pt x="485852" y="181867"/>
                </a:lnTo>
                <a:lnTo>
                  <a:pt x="490218" y="180974"/>
                </a:lnTo>
                <a:lnTo>
                  <a:pt x="490250" y="182314"/>
                </a:lnTo>
                <a:close/>
              </a:path>
              <a:path w="782954" h="195579">
                <a:moveTo>
                  <a:pt x="534391" y="193030"/>
                </a:moveTo>
                <a:lnTo>
                  <a:pt x="520401" y="193030"/>
                </a:lnTo>
                <a:lnTo>
                  <a:pt x="520401" y="58935"/>
                </a:lnTo>
                <a:lnTo>
                  <a:pt x="534391" y="58935"/>
                </a:lnTo>
                <a:lnTo>
                  <a:pt x="534391" y="193030"/>
                </a:lnTo>
                <a:close/>
              </a:path>
              <a:path w="782954" h="195579">
                <a:moveTo>
                  <a:pt x="530422" y="30212"/>
                </a:moveTo>
                <a:lnTo>
                  <a:pt x="524668" y="30212"/>
                </a:lnTo>
                <a:lnTo>
                  <a:pt x="522435" y="29269"/>
                </a:lnTo>
                <a:lnTo>
                  <a:pt x="520848" y="27384"/>
                </a:lnTo>
                <a:lnTo>
                  <a:pt x="519260" y="25400"/>
                </a:lnTo>
                <a:lnTo>
                  <a:pt x="518466" y="23018"/>
                </a:lnTo>
                <a:lnTo>
                  <a:pt x="518466" y="17363"/>
                </a:lnTo>
                <a:lnTo>
                  <a:pt x="519260" y="14932"/>
                </a:lnTo>
                <a:lnTo>
                  <a:pt x="522435" y="10963"/>
                </a:lnTo>
                <a:lnTo>
                  <a:pt x="524668" y="9971"/>
                </a:lnTo>
                <a:lnTo>
                  <a:pt x="530422" y="9971"/>
                </a:lnTo>
                <a:lnTo>
                  <a:pt x="532655" y="10963"/>
                </a:lnTo>
                <a:lnTo>
                  <a:pt x="535830" y="14932"/>
                </a:lnTo>
                <a:lnTo>
                  <a:pt x="536623" y="17363"/>
                </a:lnTo>
                <a:lnTo>
                  <a:pt x="536623" y="23018"/>
                </a:lnTo>
                <a:lnTo>
                  <a:pt x="535830" y="25400"/>
                </a:lnTo>
                <a:lnTo>
                  <a:pt x="534242" y="27384"/>
                </a:lnTo>
                <a:lnTo>
                  <a:pt x="532655" y="29269"/>
                </a:lnTo>
                <a:lnTo>
                  <a:pt x="530422" y="30212"/>
                </a:lnTo>
                <a:close/>
              </a:path>
              <a:path w="782954" h="195579">
                <a:moveTo>
                  <a:pt x="616399" y="195560"/>
                </a:moveTo>
                <a:lnTo>
                  <a:pt x="580805" y="179449"/>
                </a:lnTo>
                <a:lnTo>
                  <a:pt x="567137" y="134987"/>
                </a:lnTo>
                <a:lnTo>
                  <a:pt x="567199" y="118169"/>
                </a:lnTo>
                <a:lnTo>
                  <a:pt x="580234" y="73372"/>
                </a:lnTo>
                <a:lnTo>
                  <a:pt x="616102" y="56405"/>
                </a:lnTo>
                <a:lnTo>
                  <a:pt x="626938" y="57447"/>
                </a:lnTo>
                <a:lnTo>
                  <a:pt x="636528" y="60573"/>
                </a:lnTo>
                <a:lnTo>
                  <a:pt x="644872" y="65782"/>
                </a:lnTo>
                <a:lnTo>
                  <a:pt x="648348" y="69353"/>
                </a:lnTo>
                <a:lnTo>
                  <a:pt x="616102" y="69353"/>
                </a:lnTo>
                <a:lnTo>
                  <a:pt x="608539" y="70172"/>
                </a:lnTo>
                <a:lnTo>
                  <a:pt x="581778" y="107398"/>
                </a:lnTo>
                <a:lnTo>
                  <a:pt x="581127" y="118169"/>
                </a:lnTo>
                <a:lnTo>
                  <a:pt x="581229" y="134987"/>
                </a:lnTo>
                <a:lnTo>
                  <a:pt x="595498" y="175310"/>
                </a:lnTo>
                <a:lnTo>
                  <a:pt x="616399" y="182760"/>
                </a:lnTo>
                <a:lnTo>
                  <a:pt x="648296" y="182760"/>
                </a:lnTo>
                <a:lnTo>
                  <a:pt x="644835" y="186267"/>
                </a:lnTo>
                <a:lnTo>
                  <a:pt x="636528" y="191430"/>
                </a:lnTo>
                <a:lnTo>
                  <a:pt x="627050" y="194527"/>
                </a:lnTo>
                <a:lnTo>
                  <a:pt x="616399" y="195560"/>
                </a:lnTo>
                <a:close/>
              </a:path>
              <a:path w="782954" h="195579">
                <a:moveTo>
                  <a:pt x="648296" y="182760"/>
                </a:moveTo>
                <a:lnTo>
                  <a:pt x="616399" y="182760"/>
                </a:lnTo>
                <a:lnTo>
                  <a:pt x="624380" y="181960"/>
                </a:lnTo>
                <a:lnTo>
                  <a:pt x="631356" y="179561"/>
                </a:lnTo>
                <a:lnTo>
                  <a:pt x="650890" y="144567"/>
                </a:lnTo>
                <a:lnTo>
                  <a:pt x="651466" y="118169"/>
                </a:lnTo>
                <a:lnTo>
                  <a:pt x="650927" y="108225"/>
                </a:lnTo>
                <a:lnTo>
                  <a:pt x="630836" y="72702"/>
                </a:lnTo>
                <a:lnTo>
                  <a:pt x="616102" y="69353"/>
                </a:lnTo>
                <a:lnTo>
                  <a:pt x="648348" y="69353"/>
                </a:lnTo>
                <a:lnTo>
                  <a:pt x="664331" y="104970"/>
                </a:lnTo>
                <a:lnTo>
                  <a:pt x="665177" y="118169"/>
                </a:lnTo>
                <a:lnTo>
                  <a:pt x="665100" y="134987"/>
                </a:lnTo>
                <a:lnTo>
                  <a:pt x="664387" y="146977"/>
                </a:lnTo>
                <a:lnTo>
                  <a:pt x="661903" y="159283"/>
                </a:lnTo>
                <a:lnTo>
                  <a:pt x="657764" y="169971"/>
                </a:lnTo>
                <a:lnTo>
                  <a:pt x="651969" y="179040"/>
                </a:lnTo>
                <a:lnTo>
                  <a:pt x="648296" y="182760"/>
                </a:lnTo>
                <a:close/>
              </a:path>
              <a:path w="782954" h="195579">
                <a:moveTo>
                  <a:pt x="721547" y="80218"/>
                </a:moveTo>
                <a:lnTo>
                  <a:pt x="710484" y="80218"/>
                </a:lnTo>
                <a:lnTo>
                  <a:pt x="714453" y="72975"/>
                </a:lnTo>
                <a:lnTo>
                  <a:pt x="719513" y="67220"/>
                </a:lnTo>
                <a:lnTo>
                  <a:pt x="725665" y="62954"/>
                </a:lnTo>
                <a:lnTo>
                  <a:pt x="731816" y="58588"/>
                </a:lnTo>
                <a:lnTo>
                  <a:pt x="738811" y="56405"/>
                </a:lnTo>
                <a:lnTo>
                  <a:pt x="746650" y="56405"/>
                </a:lnTo>
                <a:lnTo>
                  <a:pt x="762072" y="59326"/>
                </a:lnTo>
                <a:lnTo>
                  <a:pt x="773215" y="68088"/>
                </a:lnTo>
                <a:lnTo>
                  <a:pt x="773880" y="69502"/>
                </a:lnTo>
                <a:lnTo>
                  <a:pt x="736083" y="69502"/>
                </a:lnTo>
                <a:lnTo>
                  <a:pt x="729634" y="72231"/>
                </a:lnTo>
                <a:lnTo>
                  <a:pt x="723879" y="77688"/>
                </a:lnTo>
                <a:lnTo>
                  <a:pt x="721547" y="80218"/>
                </a:lnTo>
                <a:close/>
              </a:path>
              <a:path w="782954" h="195579">
                <a:moveTo>
                  <a:pt x="710782" y="193030"/>
                </a:moveTo>
                <a:lnTo>
                  <a:pt x="696941" y="193030"/>
                </a:lnTo>
                <a:lnTo>
                  <a:pt x="696941" y="58935"/>
                </a:lnTo>
                <a:lnTo>
                  <a:pt x="710187" y="58935"/>
                </a:lnTo>
                <a:lnTo>
                  <a:pt x="710484" y="80218"/>
                </a:lnTo>
                <a:lnTo>
                  <a:pt x="721547" y="80218"/>
                </a:lnTo>
                <a:lnTo>
                  <a:pt x="719823" y="82088"/>
                </a:lnTo>
                <a:lnTo>
                  <a:pt x="716289" y="87250"/>
                </a:lnTo>
                <a:lnTo>
                  <a:pt x="713275" y="93175"/>
                </a:lnTo>
                <a:lnTo>
                  <a:pt x="710782" y="99863"/>
                </a:lnTo>
                <a:lnTo>
                  <a:pt x="710782" y="193030"/>
                </a:lnTo>
                <a:close/>
              </a:path>
              <a:path w="782954" h="195579">
                <a:moveTo>
                  <a:pt x="782666" y="193030"/>
                </a:moveTo>
                <a:lnTo>
                  <a:pt x="768974" y="193030"/>
                </a:lnTo>
                <a:lnTo>
                  <a:pt x="768893" y="103137"/>
                </a:lnTo>
                <a:lnTo>
                  <a:pt x="768518" y="96217"/>
                </a:lnTo>
                <a:lnTo>
                  <a:pt x="752057" y="69502"/>
                </a:lnTo>
                <a:lnTo>
                  <a:pt x="773880" y="69502"/>
                </a:lnTo>
                <a:lnTo>
                  <a:pt x="780080" y="82692"/>
                </a:lnTo>
                <a:lnTo>
                  <a:pt x="782666" y="103137"/>
                </a:lnTo>
                <a:lnTo>
                  <a:pt x="782666" y="193030"/>
                </a:lnTo>
                <a:close/>
              </a:path>
            </a:pathLst>
          </a:custGeom>
          <a:solidFill>
            <a:srgbClr val="377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5D74DAE2-A2F6-6898-75EA-6F6707250960}"/>
              </a:ext>
            </a:extLst>
          </p:cNvPr>
          <p:cNvSpPr/>
          <p:nvPr/>
        </p:nvSpPr>
        <p:spPr>
          <a:xfrm>
            <a:off x="4252864" y="5286447"/>
            <a:ext cx="51435" cy="260985"/>
          </a:xfrm>
          <a:custGeom>
            <a:avLst/>
            <a:gdLst/>
            <a:ahLst/>
            <a:cxnLst/>
            <a:rect l="l" t="t" r="r" b="b"/>
            <a:pathLst>
              <a:path w="51435" h="260985">
                <a:moveTo>
                  <a:pt x="47922" y="260746"/>
                </a:moveTo>
                <a:lnTo>
                  <a:pt x="22584" y="228897"/>
                </a:lnTo>
                <a:lnTo>
                  <a:pt x="6418" y="185746"/>
                </a:lnTo>
                <a:lnTo>
                  <a:pt x="260" y="142028"/>
                </a:lnTo>
                <a:lnTo>
                  <a:pt x="0" y="129480"/>
                </a:lnTo>
                <a:lnTo>
                  <a:pt x="409" y="115667"/>
                </a:lnTo>
                <a:lnTo>
                  <a:pt x="6548" y="75455"/>
                </a:lnTo>
                <a:lnTo>
                  <a:pt x="24258" y="29170"/>
                </a:lnTo>
                <a:lnTo>
                  <a:pt x="47922" y="0"/>
                </a:lnTo>
                <a:lnTo>
                  <a:pt x="51048" y="10417"/>
                </a:lnTo>
                <a:lnTo>
                  <a:pt x="46015" y="15459"/>
                </a:lnTo>
                <a:lnTo>
                  <a:pt x="41188" y="21654"/>
                </a:lnTo>
                <a:lnTo>
                  <a:pt x="24556" y="57075"/>
                </a:lnTo>
                <a:lnTo>
                  <a:pt x="15180" y="104402"/>
                </a:lnTo>
                <a:lnTo>
                  <a:pt x="13989" y="131564"/>
                </a:lnTo>
                <a:lnTo>
                  <a:pt x="14287" y="144316"/>
                </a:lnTo>
                <a:lnTo>
                  <a:pt x="21440" y="192630"/>
                </a:lnTo>
                <a:lnTo>
                  <a:pt x="36704" y="231948"/>
                </a:lnTo>
                <a:lnTo>
                  <a:pt x="51048" y="250924"/>
                </a:lnTo>
                <a:lnTo>
                  <a:pt x="47922" y="260746"/>
                </a:lnTo>
                <a:close/>
              </a:path>
            </a:pathLst>
          </a:custGeom>
          <a:solidFill>
            <a:srgbClr val="377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8DF3260F-8032-C158-FAFF-AECB8B711E3A}"/>
              </a:ext>
            </a:extLst>
          </p:cNvPr>
          <p:cNvSpPr txBox="1"/>
          <p:nvPr/>
        </p:nvSpPr>
        <p:spPr>
          <a:xfrm>
            <a:off x="4297235" y="5222153"/>
            <a:ext cx="551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5" dirty="0">
                <a:solidFill>
                  <a:srgbClr val="37761C"/>
                </a:solidFill>
                <a:latin typeface="Trebuchet MS"/>
                <a:cs typeface="Trebuchet MS"/>
              </a:rPr>
              <a:t>ReLU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3" name="object 24">
            <a:extLst>
              <a:ext uri="{FF2B5EF4-FFF2-40B4-BE49-F238E27FC236}">
                <a16:creationId xmlns:a16="http://schemas.microsoft.com/office/drawing/2014/main" id="{88AF280F-E7B5-64C3-BEC3-259340FA038F}"/>
              </a:ext>
            </a:extLst>
          </p:cNvPr>
          <p:cNvSpPr/>
          <p:nvPr/>
        </p:nvSpPr>
        <p:spPr>
          <a:xfrm>
            <a:off x="4841690" y="5286447"/>
            <a:ext cx="51435" cy="260985"/>
          </a:xfrm>
          <a:custGeom>
            <a:avLst/>
            <a:gdLst/>
            <a:ahLst/>
            <a:cxnLst/>
            <a:rect l="l" t="t" r="r" b="b"/>
            <a:pathLst>
              <a:path w="51435" h="260985">
                <a:moveTo>
                  <a:pt x="3125" y="260746"/>
                </a:moveTo>
                <a:lnTo>
                  <a:pt x="0" y="250924"/>
                </a:lnTo>
                <a:lnTo>
                  <a:pt x="5878" y="244785"/>
                </a:lnTo>
                <a:lnTo>
                  <a:pt x="11459" y="237083"/>
                </a:lnTo>
                <a:lnTo>
                  <a:pt x="28500" y="197327"/>
                </a:lnTo>
                <a:lnTo>
                  <a:pt x="36239" y="153423"/>
                </a:lnTo>
                <a:lnTo>
                  <a:pt x="37207" y="129182"/>
                </a:lnTo>
                <a:lnTo>
                  <a:pt x="36900" y="116578"/>
                </a:lnTo>
                <a:lnTo>
                  <a:pt x="29598" y="68684"/>
                </a:lnTo>
                <a:lnTo>
                  <a:pt x="14147" y="28770"/>
                </a:lnTo>
                <a:lnTo>
                  <a:pt x="0" y="9822"/>
                </a:lnTo>
                <a:lnTo>
                  <a:pt x="3125" y="0"/>
                </a:lnTo>
                <a:lnTo>
                  <a:pt x="28575" y="32742"/>
                </a:lnTo>
                <a:lnTo>
                  <a:pt x="45318" y="78767"/>
                </a:lnTo>
                <a:lnTo>
                  <a:pt x="50899" y="131415"/>
                </a:lnTo>
                <a:lnTo>
                  <a:pt x="50517" y="145191"/>
                </a:lnTo>
                <a:lnTo>
                  <a:pt x="44797" y="184844"/>
                </a:lnTo>
                <a:lnTo>
                  <a:pt x="27235" y="230832"/>
                </a:lnTo>
                <a:lnTo>
                  <a:pt x="9431" y="255361"/>
                </a:lnTo>
                <a:lnTo>
                  <a:pt x="3125" y="260746"/>
                </a:lnTo>
                <a:close/>
              </a:path>
            </a:pathLst>
          </a:custGeom>
          <a:solidFill>
            <a:srgbClr val="377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5">
            <a:extLst>
              <a:ext uri="{FF2B5EF4-FFF2-40B4-BE49-F238E27FC236}">
                <a16:creationId xmlns:a16="http://schemas.microsoft.com/office/drawing/2014/main" id="{22AF38D9-79C6-DD56-78E1-0EB040388D74}"/>
              </a:ext>
            </a:extLst>
          </p:cNvPr>
          <p:cNvSpPr/>
          <p:nvPr/>
        </p:nvSpPr>
        <p:spPr>
          <a:xfrm>
            <a:off x="5697758" y="1854453"/>
            <a:ext cx="771525" cy="244475"/>
          </a:xfrm>
          <a:custGeom>
            <a:avLst/>
            <a:gdLst/>
            <a:ahLst/>
            <a:cxnLst/>
            <a:rect l="l" t="t" r="r" b="b"/>
            <a:pathLst>
              <a:path w="771525" h="244475">
                <a:moveTo>
                  <a:pt x="51792" y="190500"/>
                </a:moveTo>
                <a:lnTo>
                  <a:pt x="38397" y="190500"/>
                </a:lnTo>
                <a:lnTo>
                  <a:pt x="0" y="9971"/>
                </a:lnTo>
                <a:lnTo>
                  <a:pt x="14585" y="9971"/>
                </a:lnTo>
                <a:lnTo>
                  <a:pt x="41374" y="141386"/>
                </a:lnTo>
                <a:lnTo>
                  <a:pt x="45839" y="168175"/>
                </a:lnTo>
                <a:lnTo>
                  <a:pt x="57296" y="168175"/>
                </a:lnTo>
                <a:lnTo>
                  <a:pt x="51792" y="190500"/>
                </a:lnTo>
                <a:close/>
              </a:path>
              <a:path w="771525" h="244475">
                <a:moveTo>
                  <a:pt x="57296" y="168175"/>
                </a:moveTo>
                <a:lnTo>
                  <a:pt x="45839" y="168175"/>
                </a:lnTo>
                <a:lnTo>
                  <a:pt x="51196" y="142577"/>
                </a:lnTo>
                <a:lnTo>
                  <a:pt x="83641" y="9971"/>
                </a:lnTo>
                <a:lnTo>
                  <a:pt x="96291" y="9971"/>
                </a:lnTo>
                <a:lnTo>
                  <a:pt x="101832" y="33039"/>
                </a:lnTo>
                <a:lnTo>
                  <a:pt x="89892" y="33039"/>
                </a:lnTo>
                <a:lnTo>
                  <a:pt x="86469" y="49857"/>
                </a:lnTo>
                <a:lnTo>
                  <a:pt x="57296" y="168175"/>
                </a:lnTo>
                <a:close/>
              </a:path>
              <a:path w="771525" h="244475">
                <a:moveTo>
                  <a:pt x="145476" y="168473"/>
                </a:moveTo>
                <a:lnTo>
                  <a:pt x="133350" y="168473"/>
                </a:lnTo>
                <a:lnTo>
                  <a:pt x="138112" y="141386"/>
                </a:lnTo>
                <a:lnTo>
                  <a:pt x="164752" y="9971"/>
                </a:lnTo>
                <a:lnTo>
                  <a:pt x="179189" y="9971"/>
                </a:lnTo>
                <a:lnTo>
                  <a:pt x="145476" y="168473"/>
                </a:lnTo>
                <a:close/>
              </a:path>
              <a:path w="771525" h="244475">
                <a:moveTo>
                  <a:pt x="140791" y="190500"/>
                </a:moveTo>
                <a:lnTo>
                  <a:pt x="127396" y="190500"/>
                </a:lnTo>
                <a:lnTo>
                  <a:pt x="93464" y="49857"/>
                </a:lnTo>
                <a:lnTo>
                  <a:pt x="89892" y="33039"/>
                </a:lnTo>
                <a:lnTo>
                  <a:pt x="101832" y="33039"/>
                </a:lnTo>
                <a:lnTo>
                  <a:pt x="128141" y="142577"/>
                </a:lnTo>
                <a:lnTo>
                  <a:pt x="133350" y="168473"/>
                </a:lnTo>
                <a:lnTo>
                  <a:pt x="145476" y="168473"/>
                </a:lnTo>
                <a:lnTo>
                  <a:pt x="140791" y="190500"/>
                </a:lnTo>
                <a:close/>
              </a:path>
              <a:path w="771525" h="244475">
                <a:moveTo>
                  <a:pt x="245787" y="193030"/>
                </a:moveTo>
                <a:lnTo>
                  <a:pt x="208729" y="177551"/>
                </a:lnTo>
                <a:lnTo>
                  <a:pt x="195037" y="133350"/>
                </a:lnTo>
                <a:lnTo>
                  <a:pt x="195037" y="116978"/>
                </a:lnTo>
                <a:lnTo>
                  <a:pt x="207836" y="70693"/>
                </a:lnTo>
                <a:lnTo>
                  <a:pt x="243406" y="53875"/>
                </a:lnTo>
                <a:lnTo>
                  <a:pt x="253629" y="54768"/>
                </a:lnTo>
                <a:lnTo>
                  <a:pt x="262568" y="57447"/>
                </a:lnTo>
                <a:lnTo>
                  <a:pt x="270223" y="61912"/>
                </a:lnTo>
                <a:lnTo>
                  <a:pt x="275229" y="66823"/>
                </a:lnTo>
                <a:lnTo>
                  <a:pt x="243406" y="66823"/>
                </a:lnTo>
                <a:lnTo>
                  <a:pt x="235760" y="67540"/>
                </a:lnTo>
                <a:lnTo>
                  <a:pt x="209668" y="101417"/>
                </a:lnTo>
                <a:lnTo>
                  <a:pt x="208729" y="111769"/>
                </a:lnTo>
                <a:lnTo>
                  <a:pt x="288352" y="111769"/>
                </a:lnTo>
                <a:lnTo>
                  <a:pt x="288352" y="124717"/>
                </a:lnTo>
                <a:lnTo>
                  <a:pt x="208729" y="124717"/>
                </a:lnTo>
                <a:lnTo>
                  <a:pt x="208796" y="133350"/>
                </a:lnTo>
                <a:lnTo>
                  <a:pt x="223975" y="173347"/>
                </a:lnTo>
                <a:lnTo>
                  <a:pt x="246382" y="180379"/>
                </a:lnTo>
                <a:lnTo>
                  <a:pt x="280638" y="180379"/>
                </a:lnTo>
                <a:lnTo>
                  <a:pt x="278269" y="182900"/>
                </a:lnTo>
                <a:lnTo>
                  <a:pt x="269153" y="188528"/>
                </a:lnTo>
                <a:lnTo>
                  <a:pt x="258326" y="191904"/>
                </a:lnTo>
                <a:lnTo>
                  <a:pt x="245787" y="193030"/>
                </a:lnTo>
                <a:close/>
              </a:path>
              <a:path w="771525" h="244475">
                <a:moveTo>
                  <a:pt x="288352" y="111769"/>
                </a:moveTo>
                <a:lnTo>
                  <a:pt x="274660" y="111769"/>
                </a:lnTo>
                <a:lnTo>
                  <a:pt x="274660" y="108198"/>
                </a:lnTo>
                <a:lnTo>
                  <a:pt x="272316" y="90096"/>
                </a:lnTo>
                <a:lnTo>
                  <a:pt x="266325" y="77167"/>
                </a:lnTo>
                <a:lnTo>
                  <a:pt x="256689" y="69409"/>
                </a:lnTo>
                <a:lnTo>
                  <a:pt x="243406" y="66823"/>
                </a:lnTo>
                <a:lnTo>
                  <a:pt x="275229" y="66823"/>
                </a:lnTo>
                <a:lnTo>
                  <a:pt x="276595" y="68163"/>
                </a:lnTo>
                <a:lnTo>
                  <a:pt x="281683" y="76246"/>
                </a:lnTo>
                <a:lnTo>
                  <a:pt x="285338" y="86208"/>
                </a:lnTo>
                <a:lnTo>
                  <a:pt x="287561" y="98049"/>
                </a:lnTo>
                <a:lnTo>
                  <a:pt x="288352" y="111769"/>
                </a:lnTo>
                <a:close/>
              </a:path>
              <a:path w="771525" h="244475">
                <a:moveTo>
                  <a:pt x="280638" y="180379"/>
                </a:moveTo>
                <a:lnTo>
                  <a:pt x="246382" y="180379"/>
                </a:lnTo>
                <a:lnTo>
                  <a:pt x="255814" y="179468"/>
                </a:lnTo>
                <a:lnTo>
                  <a:pt x="264316" y="176733"/>
                </a:lnTo>
                <a:lnTo>
                  <a:pt x="271888" y="172175"/>
                </a:lnTo>
                <a:lnTo>
                  <a:pt x="278529" y="165794"/>
                </a:lnTo>
                <a:lnTo>
                  <a:pt x="285673" y="175021"/>
                </a:lnTo>
                <a:lnTo>
                  <a:pt x="280638" y="180379"/>
                </a:lnTo>
                <a:close/>
              </a:path>
              <a:path w="771525" h="244475">
                <a:moveTo>
                  <a:pt x="333079" y="190500"/>
                </a:moveTo>
                <a:lnTo>
                  <a:pt x="319089" y="190500"/>
                </a:lnTo>
                <a:lnTo>
                  <a:pt x="319089" y="56405"/>
                </a:lnTo>
                <a:lnTo>
                  <a:pt x="333079" y="56405"/>
                </a:lnTo>
                <a:lnTo>
                  <a:pt x="333079" y="190500"/>
                </a:lnTo>
                <a:close/>
              </a:path>
              <a:path w="771525" h="244475">
                <a:moveTo>
                  <a:pt x="329110" y="27682"/>
                </a:moveTo>
                <a:lnTo>
                  <a:pt x="323356" y="27682"/>
                </a:lnTo>
                <a:lnTo>
                  <a:pt x="321123" y="26739"/>
                </a:lnTo>
                <a:lnTo>
                  <a:pt x="319536" y="24854"/>
                </a:lnTo>
                <a:lnTo>
                  <a:pt x="317948" y="22869"/>
                </a:lnTo>
                <a:lnTo>
                  <a:pt x="317154" y="20488"/>
                </a:lnTo>
                <a:lnTo>
                  <a:pt x="317154" y="14833"/>
                </a:lnTo>
                <a:lnTo>
                  <a:pt x="317948" y="12402"/>
                </a:lnTo>
                <a:lnTo>
                  <a:pt x="321123" y="8433"/>
                </a:lnTo>
                <a:lnTo>
                  <a:pt x="323356" y="7441"/>
                </a:lnTo>
                <a:lnTo>
                  <a:pt x="329110" y="7441"/>
                </a:lnTo>
                <a:lnTo>
                  <a:pt x="331343" y="8433"/>
                </a:lnTo>
                <a:lnTo>
                  <a:pt x="334518" y="12402"/>
                </a:lnTo>
                <a:lnTo>
                  <a:pt x="335311" y="14833"/>
                </a:lnTo>
                <a:lnTo>
                  <a:pt x="335311" y="20488"/>
                </a:lnTo>
                <a:lnTo>
                  <a:pt x="334518" y="22869"/>
                </a:lnTo>
                <a:lnTo>
                  <a:pt x="332930" y="24854"/>
                </a:lnTo>
                <a:lnTo>
                  <a:pt x="331343" y="26739"/>
                </a:lnTo>
                <a:lnTo>
                  <a:pt x="329110" y="27682"/>
                </a:lnTo>
                <a:close/>
              </a:path>
              <a:path w="771525" h="244475">
                <a:moveTo>
                  <a:pt x="409729" y="193030"/>
                </a:moveTo>
                <a:lnTo>
                  <a:pt x="372746" y="168492"/>
                </a:lnTo>
                <a:lnTo>
                  <a:pt x="366272" y="131712"/>
                </a:lnTo>
                <a:lnTo>
                  <a:pt x="366312" y="116383"/>
                </a:lnTo>
                <a:lnTo>
                  <a:pt x="372383" y="78544"/>
                </a:lnTo>
                <a:lnTo>
                  <a:pt x="409878" y="53875"/>
                </a:lnTo>
                <a:lnTo>
                  <a:pt x="420743" y="55196"/>
                </a:lnTo>
                <a:lnTo>
                  <a:pt x="430119" y="59159"/>
                </a:lnTo>
                <a:lnTo>
                  <a:pt x="438007" y="65763"/>
                </a:lnTo>
                <a:lnTo>
                  <a:pt x="438947" y="67121"/>
                </a:lnTo>
                <a:lnTo>
                  <a:pt x="412706" y="67121"/>
                </a:lnTo>
                <a:lnTo>
                  <a:pt x="404855" y="67874"/>
                </a:lnTo>
                <a:lnTo>
                  <a:pt x="380661" y="104626"/>
                </a:lnTo>
                <a:lnTo>
                  <a:pt x="380113" y="116383"/>
                </a:lnTo>
                <a:lnTo>
                  <a:pt x="380190" y="131712"/>
                </a:lnTo>
                <a:lnTo>
                  <a:pt x="392354" y="173003"/>
                </a:lnTo>
                <a:lnTo>
                  <a:pt x="412557" y="179784"/>
                </a:lnTo>
                <a:lnTo>
                  <a:pt x="439437" y="179784"/>
                </a:lnTo>
                <a:lnTo>
                  <a:pt x="437579" y="182230"/>
                </a:lnTo>
                <a:lnTo>
                  <a:pt x="429747" y="188230"/>
                </a:lnTo>
                <a:lnTo>
                  <a:pt x="420464" y="191830"/>
                </a:lnTo>
                <a:lnTo>
                  <a:pt x="409729" y="193030"/>
                </a:lnTo>
                <a:close/>
              </a:path>
              <a:path w="771525" h="244475">
                <a:moveTo>
                  <a:pt x="457801" y="75009"/>
                </a:moveTo>
                <a:lnTo>
                  <a:pt x="444406" y="75009"/>
                </a:lnTo>
                <a:lnTo>
                  <a:pt x="445151" y="56405"/>
                </a:lnTo>
                <a:lnTo>
                  <a:pt x="457801" y="56405"/>
                </a:lnTo>
                <a:lnTo>
                  <a:pt x="457801" y="75009"/>
                </a:lnTo>
                <a:close/>
              </a:path>
              <a:path w="771525" h="244475">
                <a:moveTo>
                  <a:pt x="439437" y="179784"/>
                </a:moveTo>
                <a:lnTo>
                  <a:pt x="412557" y="179784"/>
                </a:lnTo>
                <a:lnTo>
                  <a:pt x="422836" y="178463"/>
                </a:lnTo>
                <a:lnTo>
                  <a:pt x="431496" y="174500"/>
                </a:lnTo>
                <a:lnTo>
                  <a:pt x="438537" y="167896"/>
                </a:lnTo>
                <a:lnTo>
                  <a:pt x="443960" y="158650"/>
                </a:lnTo>
                <a:lnTo>
                  <a:pt x="443960" y="90041"/>
                </a:lnTo>
                <a:lnTo>
                  <a:pt x="438546" y="80013"/>
                </a:lnTo>
                <a:lnTo>
                  <a:pt x="431533" y="72851"/>
                </a:lnTo>
                <a:lnTo>
                  <a:pt x="422919" y="68553"/>
                </a:lnTo>
                <a:lnTo>
                  <a:pt x="412706" y="67121"/>
                </a:lnTo>
                <a:lnTo>
                  <a:pt x="438947" y="67121"/>
                </a:lnTo>
                <a:lnTo>
                  <a:pt x="444406" y="75009"/>
                </a:lnTo>
                <a:lnTo>
                  <a:pt x="457801" y="75009"/>
                </a:lnTo>
                <a:lnTo>
                  <a:pt x="457801" y="173831"/>
                </a:lnTo>
                <a:lnTo>
                  <a:pt x="443960" y="173831"/>
                </a:lnTo>
                <a:lnTo>
                  <a:pt x="439437" y="179784"/>
                </a:lnTo>
                <a:close/>
              </a:path>
              <a:path w="771525" h="244475">
                <a:moveTo>
                  <a:pt x="446300" y="231130"/>
                </a:moveTo>
                <a:lnTo>
                  <a:pt x="411813" y="231130"/>
                </a:lnTo>
                <a:lnTo>
                  <a:pt x="419645" y="230571"/>
                </a:lnTo>
                <a:lnTo>
                  <a:pt x="426324" y="228897"/>
                </a:lnTo>
                <a:lnTo>
                  <a:pt x="443960" y="195113"/>
                </a:lnTo>
                <a:lnTo>
                  <a:pt x="443960" y="173831"/>
                </a:lnTo>
                <a:lnTo>
                  <a:pt x="457801" y="173831"/>
                </a:lnTo>
                <a:lnTo>
                  <a:pt x="457754" y="195113"/>
                </a:lnTo>
                <a:lnTo>
                  <a:pt x="457075" y="205773"/>
                </a:lnTo>
                <a:lnTo>
                  <a:pt x="454899" y="215726"/>
                </a:lnTo>
                <a:lnTo>
                  <a:pt x="451271" y="224228"/>
                </a:lnTo>
                <a:lnTo>
                  <a:pt x="446300" y="231130"/>
                </a:lnTo>
                <a:close/>
              </a:path>
              <a:path w="771525" h="244475">
                <a:moveTo>
                  <a:pt x="412855" y="243929"/>
                </a:moveTo>
                <a:lnTo>
                  <a:pt x="405513" y="243929"/>
                </a:lnTo>
                <a:lnTo>
                  <a:pt x="398071" y="242143"/>
                </a:lnTo>
                <a:lnTo>
                  <a:pt x="383089" y="234999"/>
                </a:lnTo>
                <a:lnTo>
                  <a:pt x="377425" y="230571"/>
                </a:lnTo>
                <a:lnTo>
                  <a:pt x="373564" y="225325"/>
                </a:lnTo>
                <a:lnTo>
                  <a:pt x="379964" y="215354"/>
                </a:lnTo>
                <a:lnTo>
                  <a:pt x="387145" y="222256"/>
                </a:lnTo>
                <a:lnTo>
                  <a:pt x="394847" y="227186"/>
                </a:lnTo>
                <a:lnTo>
                  <a:pt x="403069" y="230144"/>
                </a:lnTo>
                <a:lnTo>
                  <a:pt x="411813" y="231130"/>
                </a:lnTo>
                <a:lnTo>
                  <a:pt x="446300" y="231130"/>
                </a:lnTo>
                <a:lnTo>
                  <a:pt x="446192" y="231278"/>
                </a:lnTo>
                <a:lnTo>
                  <a:pt x="439811" y="236813"/>
                </a:lnTo>
                <a:lnTo>
                  <a:pt x="432128" y="240766"/>
                </a:lnTo>
                <a:lnTo>
                  <a:pt x="423143" y="243138"/>
                </a:lnTo>
                <a:lnTo>
                  <a:pt x="412855" y="243929"/>
                </a:lnTo>
                <a:close/>
              </a:path>
              <a:path w="771525" h="244475">
                <a:moveTo>
                  <a:pt x="508354" y="190500"/>
                </a:moveTo>
                <a:lnTo>
                  <a:pt x="494513" y="190500"/>
                </a:lnTo>
                <a:lnTo>
                  <a:pt x="494513" y="0"/>
                </a:lnTo>
                <a:lnTo>
                  <a:pt x="508354" y="0"/>
                </a:lnTo>
                <a:lnTo>
                  <a:pt x="508354" y="77390"/>
                </a:lnTo>
                <a:lnTo>
                  <a:pt x="519393" y="77390"/>
                </a:lnTo>
                <a:lnTo>
                  <a:pt x="517396" y="79557"/>
                </a:lnTo>
                <a:lnTo>
                  <a:pt x="513861" y="84720"/>
                </a:lnTo>
                <a:lnTo>
                  <a:pt x="510847" y="90645"/>
                </a:lnTo>
                <a:lnTo>
                  <a:pt x="508354" y="97333"/>
                </a:lnTo>
                <a:lnTo>
                  <a:pt x="508354" y="190500"/>
                </a:lnTo>
                <a:close/>
              </a:path>
              <a:path w="771525" h="244475">
                <a:moveTo>
                  <a:pt x="519393" y="77390"/>
                </a:moveTo>
                <a:lnTo>
                  <a:pt x="508354" y="77390"/>
                </a:lnTo>
                <a:lnTo>
                  <a:pt x="512323" y="70246"/>
                </a:lnTo>
                <a:lnTo>
                  <a:pt x="517334" y="64541"/>
                </a:lnTo>
                <a:lnTo>
                  <a:pt x="529438" y="56008"/>
                </a:lnTo>
                <a:lnTo>
                  <a:pt x="536384" y="53875"/>
                </a:lnTo>
                <a:lnTo>
                  <a:pt x="544222" y="53875"/>
                </a:lnTo>
                <a:lnTo>
                  <a:pt x="559644" y="56796"/>
                </a:lnTo>
                <a:lnTo>
                  <a:pt x="570788" y="65558"/>
                </a:lnTo>
                <a:lnTo>
                  <a:pt x="571452" y="66972"/>
                </a:lnTo>
                <a:lnTo>
                  <a:pt x="533655" y="66972"/>
                </a:lnTo>
                <a:lnTo>
                  <a:pt x="527206" y="69701"/>
                </a:lnTo>
                <a:lnTo>
                  <a:pt x="521451" y="75158"/>
                </a:lnTo>
                <a:lnTo>
                  <a:pt x="519393" y="77390"/>
                </a:lnTo>
                <a:close/>
              </a:path>
              <a:path w="771525" h="244475">
                <a:moveTo>
                  <a:pt x="580238" y="190500"/>
                </a:moveTo>
                <a:lnTo>
                  <a:pt x="566546" y="190500"/>
                </a:lnTo>
                <a:lnTo>
                  <a:pt x="566465" y="100607"/>
                </a:lnTo>
                <a:lnTo>
                  <a:pt x="566090" y="93687"/>
                </a:lnTo>
                <a:lnTo>
                  <a:pt x="549629" y="66972"/>
                </a:lnTo>
                <a:lnTo>
                  <a:pt x="571452" y="66972"/>
                </a:lnTo>
                <a:lnTo>
                  <a:pt x="577652" y="80162"/>
                </a:lnTo>
                <a:lnTo>
                  <a:pt x="580238" y="100607"/>
                </a:lnTo>
                <a:lnTo>
                  <a:pt x="580238" y="190500"/>
                </a:lnTo>
                <a:close/>
              </a:path>
              <a:path w="771525" h="244475">
                <a:moveTo>
                  <a:pt x="637316" y="56405"/>
                </a:moveTo>
                <a:lnTo>
                  <a:pt x="623624" y="56405"/>
                </a:lnTo>
                <a:lnTo>
                  <a:pt x="623624" y="22175"/>
                </a:lnTo>
                <a:lnTo>
                  <a:pt x="637316" y="22175"/>
                </a:lnTo>
                <a:lnTo>
                  <a:pt x="637316" y="56405"/>
                </a:lnTo>
                <a:close/>
              </a:path>
              <a:path w="771525" h="244475">
                <a:moveTo>
                  <a:pt x="660384" y="68758"/>
                </a:moveTo>
                <a:lnTo>
                  <a:pt x="602936" y="68758"/>
                </a:lnTo>
                <a:lnTo>
                  <a:pt x="602936" y="56405"/>
                </a:lnTo>
                <a:lnTo>
                  <a:pt x="660384" y="56405"/>
                </a:lnTo>
                <a:lnTo>
                  <a:pt x="660384" y="68758"/>
                </a:lnTo>
                <a:close/>
              </a:path>
              <a:path w="771525" h="244475">
                <a:moveTo>
                  <a:pt x="654332" y="193030"/>
                </a:moveTo>
                <a:lnTo>
                  <a:pt x="648478" y="193030"/>
                </a:lnTo>
                <a:lnTo>
                  <a:pt x="637827" y="190946"/>
                </a:lnTo>
                <a:lnTo>
                  <a:pt x="630135" y="184695"/>
                </a:lnTo>
                <a:lnTo>
                  <a:pt x="625400" y="174277"/>
                </a:lnTo>
                <a:lnTo>
                  <a:pt x="623624" y="159692"/>
                </a:lnTo>
                <a:lnTo>
                  <a:pt x="623624" y="68758"/>
                </a:lnTo>
                <a:lnTo>
                  <a:pt x="637316" y="68758"/>
                </a:lnTo>
                <a:lnTo>
                  <a:pt x="637316" y="165248"/>
                </a:lnTo>
                <a:lnTo>
                  <a:pt x="638407" y="170755"/>
                </a:lnTo>
                <a:lnTo>
                  <a:pt x="640590" y="174426"/>
                </a:lnTo>
                <a:lnTo>
                  <a:pt x="642872" y="177998"/>
                </a:lnTo>
                <a:lnTo>
                  <a:pt x="646543" y="179784"/>
                </a:lnTo>
                <a:lnTo>
                  <a:pt x="661607" y="179784"/>
                </a:lnTo>
                <a:lnTo>
                  <a:pt x="661872" y="190797"/>
                </a:lnTo>
                <a:lnTo>
                  <a:pt x="658797" y="192285"/>
                </a:lnTo>
                <a:lnTo>
                  <a:pt x="654332" y="193030"/>
                </a:lnTo>
                <a:close/>
              </a:path>
              <a:path w="771525" h="244475">
                <a:moveTo>
                  <a:pt x="661607" y="179784"/>
                </a:moveTo>
                <a:lnTo>
                  <a:pt x="653885" y="179784"/>
                </a:lnTo>
                <a:lnTo>
                  <a:pt x="657209" y="179337"/>
                </a:lnTo>
                <a:lnTo>
                  <a:pt x="661575" y="178444"/>
                </a:lnTo>
                <a:lnTo>
                  <a:pt x="661607" y="179784"/>
                </a:lnTo>
                <a:close/>
              </a:path>
              <a:path w="771525" h="244475">
                <a:moveTo>
                  <a:pt x="762455" y="180230"/>
                </a:moveTo>
                <a:lnTo>
                  <a:pt x="737845" y="180230"/>
                </a:lnTo>
                <a:lnTo>
                  <a:pt x="744592" y="178196"/>
                </a:lnTo>
                <a:lnTo>
                  <a:pt x="754811" y="169961"/>
                </a:lnTo>
                <a:lnTo>
                  <a:pt x="757290" y="164622"/>
                </a:lnTo>
                <a:lnTo>
                  <a:pt x="757391" y="151705"/>
                </a:lnTo>
                <a:lnTo>
                  <a:pt x="754960" y="146694"/>
                </a:lnTo>
                <a:lnTo>
                  <a:pt x="717924" y="124429"/>
                </a:lnTo>
                <a:lnTo>
                  <a:pt x="711292" y="121034"/>
                </a:lnTo>
                <a:lnTo>
                  <a:pt x="688633" y="95150"/>
                </a:lnTo>
                <a:lnTo>
                  <a:pt x="688633" y="89594"/>
                </a:lnTo>
                <a:lnTo>
                  <a:pt x="712594" y="56405"/>
                </a:lnTo>
                <a:lnTo>
                  <a:pt x="728667" y="53875"/>
                </a:lnTo>
                <a:lnTo>
                  <a:pt x="737709" y="54554"/>
                </a:lnTo>
                <a:lnTo>
                  <a:pt x="745783" y="56591"/>
                </a:lnTo>
                <a:lnTo>
                  <a:pt x="752889" y="59987"/>
                </a:lnTo>
                <a:lnTo>
                  <a:pt x="759028" y="64740"/>
                </a:lnTo>
                <a:lnTo>
                  <a:pt x="760831" y="66823"/>
                </a:lnTo>
                <a:lnTo>
                  <a:pt x="720531" y="66823"/>
                </a:lnTo>
                <a:lnTo>
                  <a:pt x="714082" y="68907"/>
                </a:lnTo>
                <a:lnTo>
                  <a:pt x="709320" y="73074"/>
                </a:lnTo>
                <a:lnTo>
                  <a:pt x="704557" y="77142"/>
                </a:lnTo>
                <a:lnTo>
                  <a:pt x="702176" y="82500"/>
                </a:lnTo>
                <a:lnTo>
                  <a:pt x="702176" y="94505"/>
                </a:lnTo>
                <a:lnTo>
                  <a:pt x="704012" y="98871"/>
                </a:lnTo>
                <a:lnTo>
                  <a:pt x="739839" y="119853"/>
                </a:lnTo>
                <a:lnTo>
                  <a:pt x="747010" y="123415"/>
                </a:lnTo>
                <a:lnTo>
                  <a:pt x="767660" y="141386"/>
                </a:lnTo>
                <a:lnTo>
                  <a:pt x="770042" y="145653"/>
                </a:lnTo>
                <a:lnTo>
                  <a:pt x="771232" y="150762"/>
                </a:lnTo>
                <a:lnTo>
                  <a:pt x="771164" y="157460"/>
                </a:lnTo>
                <a:lnTo>
                  <a:pt x="770507" y="164622"/>
                </a:lnTo>
                <a:lnTo>
                  <a:pt x="768330" y="171673"/>
                </a:lnTo>
                <a:lnTo>
                  <a:pt x="764702" y="177868"/>
                </a:lnTo>
                <a:lnTo>
                  <a:pt x="762455" y="180230"/>
                </a:lnTo>
                <a:close/>
              </a:path>
              <a:path w="771525" h="244475">
                <a:moveTo>
                  <a:pt x="770488" y="93166"/>
                </a:moveTo>
                <a:lnTo>
                  <a:pt x="756796" y="93166"/>
                </a:lnTo>
                <a:lnTo>
                  <a:pt x="756796" y="85526"/>
                </a:lnTo>
                <a:lnTo>
                  <a:pt x="754167" y="79226"/>
                </a:lnTo>
                <a:lnTo>
                  <a:pt x="748908" y="74265"/>
                </a:lnTo>
                <a:lnTo>
                  <a:pt x="743749" y="69304"/>
                </a:lnTo>
                <a:lnTo>
                  <a:pt x="737002" y="66823"/>
                </a:lnTo>
                <a:lnTo>
                  <a:pt x="760831" y="66823"/>
                </a:lnTo>
                <a:lnTo>
                  <a:pt x="764042" y="70535"/>
                </a:lnTo>
                <a:lnTo>
                  <a:pt x="767623" y="77204"/>
                </a:lnTo>
                <a:lnTo>
                  <a:pt x="769772" y="84748"/>
                </a:lnTo>
                <a:lnTo>
                  <a:pt x="770488" y="93166"/>
                </a:lnTo>
                <a:close/>
              </a:path>
              <a:path w="771525" h="244475">
                <a:moveTo>
                  <a:pt x="729412" y="193030"/>
                </a:moveTo>
                <a:lnTo>
                  <a:pt x="691711" y="176268"/>
                </a:lnTo>
                <a:lnTo>
                  <a:pt x="684763" y="153888"/>
                </a:lnTo>
                <a:lnTo>
                  <a:pt x="698604" y="153888"/>
                </a:lnTo>
                <a:lnTo>
                  <a:pt x="699001" y="162222"/>
                </a:lnTo>
                <a:lnTo>
                  <a:pt x="701779" y="168721"/>
                </a:lnTo>
                <a:lnTo>
                  <a:pt x="706938" y="173384"/>
                </a:lnTo>
                <a:lnTo>
                  <a:pt x="712098" y="177948"/>
                </a:lnTo>
                <a:lnTo>
                  <a:pt x="719589" y="180230"/>
                </a:lnTo>
                <a:lnTo>
                  <a:pt x="762455" y="180230"/>
                </a:lnTo>
                <a:lnTo>
                  <a:pt x="759624" y="183207"/>
                </a:lnTo>
                <a:lnTo>
                  <a:pt x="753438" y="187504"/>
                </a:lnTo>
                <a:lnTo>
                  <a:pt x="746341" y="190574"/>
                </a:lnTo>
                <a:lnTo>
                  <a:pt x="738332" y="192416"/>
                </a:lnTo>
                <a:lnTo>
                  <a:pt x="729412" y="19303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26">
            <a:extLst>
              <a:ext uri="{FF2B5EF4-FFF2-40B4-BE49-F238E27FC236}">
                <a16:creationId xmlns:a16="http://schemas.microsoft.com/office/drawing/2014/main" id="{47C9E109-A661-F8C4-FE2F-E91CB0B8C75C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413978" y="1851931"/>
            <a:ext cx="1341281" cy="246459"/>
          </a:xfrm>
          <a:prstGeom prst="rect">
            <a:avLst/>
          </a:prstGeom>
        </p:spPr>
      </p:pic>
      <p:pic>
        <p:nvPicPr>
          <p:cNvPr id="36" name="object 27">
            <a:extLst>
              <a:ext uri="{FF2B5EF4-FFF2-40B4-BE49-F238E27FC236}">
                <a16:creationId xmlns:a16="http://schemas.microsoft.com/office/drawing/2014/main" id="{9F55E54A-1B3E-CDD5-2DF1-488BE64EB65F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225785" y="2159262"/>
            <a:ext cx="1698138" cy="224283"/>
          </a:xfrm>
          <a:prstGeom prst="rect">
            <a:avLst/>
          </a:prstGeom>
        </p:spPr>
      </p:pic>
      <p:pic>
        <p:nvPicPr>
          <p:cNvPr id="37" name="object 28">
            <a:extLst>
              <a:ext uri="{FF2B5EF4-FFF2-40B4-BE49-F238E27FC236}">
                <a16:creationId xmlns:a16="http://schemas.microsoft.com/office/drawing/2014/main" id="{D6CC83C0-E1CA-2D76-9A12-9B8CDD10B7A5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538556" y="2464062"/>
            <a:ext cx="1065874" cy="243929"/>
          </a:xfrm>
          <a:prstGeom prst="rect">
            <a:avLst/>
          </a:prstGeom>
        </p:spPr>
      </p:pic>
      <p:pic>
        <p:nvPicPr>
          <p:cNvPr id="38" name="object 29">
            <a:extLst>
              <a:ext uri="{FF2B5EF4-FFF2-40B4-BE49-F238E27FC236}">
                <a16:creationId xmlns:a16="http://schemas.microsoft.com/office/drawing/2014/main" id="{8E509650-6920-F3A6-9BC7-DB7FAED5A630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866181" y="4930605"/>
            <a:ext cx="2420951" cy="260746"/>
          </a:xfrm>
          <a:prstGeom prst="rect">
            <a:avLst/>
          </a:prstGeom>
        </p:spPr>
      </p:pic>
      <p:sp>
        <p:nvSpPr>
          <p:cNvPr id="39" name="object 30">
            <a:extLst>
              <a:ext uri="{FF2B5EF4-FFF2-40B4-BE49-F238E27FC236}">
                <a16:creationId xmlns:a16="http://schemas.microsoft.com/office/drawing/2014/main" id="{70564FA9-0547-336C-5B52-5CCD44A1B414}"/>
              </a:ext>
            </a:extLst>
          </p:cNvPr>
          <p:cNvSpPr txBox="1"/>
          <p:nvPr/>
        </p:nvSpPr>
        <p:spPr>
          <a:xfrm>
            <a:off x="8280456" y="4866312"/>
            <a:ext cx="8286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15" dirty="0">
                <a:solidFill>
                  <a:srgbClr val="8E7BC3"/>
                </a:solidFill>
                <a:latin typeface="Trebuchet MS"/>
                <a:cs typeface="Trebuchet MS"/>
              </a:rPr>
              <a:t>u</a:t>
            </a:r>
            <a:r>
              <a:rPr sz="2000" b="1" spc="-145" dirty="0">
                <a:solidFill>
                  <a:srgbClr val="8E7BC3"/>
                </a:solidFill>
                <a:latin typeface="Trebuchet MS"/>
                <a:cs typeface="Trebuchet MS"/>
              </a:rPr>
              <a:t> </a:t>
            </a:r>
            <a:r>
              <a:rPr sz="2000" b="1" spc="-180" dirty="0">
                <a:solidFill>
                  <a:srgbClr val="8E7BC3"/>
                </a:solidFill>
                <a:latin typeface="Trebuchet MS"/>
                <a:cs typeface="Trebuchet MS"/>
              </a:rPr>
              <a:t>=</a:t>
            </a:r>
            <a:r>
              <a:rPr sz="2000" b="1" spc="-140" dirty="0">
                <a:solidFill>
                  <a:srgbClr val="8E7BC3"/>
                </a:solidFill>
                <a:latin typeface="Trebuchet MS"/>
                <a:cs typeface="Trebuchet MS"/>
              </a:rPr>
              <a:t> </a:t>
            </a:r>
            <a:r>
              <a:rPr sz="2000" b="1" spc="-100" dirty="0">
                <a:solidFill>
                  <a:srgbClr val="8E7BC3"/>
                </a:solidFill>
                <a:latin typeface="Trebuchet MS"/>
                <a:cs typeface="Trebuchet MS"/>
              </a:rPr>
              <a:t>N(v)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EF09BEF7-1842-2B06-9BCB-5C5E3B025E92}"/>
              </a:ext>
            </a:extLst>
          </p:cNvPr>
          <p:cNvSpPr/>
          <p:nvPr/>
        </p:nvSpPr>
        <p:spPr>
          <a:xfrm>
            <a:off x="9102616" y="4930605"/>
            <a:ext cx="445770" cy="260985"/>
          </a:xfrm>
          <a:custGeom>
            <a:avLst/>
            <a:gdLst/>
            <a:ahLst/>
            <a:cxnLst/>
            <a:rect l="l" t="t" r="r" b="b"/>
            <a:pathLst>
              <a:path w="445770" h="260985">
                <a:moveTo>
                  <a:pt x="3125" y="260746"/>
                </a:moveTo>
                <a:lnTo>
                  <a:pt x="0" y="250924"/>
                </a:lnTo>
                <a:lnTo>
                  <a:pt x="5878" y="244785"/>
                </a:lnTo>
                <a:lnTo>
                  <a:pt x="11459" y="237083"/>
                </a:lnTo>
                <a:lnTo>
                  <a:pt x="28502" y="197318"/>
                </a:lnTo>
                <a:lnTo>
                  <a:pt x="36239" y="153423"/>
                </a:lnTo>
                <a:lnTo>
                  <a:pt x="37207" y="129182"/>
                </a:lnTo>
                <a:lnTo>
                  <a:pt x="36900" y="116578"/>
                </a:lnTo>
                <a:lnTo>
                  <a:pt x="29598" y="68684"/>
                </a:lnTo>
                <a:lnTo>
                  <a:pt x="14147" y="28770"/>
                </a:lnTo>
                <a:lnTo>
                  <a:pt x="0" y="9822"/>
                </a:lnTo>
                <a:lnTo>
                  <a:pt x="3125" y="0"/>
                </a:lnTo>
                <a:lnTo>
                  <a:pt x="28575" y="32742"/>
                </a:lnTo>
                <a:lnTo>
                  <a:pt x="45318" y="78767"/>
                </a:lnTo>
                <a:lnTo>
                  <a:pt x="50899" y="131415"/>
                </a:lnTo>
                <a:lnTo>
                  <a:pt x="50517" y="145191"/>
                </a:lnTo>
                <a:lnTo>
                  <a:pt x="44797" y="184844"/>
                </a:lnTo>
                <a:lnTo>
                  <a:pt x="27235" y="230832"/>
                </a:lnTo>
                <a:lnTo>
                  <a:pt x="9431" y="255361"/>
                </a:lnTo>
                <a:lnTo>
                  <a:pt x="3125" y="260746"/>
                </a:lnTo>
                <a:close/>
              </a:path>
              <a:path w="445770" h="260985">
                <a:moveTo>
                  <a:pt x="85373" y="236190"/>
                </a:moveTo>
                <a:lnTo>
                  <a:pt x="76592" y="229641"/>
                </a:lnTo>
                <a:lnTo>
                  <a:pt x="81559" y="222042"/>
                </a:lnTo>
                <a:lnTo>
                  <a:pt x="85149" y="214275"/>
                </a:lnTo>
                <a:lnTo>
                  <a:pt x="87363" y="206340"/>
                </a:lnTo>
                <a:lnTo>
                  <a:pt x="88201" y="198239"/>
                </a:lnTo>
                <a:lnTo>
                  <a:pt x="88201" y="178891"/>
                </a:lnTo>
                <a:lnTo>
                  <a:pt x="102786" y="178891"/>
                </a:lnTo>
                <a:lnTo>
                  <a:pt x="102786" y="194071"/>
                </a:lnTo>
                <a:lnTo>
                  <a:pt x="101697" y="206638"/>
                </a:lnTo>
                <a:lnTo>
                  <a:pt x="98432" y="217847"/>
                </a:lnTo>
                <a:lnTo>
                  <a:pt x="92991" y="227697"/>
                </a:lnTo>
                <a:lnTo>
                  <a:pt x="85373" y="236190"/>
                </a:lnTo>
                <a:close/>
              </a:path>
              <a:path w="445770" h="260985">
                <a:moveTo>
                  <a:pt x="227760" y="202406"/>
                </a:moveTo>
                <a:lnTo>
                  <a:pt x="216003" y="202406"/>
                </a:lnTo>
                <a:lnTo>
                  <a:pt x="183409" y="68312"/>
                </a:lnTo>
                <a:lnTo>
                  <a:pt x="197399" y="68312"/>
                </a:lnTo>
                <a:lnTo>
                  <a:pt x="221360" y="171896"/>
                </a:lnTo>
                <a:lnTo>
                  <a:pt x="222551" y="179337"/>
                </a:lnTo>
                <a:lnTo>
                  <a:pt x="233946" y="179337"/>
                </a:lnTo>
                <a:lnTo>
                  <a:pt x="227760" y="202406"/>
                </a:lnTo>
                <a:close/>
              </a:path>
              <a:path w="445770" h="260985">
                <a:moveTo>
                  <a:pt x="233946" y="179337"/>
                </a:moveTo>
                <a:lnTo>
                  <a:pt x="222551" y="179337"/>
                </a:lnTo>
                <a:lnTo>
                  <a:pt x="224039" y="171301"/>
                </a:lnTo>
                <a:lnTo>
                  <a:pt x="251424" y="68312"/>
                </a:lnTo>
                <a:lnTo>
                  <a:pt x="262883" y="68312"/>
                </a:lnTo>
                <a:lnTo>
                  <a:pt x="269355" y="92571"/>
                </a:lnTo>
                <a:lnTo>
                  <a:pt x="256782" y="92571"/>
                </a:lnTo>
                <a:lnTo>
                  <a:pt x="256335" y="95845"/>
                </a:lnTo>
                <a:lnTo>
                  <a:pt x="233946" y="179337"/>
                </a:lnTo>
                <a:close/>
              </a:path>
              <a:path w="445770" h="260985">
                <a:moveTo>
                  <a:pt x="303412" y="180975"/>
                </a:moveTo>
                <a:lnTo>
                  <a:pt x="292054" y="180975"/>
                </a:lnTo>
                <a:lnTo>
                  <a:pt x="293639" y="171896"/>
                </a:lnTo>
                <a:lnTo>
                  <a:pt x="293758" y="171301"/>
                </a:lnTo>
                <a:lnTo>
                  <a:pt x="316908" y="68312"/>
                </a:lnTo>
                <a:lnTo>
                  <a:pt x="331047" y="68312"/>
                </a:lnTo>
                <a:lnTo>
                  <a:pt x="303412" y="180975"/>
                </a:lnTo>
                <a:close/>
              </a:path>
              <a:path w="445770" h="260985">
                <a:moveTo>
                  <a:pt x="298156" y="202406"/>
                </a:moveTo>
                <a:lnTo>
                  <a:pt x="286547" y="202406"/>
                </a:lnTo>
                <a:lnTo>
                  <a:pt x="257526" y="95845"/>
                </a:lnTo>
                <a:lnTo>
                  <a:pt x="256782" y="92571"/>
                </a:lnTo>
                <a:lnTo>
                  <a:pt x="269355" y="92571"/>
                </a:lnTo>
                <a:lnTo>
                  <a:pt x="290119" y="170408"/>
                </a:lnTo>
                <a:lnTo>
                  <a:pt x="292054" y="180975"/>
                </a:lnTo>
                <a:lnTo>
                  <a:pt x="303412" y="180975"/>
                </a:lnTo>
                <a:lnTo>
                  <a:pt x="298156" y="202406"/>
                </a:lnTo>
                <a:close/>
              </a:path>
              <a:path w="445770" h="260985">
                <a:moveTo>
                  <a:pt x="403064" y="204936"/>
                </a:moveTo>
                <a:lnTo>
                  <a:pt x="366006" y="189458"/>
                </a:lnTo>
                <a:lnTo>
                  <a:pt x="352314" y="145256"/>
                </a:lnTo>
                <a:lnTo>
                  <a:pt x="352314" y="128885"/>
                </a:lnTo>
                <a:lnTo>
                  <a:pt x="365113" y="82599"/>
                </a:lnTo>
                <a:lnTo>
                  <a:pt x="400683" y="65782"/>
                </a:lnTo>
                <a:lnTo>
                  <a:pt x="410906" y="66675"/>
                </a:lnTo>
                <a:lnTo>
                  <a:pt x="419845" y="69353"/>
                </a:lnTo>
                <a:lnTo>
                  <a:pt x="427500" y="73818"/>
                </a:lnTo>
                <a:lnTo>
                  <a:pt x="432506" y="78730"/>
                </a:lnTo>
                <a:lnTo>
                  <a:pt x="400683" y="78730"/>
                </a:lnTo>
                <a:lnTo>
                  <a:pt x="393037" y="79446"/>
                </a:lnTo>
                <a:lnTo>
                  <a:pt x="366946" y="113323"/>
                </a:lnTo>
                <a:lnTo>
                  <a:pt x="366006" y="123676"/>
                </a:lnTo>
                <a:lnTo>
                  <a:pt x="445629" y="123676"/>
                </a:lnTo>
                <a:lnTo>
                  <a:pt x="445629" y="136624"/>
                </a:lnTo>
                <a:lnTo>
                  <a:pt x="366006" y="136624"/>
                </a:lnTo>
                <a:lnTo>
                  <a:pt x="366073" y="145256"/>
                </a:lnTo>
                <a:lnTo>
                  <a:pt x="381252" y="185253"/>
                </a:lnTo>
                <a:lnTo>
                  <a:pt x="403660" y="192285"/>
                </a:lnTo>
                <a:lnTo>
                  <a:pt x="437915" y="192285"/>
                </a:lnTo>
                <a:lnTo>
                  <a:pt x="435546" y="194806"/>
                </a:lnTo>
                <a:lnTo>
                  <a:pt x="426430" y="200434"/>
                </a:lnTo>
                <a:lnTo>
                  <a:pt x="415603" y="203810"/>
                </a:lnTo>
                <a:lnTo>
                  <a:pt x="403064" y="204936"/>
                </a:lnTo>
                <a:close/>
              </a:path>
              <a:path w="445770" h="260985">
                <a:moveTo>
                  <a:pt x="445629" y="123676"/>
                </a:moveTo>
                <a:lnTo>
                  <a:pt x="431937" y="123676"/>
                </a:lnTo>
                <a:lnTo>
                  <a:pt x="431937" y="120104"/>
                </a:lnTo>
                <a:lnTo>
                  <a:pt x="429593" y="102003"/>
                </a:lnTo>
                <a:lnTo>
                  <a:pt x="423603" y="89073"/>
                </a:lnTo>
                <a:lnTo>
                  <a:pt x="413966" y="81315"/>
                </a:lnTo>
                <a:lnTo>
                  <a:pt x="400683" y="78730"/>
                </a:lnTo>
                <a:lnTo>
                  <a:pt x="432506" y="78730"/>
                </a:lnTo>
                <a:lnTo>
                  <a:pt x="433872" y="80069"/>
                </a:lnTo>
                <a:lnTo>
                  <a:pt x="438960" y="88152"/>
                </a:lnTo>
                <a:lnTo>
                  <a:pt x="442615" y="98114"/>
                </a:lnTo>
                <a:lnTo>
                  <a:pt x="444839" y="109956"/>
                </a:lnTo>
                <a:lnTo>
                  <a:pt x="445629" y="123676"/>
                </a:lnTo>
                <a:close/>
              </a:path>
              <a:path w="445770" h="260985">
                <a:moveTo>
                  <a:pt x="437915" y="192285"/>
                </a:moveTo>
                <a:lnTo>
                  <a:pt x="403660" y="192285"/>
                </a:lnTo>
                <a:lnTo>
                  <a:pt x="413092" y="191374"/>
                </a:lnTo>
                <a:lnTo>
                  <a:pt x="421593" y="188639"/>
                </a:lnTo>
                <a:lnTo>
                  <a:pt x="429165" y="184081"/>
                </a:lnTo>
                <a:lnTo>
                  <a:pt x="435807" y="177700"/>
                </a:lnTo>
                <a:lnTo>
                  <a:pt x="442950" y="186928"/>
                </a:lnTo>
                <a:lnTo>
                  <a:pt x="437915" y="192285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32">
            <a:extLst>
              <a:ext uri="{FF2B5EF4-FFF2-40B4-BE49-F238E27FC236}">
                <a16:creationId xmlns:a16="http://schemas.microsoft.com/office/drawing/2014/main" id="{D1AFCCE3-8992-F466-0C8F-BC4C68578C10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255157" y="5244782"/>
            <a:ext cx="2895871" cy="246459"/>
          </a:xfrm>
          <a:prstGeom prst="rect">
            <a:avLst/>
          </a:prstGeom>
        </p:spPr>
      </p:pic>
      <p:pic>
        <p:nvPicPr>
          <p:cNvPr id="42" name="object 33">
            <a:extLst>
              <a:ext uri="{FF2B5EF4-FFF2-40B4-BE49-F238E27FC236}">
                <a16:creationId xmlns:a16="http://schemas.microsoft.com/office/drawing/2014/main" id="{22DCAFA1-8665-04A3-326D-FF9B4E23B846}"/>
              </a:ext>
            </a:extLst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379236" y="5552112"/>
            <a:ext cx="2651921" cy="24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78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7A03469C-3A27-03EE-B69F-8FA4F00F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09909"/>
            <a:ext cx="10972800" cy="3838181"/>
          </a:xfrm>
        </p:spPr>
        <p:txBody>
          <a:bodyPr>
            <a:noAutofit/>
          </a:bodyPr>
          <a:lstStyle/>
          <a:p>
            <a:pPr algn="ctr"/>
            <a:r>
              <a:rPr lang="en-US" altLang="ko-KR" sz="8800" b="1" i="1" dirty="0">
                <a:solidFill>
                  <a:srgbClr val="212529"/>
                </a:solidFill>
                <a:latin typeface="-apple-system"/>
              </a:rPr>
              <a:t>Q</a:t>
            </a:r>
            <a:r>
              <a:rPr lang="en-US" altLang="ko-KR" sz="8800" b="1" i="1" dirty="0">
                <a:solidFill>
                  <a:srgbClr val="212529"/>
                </a:solidFill>
                <a:effectLst/>
                <a:latin typeface="-apple-system"/>
              </a:rPr>
              <a:t>&amp;A</a:t>
            </a:r>
            <a:br>
              <a:rPr lang="en-US" altLang="ko-KR" sz="2000" b="1" i="1" dirty="0">
                <a:solidFill>
                  <a:srgbClr val="212529"/>
                </a:solidFill>
                <a:effectLst/>
                <a:latin typeface="-apple-system"/>
              </a:rPr>
            </a:br>
            <a:br>
              <a:rPr lang="en-US" altLang="ko-KR" sz="2000" b="1" i="1">
                <a:solidFill>
                  <a:srgbClr val="212529"/>
                </a:solidFill>
                <a:effectLst/>
                <a:latin typeface="-apple-system"/>
              </a:rPr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8316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BCC84-4841-5212-1081-624362554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61D91-8969-BBD1-ED8C-FBD1A8DE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A337D3-45DB-D458-E27A-AB4274FA7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2400" dirty="0"/>
              <a:t>1</a:t>
            </a:r>
            <a:r>
              <a:rPr lang="en-US" altLang="ko-KR" sz="2400"/>
              <a:t>. Deep Learning</a:t>
            </a:r>
            <a:endParaRPr lang="en-US" altLang="ko-KR" sz="2400" dirty="0"/>
          </a:p>
          <a:p>
            <a:pPr marL="109728" indent="0">
              <a:buNone/>
            </a:pPr>
            <a:r>
              <a:rPr lang="en-US" altLang="ko-KR" sz="2400" dirty="0"/>
              <a:t>2</a:t>
            </a:r>
            <a:r>
              <a:rPr lang="en-US" altLang="ko-KR" sz="2400"/>
              <a:t>. Graph and Graphs representation</a:t>
            </a:r>
            <a:endParaRPr lang="en-US" altLang="ko-KR" sz="2400" dirty="0"/>
          </a:p>
          <a:p>
            <a:pPr marL="109728" indent="0">
              <a:buNone/>
            </a:pPr>
            <a:r>
              <a:rPr lang="en-US" altLang="ko-KR" sz="2400"/>
              <a:t>3. Deep Learning: problems</a:t>
            </a:r>
          </a:p>
          <a:p>
            <a:pPr marL="109728" indent="0">
              <a:buNone/>
            </a:pPr>
            <a:r>
              <a:rPr lang="en-US" altLang="ko-KR" sz="2400"/>
              <a:t>4. Deﬁnitions</a:t>
            </a:r>
          </a:p>
          <a:p>
            <a:pPr marL="109728" indent="0">
              <a:buNone/>
            </a:pPr>
            <a:r>
              <a:rPr lang="en-US" altLang="ko-KR" sz="2400"/>
              <a:t>5. Graph Neural Networks</a:t>
            </a:r>
          </a:p>
          <a:p>
            <a:pPr marL="109728" indent="0">
              <a:buNone/>
            </a:pP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AEBE8A-B167-C0CA-8FF8-9F0D7BF6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73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68F5B7-355D-9A9C-0EA6-B0DFCC55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B677A96-CB1E-55ED-6775-128B64B93B03}"/>
              </a:ext>
            </a:extLst>
          </p:cNvPr>
          <p:cNvSpPr txBox="1">
            <a:spLocks/>
          </p:cNvSpPr>
          <p:nvPr/>
        </p:nvSpPr>
        <p:spPr>
          <a:xfrm>
            <a:off x="171079" y="431177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1. Deep Learning</a:t>
            </a:r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3E7BB61D-D831-A7F3-5967-72AD597004F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189" y="2782744"/>
            <a:ext cx="3074125" cy="1727800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6A88A241-4C29-13CE-53F3-6DB32906265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07961" y="2404541"/>
            <a:ext cx="1921588" cy="743065"/>
          </a:xfrm>
          <a:prstGeom prst="rect">
            <a:avLst/>
          </a:prstGeom>
        </p:spPr>
      </p:pic>
      <p:pic>
        <p:nvPicPr>
          <p:cNvPr id="6" name="object 6">
            <a:extLst>
              <a:ext uri="{FF2B5EF4-FFF2-40B4-BE49-F238E27FC236}">
                <a16:creationId xmlns:a16="http://schemas.microsoft.com/office/drawing/2014/main" id="{DBFC957C-1308-2A06-B02E-7E6DDD760C3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4189" y="1405586"/>
            <a:ext cx="2516934" cy="1275547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58E418F9-0A62-9104-5CEC-F04FD5C83494}"/>
              </a:ext>
            </a:extLst>
          </p:cNvPr>
          <p:cNvSpPr txBox="1">
            <a:spLocks/>
          </p:cNvSpPr>
          <p:nvPr/>
        </p:nvSpPr>
        <p:spPr>
          <a:xfrm>
            <a:off x="5738133" y="2278696"/>
            <a:ext cx="960794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vs</a:t>
            </a:r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2EAE8787-3081-F5B3-5DCE-3C29EE91AFC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59765" y="3147606"/>
            <a:ext cx="2606599" cy="1055675"/>
          </a:xfrm>
          <a:prstGeom prst="rect">
            <a:avLst/>
          </a:prstGeom>
        </p:spPr>
      </p:pic>
      <p:pic>
        <p:nvPicPr>
          <p:cNvPr id="11" name="object 10">
            <a:extLst>
              <a:ext uri="{FF2B5EF4-FFF2-40B4-BE49-F238E27FC236}">
                <a16:creationId xmlns:a16="http://schemas.microsoft.com/office/drawing/2014/main" id="{A9575A7A-2E8C-5EF4-5787-88C0B781269A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60598" y="1196517"/>
            <a:ext cx="3477584" cy="1815299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7677848-5AE3-E353-F80C-0746E4F6B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393332"/>
              </p:ext>
            </p:extLst>
          </p:nvPr>
        </p:nvGraphicFramePr>
        <p:xfrm>
          <a:off x="841213" y="4510544"/>
          <a:ext cx="9725151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38">
                  <a:extLst>
                    <a:ext uri="{9D8B030D-6E8A-4147-A177-3AD203B41FA5}">
                      <a16:colId xmlns:a16="http://schemas.microsoft.com/office/drawing/2014/main" val="392886650"/>
                    </a:ext>
                  </a:extLst>
                </a:gridCol>
                <a:gridCol w="3868615">
                  <a:extLst>
                    <a:ext uri="{9D8B030D-6E8A-4147-A177-3AD203B41FA5}">
                      <a16:colId xmlns:a16="http://schemas.microsoft.com/office/drawing/2014/main" val="1029313069"/>
                    </a:ext>
                  </a:extLst>
                </a:gridCol>
                <a:gridCol w="4188498">
                  <a:extLst>
                    <a:ext uri="{9D8B030D-6E8A-4147-A177-3AD203B41FA5}">
                      <a16:colId xmlns:a16="http://schemas.microsoft.com/office/drawing/2014/main" val="2682611541"/>
                    </a:ext>
                  </a:extLst>
                </a:gridCol>
              </a:tblGrid>
              <a:tr h="193269">
                <a:tc>
                  <a:txBody>
                    <a:bodyPr/>
                    <a:lstStyle/>
                    <a:p>
                      <a:r>
                        <a:rPr lang="ko-KR" altLang="en-US" b="1"/>
                        <a:t>특성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b="1"/>
                        <a:t>매니폴드 구조 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b="1"/>
                        <a:t>그래프</a:t>
                      </a:r>
                      <a:r>
                        <a:rPr lang="en-US" altLang="ko-KR" b="1"/>
                        <a:t>/</a:t>
                      </a:r>
                      <a:r>
                        <a:rPr lang="ko-KR" altLang="en-US" b="1"/>
                        <a:t>비정형 데이터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65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b="1"/>
                        <a:t>데이터 표현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규칙적인 배열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픽셀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시간 축</a:t>
                      </a:r>
                      <a:r>
                        <a:rPr lang="en-US" altLang="ko-KR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비정형 구조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노드와 에지</a:t>
                      </a:r>
                      <a:r>
                        <a:rPr lang="en-US" altLang="ko-KR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55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b="1"/>
                        <a:t>연속성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인접 데이터 간 연속적 관계 존재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데이터 간의 연결성은 중요하지만 위치는 무관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40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b="1"/>
                        <a:t>주요 요소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값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픽셀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샘플 값</a:t>
                      </a:r>
                      <a:r>
                        <a:rPr lang="en-US" altLang="ko-KR"/>
                        <a:t>)</a:t>
                      </a:r>
                      <a:r>
                        <a:rPr lang="ko-KR" altLang="en-US"/>
                        <a:t>과 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노드와 에지 간의 관계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53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b="1"/>
                        <a:t>예시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이미지 데이터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음성 파형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소셜 네트워크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단백질 상호작용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461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31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E40E7-64E2-3E67-FFC0-6F53F51A9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F8A6AF-5C8D-94FE-3181-A7CA326D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FAA55D6-CE88-4D7A-F457-E4940A689248}"/>
              </a:ext>
            </a:extLst>
          </p:cNvPr>
          <p:cNvSpPr txBox="1">
            <a:spLocks/>
          </p:cNvSpPr>
          <p:nvPr/>
        </p:nvSpPr>
        <p:spPr>
          <a:xfrm>
            <a:off x="171079" y="431177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2. Graph and Graphs representation</a:t>
            </a:r>
          </a:p>
        </p:txBody>
      </p:sp>
      <p:pic>
        <p:nvPicPr>
          <p:cNvPr id="12" name="object 4">
            <a:extLst>
              <a:ext uri="{FF2B5EF4-FFF2-40B4-BE49-F238E27FC236}">
                <a16:creationId xmlns:a16="http://schemas.microsoft.com/office/drawing/2014/main" id="{4EA5E27E-981E-F86F-51D3-370F57D7118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5123" y="4603124"/>
            <a:ext cx="1622024" cy="1823699"/>
          </a:xfrm>
          <a:prstGeom prst="rect">
            <a:avLst/>
          </a:prstGeom>
        </p:spPr>
      </p:pic>
      <p:sp>
        <p:nvSpPr>
          <p:cNvPr id="13" name="object 5">
            <a:extLst>
              <a:ext uri="{FF2B5EF4-FFF2-40B4-BE49-F238E27FC236}">
                <a16:creationId xmlns:a16="http://schemas.microsoft.com/office/drawing/2014/main" id="{25BC0616-1366-334B-C8BF-AF52BD2EE71A}"/>
              </a:ext>
            </a:extLst>
          </p:cNvPr>
          <p:cNvSpPr/>
          <p:nvPr/>
        </p:nvSpPr>
        <p:spPr>
          <a:xfrm>
            <a:off x="1298879" y="1842253"/>
            <a:ext cx="466725" cy="116205"/>
          </a:xfrm>
          <a:custGeom>
            <a:avLst/>
            <a:gdLst/>
            <a:ahLst/>
            <a:cxnLst/>
            <a:rect l="l" t="t" r="r" b="b"/>
            <a:pathLst>
              <a:path w="466725" h="116204">
                <a:moveTo>
                  <a:pt x="24556" y="114299"/>
                </a:moveTo>
                <a:lnTo>
                  <a:pt x="0" y="114299"/>
                </a:lnTo>
                <a:lnTo>
                  <a:pt x="0" y="5953"/>
                </a:lnTo>
                <a:lnTo>
                  <a:pt x="25598" y="5953"/>
                </a:lnTo>
                <a:lnTo>
                  <a:pt x="33923" y="6660"/>
                </a:lnTo>
                <a:lnTo>
                  <a:pt x="41337" y="8780"/>
                </a:lnTo>
                <a:lnTo>
                  <a:pt x="47838" y="12315"/>
                </a:lnTo>
                <a:lnTo>
                  <a:pt x="49730" y="13989"/>
                </a:lnTo>
                <a:lnTo>
                  <a:pt x="8483" y="13989"/>
                </a:lnTo>
                <a:lnTo>
                  <a:pt x="8483" y="106412"/>
                </a:lnTo>
                <a:lnTo>
                  <a:pt x="49542" y="106412"/>
                </a:lnTo>
                <a:lnTo>
                  <a:pt x="47913" y="107853"/>
                </a:lnTo>
                <a:lnTo>
                  <a:pt x="41188" y="111435"/>
                </a:lnTo>
                <a:lnTo>
                  <a:pt x="33402" y="113583"/>
                </a:lnTo>
                <a:lnTo>
                  <a:pt x="24556" y="114299"/>
                </a:lnTo>
                <a:close/>
              </a:path>
              <a:path w="466725" h="116204">
                <a:moveTo>
                  <a:pt x="49542" y="106412"/>
                </a:moveTo>
                <a:lnTo>
                  <a:pt x="34627" y="106412"/>
                </a:lnTo>
                <a:lnTo>
                  <a:pt x="42068" y="103435"/>
                </a:lnTo>
                <a:lnTo>
                  <a:pt x="47327" y="97482"/>
                </a:lnTo>
                <a:lnTo>
                  <a:pt x="50862" y="92468"/>
                </a:lnTo>
                <a:lnTo>
                  <a:pt x="53429" y="86506"/>
                </a:lnTo>
                <a:lnTo>
                  <a:pt x="55029" y="79595"/>
                </a:lnTo>
                <a:lnTo>
                  <a:pt x="55661" y="71735"/>
                </a:lnTo>
                <a:lnTo>
                  <a:pt x="55605" y="48220"/>
                </a:lnTo>
                <a:lnTo>
                  <a:pt x="35123" y="13989"/>
                </a:lnTo>
                <a:lnTo>
                  <a:pt x="49730" y="13989"/>
                </a:lnTo>
                <a:lnTo>
                  <a:pt x="63996" y="48220"/>
                </a:lnTo>
                <a:lnTo>
                  <a:pt x="63945" y="71735"/>
                </a:lnTo>
                <a:lnTo>
                  <a:pt x="63344" y="80627"/>
                </a:lnTo>
                <a:lnTo>
                  <a:pt x="61391" y="89148"/>
                </a:lnTo>
                <a:lnTo>
                  <a:pt x="58135" y="96552"/>
                </a:lnTo>
                <a:lnTo>
                  <a:pt x="53578" y="102840"/>
                </a:lnTo>
                <a:lnTo>
                  <a:pt x="49542" y="106412"/>
                </a:lnTo>
                <a:close/>
              </a:path>
              <a:path w="466725" h="116204">
                <a:moveTo>
                  <a:pt x="94282" y="114299"/>
                </a:moveTo>
                <a:lnTo>
                  <a:pt x="85948" y="114299"/>
                </a:lnTo>
                <a:lnTo>
                  <a:pt x="85948" y="33783"/>
                </a:lnTo>
                <a:lnTo>
                  <a:pt x="94282" y="33783"/>
                </a:lnTo>
                <a:lnTo>
                  <a:pt x="94282" y="114299"/>
                </a:lnTo>
                <a:close/>
              </a:path>
              <a:path w="466725" h="116204">
                <a:moveTo>
                  <a:pt x="91901" y="16519"/>
                </a:moveTo>
                <a:lnTo>
                  <a:pt x="88428" y="16519"/>
                </a:lnTo>
                <a:lnTo>
                  <a:pt x="87089" y="15974"/>
                </a:lnTo>
                <a:lnTo>
                  <a:pt x="86097" y="14882"/>
                </a:lnTo>
                <a:lnTo>
                  <a:pt x="85204" y="13692"/>
                </a:lnTo>
                <a:lnTo>
                  <a:pt x="84757" y="12253"/>
                </a:lnTo>
                <a:lnTo>
                  <a:pt x="84757" y="8880"/>
                </a:lnTo>
                <a:lnTo>
                  <a:pt x="85204" y="7441"/>
                </a:lnTo>
                <a:lnTo>
                  <a:pt x="86097" y="6250"/>
                </a:lnTo>
                <a:lnTo>
                  <a:pt x="87089" y="5060"/>
                </a:lnTo>
                <a:lnTo>
                  <a:pt x="88428" y="4464"/>
                </a:lnTo>
                <a:lnTo>
                  <a:pt x="91901" y="4464"/>
                </a:lnTo>
                <a:lnTo>
                  <a:pt x="93290" y="5060"/>
                </a:lnTo>
                <a:lnTo>
                  <a:pt x="95274" y="7441"/>
                </a:lnTo>
                <a:lnTo>
                  <a:pt x="95770" y="8880"/>
                </a:lnTo>
                <a:lnTo>
                  <a:pt x="95770" y="12253"/>
                </a:lnTo>
                <a:lnTo>
                  <a:pt x="95274" y="13692"/>
                </a:lnTo>
                <a:lnTo>
                  <a:pt x="94282" y="14882"/>
                </a:lnTo>
                <a:lnTo>
                  <a:pt x="93290" y="15974"/>
                </a:lnTo>
                <a:lnTo>
                  <a:pt x="91901" y="16519"/>
                </a:lnTo>
                <a:close/>
              </a:path>
              <a:path w="466725" h="116204">
                <a:moveTo>
                  <a:pt x="131861" y="45839"/>
                </a:moveTo>
                <a:lnTo>
                  <a:pt x="125462" y="45839"/>
                </a:lnTo>
                <a:lnTo>
                  <a:pt x="129331" y="36810"/>
                </a:lnTo>
                <a:lnTo>
                  <a:pt x="135483" y="32295"/>
                </a:lnTo>
                <a:lnTo>
                  <a:pt x="146099" y="32295"/>
                </a:lnTo>
                <a:lnTo>
                  <a:pt x="147736" y="32593"/>
                </a:lnTo>
                <a:lnTo>
                  <a:pt x="148828" y="33188"/>
                </a:lnTo>
                <a:lnTo>
                  <a:pt x="148689" y="40927"/>
                </a:lnTo>
                <a:lnTo>
                  <a:pt x="138906" y="40927"/>
                </a:lnTo>
                <a:lnTo>
                  <a:pt x="135086" y="42515"/>
                </a:lnTo>
                <a:lnTo>
                  <a:pt x="131861" y="45839"/>
                </a:lnTo>
                <a:close/>
              </a:path>
              <a:path w="466725" h="116204">
                <a:moveTo>
                  <a:pt x="125462" y="114299"/>
                </a:moveTo>
                <a:lnTo>
                  <a:pt x="117127" y="114299"/>
                </a:lnTo>
                <a:lnTo>
                  <a:pt x="117127" y="33783"/>
                </a:lnTo>
                <a:lnTo>
                  <a:pt x="125313" y="33783"/>
                </a:lnTo>
                <a:lnTo>
                  <a:pt x="125462" y="45839"/>
                </a:lnTo>
                <a:lnTo>
                  <a:pt x="131861" y="45839"/>
                </a:lnTo>
                <a:lnTo>
                  <a:pt x="128934" y="48766"/>
                </a:lnTo>
                <a:lnTo>
                  <a:pt x="126751" y="53082"/>
                </a:lnTo>
                <a:lnTo>
                  <a:pt x="125462" y="58638"/>
                </a:lnTo>
                <a:lnTo>
                  <a:pt x="125462" y="114299"/>
                </a:lnTo>
                <a:close/>
              </a:path>
              <a:path w="466725" h="116204">
                <a:moveTo>
                  <a:pt x="148679" y="41523"/>
                </a:moveTo>
                <a:lnTo>
                  <a:pt x="146694" y="41126"/>
                </a:lnTo>
                <a:lnTo>
                  <a:pt x="144958" y="40927"/>
                </a:lnTo>
                <a:lnTo>
                  <a:pt x="148689" y="40927"/>
                </a:lnTo>
                <a:lnTo>
                  <a:pt x="148679" y="41523"/>
                </a:lnTo>
                <a:close/>
              </a:path>
              <a:path w="466725" h="116204">
                <a:moveTo>
                  <a:pt x="188416" y="115788"/>
                </a:moveTo>
                <a:lnTo>
                  <a:pt x="178891" y="115788"/>
                </a:lnTo>
                <a:lnTo>
                  <a:pt x="171450" y="112712"/>
                </a:lnTo>
                <a:lnTo>
                  <a:pt x="157906" y="79920"/>
                </a:lnTo>
                <a:lnTo>
                  <a:pt x="157906" y="70098"/>
                </a:lnTo>
                <a:lnTo>
                  <a:pt x="177899" y="32295"/>
                </a:lnTo>
                <a:lnTo>
                  <a:pt x="195659" y="32295"/>
                </a:lnTo>
                <a:lnTo>
                  <a:pt x="202307" y="35173"/>
                </a:lnTo>
                <a:lnTo>
                  <a:pt x="206162" y="40034"/>
                </a:lnTo>
                <a:lnTo>
                  <a:pt x="180478" y="40034"/>
                </a:lnTo>
                <a:lnTo>
                  <a:pt x="175468" y="42316"/>
                </a:lnTo>
                <a:lnTo>
                  <a:pt x="171896" y="46880"/>
                </a:lnTo>
                <a:lnTo>
                  <a:pt x="168423" y="51444"/>
                </a:lnTo>
                <a:lnTo>
                  <a:pt x="166538" y="58142"/>
                </a:lnTo>
                <a:lnTo>
                  <a:pt x="166241" y="66972"/>
                </a:lnTo>
                <a:lnTo>
                  <a:pt x="214014" y="66972"/>
                </a:lnTo>
                <a:lnTo>
                  <a:pt x="214014" y="74711"/>
                </a:lnTo>
                <a:lnTo>
                  <a:pt x="166092" y="74711"/>
                </a:lnTo>
                <a:lnTo>
                  <a:pt x="166092" y="88552"/>
                </a:lnTo>
                <a:lnTo>
                  <a:pt x="168076" y="95696"/>
                </a:lnTo>
                <a:lnTo>
                  <a:pt x="172045" y="100756"/>
                </a:lnTo>
                <a:lnTo>
                  <a:pt x="176014" y="105717"/>
                </a:lnTo>
                <a:lnTo>
                  <a:pt x="181570" y="108198"/>
                </a:lnTo>
                <a:lnTo>
                  <a:pt x="209308" y="108198"/>
                </a:lnTo>
                <a:lnTo>
                  <a:pt x="207922" y="109677"/>
                </a:lnTo>
                <a:lnTo>
                  <a:pt x="202443" y="113072"/>
                </a:lnTo>
                <a:lnTo>
                  <a:pt x="195941" y="115109"/>
                </a:lnTo>
                <a:lnTo>
                  <a:pt x="188416" y="115788"/>
                </a:lnTo>
                <a:close/>
              </a:path>
              <a:path w="466725" h="116204">
                <a:moveTo>
                  <a:pt x="214014" y="66972"/>
                </a:moveTo>
                <a:lnTo>
                  <a:pt x="205680" y="66972"/>
                </a:lnTo>
                <a:lnTo>
                  <a:pt x="205680" y="64889"/>
                </a:lnTo>
                <a:lnTo>
                  <a:pt x="204285" y="54015"/>
                </a:lnTo>
                <a:lnTo>
                  <a:pt x="200694" y="46248"/>
                </a:lnTo>
                <a:lnTo>
                  <a:pt x="194909" y="41588"/>
                </a:lnTo>
                <a:lnTo>
                  <a:pt x="186928" y="40034"/>
                </a:lnTo>
                <a:lnTo>
                  <a:pt x="206162" y="40034"/>
                </a:lnTo>
                <a:lnTo>
                  <a:pt x="206871" y="40927"/>
                </a:lnTo>
                <a:lnTo>
                  <a:pt x="209940" y="45736"/>
                </a:lnTo>
                <a:lnTo>
                  <a:pt x="212154" y="51680"/>
                </a:lnTo>
                <a:lnTo>
                  <a:pt x="213512" y="58759"/>
                </a:lnTo>
                <a:lnTo>
                  <a:pt x="214014" y="66972"/>
                </a:lnTo>
                <a:close/>
              </a:path>
              <a:path w="466725" h="116204">
                <a:moveTo>
                  <a:pt x="209308" y="108198"/>
                </a:moveTo>
                <a:lnTo>
                  <a:pt x="196651" y="108198"/>
                </a:lnTo>
                <a:lnTo>
                  <a:pt x="203100" y="105271"/>
                </a:lnTo>
                <a:lnTo>
                  <a:pt x="208061" y="99417"/>
                </a:lnTo>
                <a:lnTo>
                  <a:pt x="212377" y="104923"/>
                </a:lnTo>
                <a:lnTo>
                  <a:pt x="209308" y="108198"/>
                </a:lnTo>
                <a:close/>
              </a:path>
              <a:path w="466725" h="116204">
                <a:moveTo>
                  <a:pt x="264293" y="115788"/>
                </a:moveTo>
                <a:lnTo>
                  <a:pt x="247426" y="115788"/>
                </a:lnTo>
                <a:lnTo>
                  <a:pt x="240183" y="112712"/>
                </a:lnTo>
                <a:lnTo>
                  <a:pt x="227781" y="79325"/>
                </a:lnTo>
                <a:lnTo>
                  <a:pt x="227781" y="69502"/>
                </a:lnTo>
                <a:lnTo>
                  <a:pt x="247327" y="32295"/>
                </a:lnTo>
                <a:lnTo>
                  <a:pt x="264889" y="32295"/>
                </a:lnTo>
                <a:lnTo>
                  <a:pt x="271140" y="34825"/>
                </a:lnTo>
                <a:lnTo>
                  <a:pt x="275843" y="40034"/>
                </a:lnTo>
                <a:lnTo>
                  <a:pt x="249807" y="40034"/>
                </a:lnTo>
                <a:lnTo>
                  <a:pt x="244549" y="42465"/>
                </a:lnTo>
                <a:lnTo>
                  <a:pt x="241175" y="47327"/>
                </a:lnTo>
                <a:lnTo>
                  <a:pt x="237802" y="52089"/>
                </a:lnTo>
                <a:lnTo>
                  <a:pt x="236115" y="59432"/>
                </a:lnTo>
                <a:lnTo>
                  <a:pt x="236205" y="89296"/>
                </a:lnTo>
                <a:lnTo>
                  <a:pt x="237802" y="96391"/>
                </a:lnTo>
                <a:lnTo>
                  <a:pt x="244549" y="105717"/>
                </a:lnTo>
                <a:lnTo>
                  <a:pt x="249807" y="108049"/>
                </a:lnTo>
                <a:lnTo>
                  <a:pt x="276017" y="108049"/>
                </a:lnTo>
                <a:lnTo>
                  <a:pt x="270395" y="113456"/>
                </a:lnTo>
                <a:lnTo>
                  <a:pt x="264293" y="115788"/>
                </a:lnTo>
                <a:close/>
              </a:path>
              <a:path w="466725" h="116204">
                <a:moveTo>
                  <a:pt x="283145" y="60870"/>
                </a:moveTo>
                <a:lnTo>
                  <a:pt x="275257" y="60870"/>
                </a:lnTo>
                <a:lnTo>
                  <a:pt x="274959" y="54223"/>
                </a:lnTo>
                <a:lnTo>
                  <a:pt x="273223" y="49113"/>
                </a:lnTo>
                <a:lnTo>
                  <a:pt x="270048" y="45541"/>
                </a:lnTo>
                <a:lnTo>
                  <a:pt x="266972" y="41870"/>
                </a:lnTo>
                <a:lnTo>
                  <a:pt x="262607" y="40034"/>
                </a:lnTo>
                <a:lnTo>
                  <a:pt x="275843" y="40034"/>
                </a:lnTo>
                <a:lnTo>
                  <a:pt x="280367" y="44846"/>
                </a:lnTo>
                <a:lnTo>
                  <a:pt x="282847" y="51841"/>
                </a:lnTo>
                <a:lnTo>
                  <a:pt x="283145" y="60870"/>
                </a:lnTo>
                <a:close/>
              </a:path>
              <a:path w="466725" h="116204">
                <a:moveTo>
                  <a:pt x="276017" y="108049"/>
                </a:moveTo>
                <a:lnTo>
                  <a:pt x="262706" y="108049"/>
                </a:lnTo>
                <a:lnTo>
                  <a:pt x="267121" y="106461"/>
                </a:lnTo>
                <a:lnTo>
                  <a:pt x="270197" y="103286"/>
                </a:lnTo>
                <a:lnTo>
                  <a:pt x="273273" y="100012"/>
                </a:lnTo>
                <a:lnTo>
                  <a:pt x="274959" y="95349"/>
                </a:lnTo>
                <a:lnTo>
                  <a:pt x="275257" y="89296"/>
                </a:lnTo>
                <a:lnTo>
                  <a:pt x="283145" y="89296"/>
                </a:lnTo>
                <a:lnTo>
                  <a:pt x="282748" y="97532"/>
                </a:lnTo>
                <a:lnTo>
                  <a:pt x="280119" y="104030"/>
                </a:lnTo>
                <a:lnTo>
                  <a:pt x="276017" y="108049"/>
                </a:lnTo>
                <a:close/>
              </a:path>
              <a:path w="466725" h="116204">
                <a:moveTo>
                  <a:pt x="313134" y="33783"/>
                </a:moveTo>
                <a:lnTo>
                  <a:pt x="304799" y="33783"/>
                </a:lnTo>
                <a:lnTo>
                  <a:pt x="304799" y="13245"/>
                </a:lnTo>
                <a:lnTo>
                  <a:pt x="313134" y="13245"/>
                </a:lnTo>
                <a:lnTo>
                  <a:pt x="313134" y="33783"/>
                </a:lnTo>
                <a:close/>
              </a:path>
              <a:path w="466725" h="116204">
                <a:moveTo>
                  <a:pt x="326826" y="41225"/>
                </a:moveTo>
                <a:lnTo>
                  <a:pt x="292447" y="41225"/>
                </a:lnTo>
                <a:lnTo>
                  <a:pt x="292447" y="33783"/>
                </a:lnTo>
                <a:lnTo>
                  <a:pt x="326826" y="33783"/>
                </a:lnTo>
                <a:lnTo>
                  <a:pt x="326826" y="41225"/>
                </a:lnTo>
                <a:close/>
              </a:path>
              <a:path w="466725" h="116204">
                <a:moveTo>
                  <a:pt x="323254" y="115788"/>
                </a:moveTo>
                <a:lnTo>
                  <a:pt x="310058" y="115788"/>
                </a:lnTo>
                <a:lnTo>
                  <a:pt x="305097" y="109140"/>
                </a:lnTo>
                <a:lnTo>
                  <a:pt x="304873" y="99119"/>
                </a:lnTo>
                <a:lnTo>
                  <a:pt x="304799" y="41225"/>
                </a:lnTo>
                <a:lnTo>
                  <a:pt x="313134" y="41225"/>
                </a:lnTo>
                <a:lnTo>
                  <a:pt x="313134" y="99119"/>
                </a:lnTo>
                <a:lnTo>
                  <a:pt x="313779" y="102443"/>
                </a:lnTo>
                <a:lnTo>
                  <a:pt x="315069" y="104626"/>
                </a:lnTo>
                <a:lnTo>
                  <a:pt x="316358" y="106709"/>
                </a:lnTo>
                <a:lnTo>
                  <a:pt x="318541" y="107751"/>
                </a:lnTo>
                <a:lnTo>
                  <a:pt x="327599" y="107751"/>
                </a:lnTo>
                <a:lnTo>
                  <a:pt x="327868" y="114597"/>
                </a:lnTo>
                <a:lnTo>
                  <a:pt x="325983" y="115391"/>
                </a:lnTo>
                <a:lnTo>
                  <a:pt x="323254" y="115788"/>
                </a:lnTo>
                <a:close/>
              </a:path>
              <a:path w="466725" h="116204">
                <a:moveTo>
                  <a:pt x="327599" y="107751"/>
                </a:moveTo>
                <a:lnTo>
                  <a:pt x="323006" y="107751"/>
                </a:lnTo>
                <a:lnTo>
                  <a:pt x="324991" y="107503"/>
                </a:lnTo>
                <a:lnTo>
                  <a:pt x="327570" y="107007"/>
                </a:lnTo>
                <a:lnTo>
                  <a:pt x="327599" y="107751"/>
                </a:lnTo>
                <a:close/>
              </a:path>
              <a:path w="466725" h="116204">
                <a:moveTo>
                  <a:pt x="371474" y="115788"/>
                </a:moveTo>
                <a:lnTo>
                  <a:pt x="361949" y="115788"/>
                </a:lnTo>
                <a:lnTo>
                  <a:pt x="354508" y="112712"/>
                </a:lnTo>
                <a:lnTo>
                  <a:pt x="340965" y="79920"/>
                </a:lnTo>
                <a:lnTo>
                  <a:pt x="340965" y="70098"/>
                </a:lnTo>
                <a:lnTo>
                  <a:pt x="360957" y="32295"/>
                </a:lnTo>
                <a:lnTo>
                  <a:pt x="378717" y="32295"/>
                </a:lnTo>
                <a:lnTo>
                  <a:pt x="385365" y="35173"/>
                </a:lnTo>
                <a:lnTo>
                  <a:pt x="389221" y="40034"/>
                </a:lnTo>
                <a:lnTo>
                  <a:pt x="363537" y="40034"/>
                </a:lnTo>
                <a:lnTo>
                  <a:pt x="358526" y="42316"/>
                </a:lnTo>
                <a:lnTo>
                  <a:pt x="354955" y="46880"/>
                </a:lnTo>
                <a:lnTo>
                  <a:pt x="351482" y="51444"/>
                </a:lnTo>
                <a:lnTo>
                  <a:pt x="349597" y="58142"/>
                </a:lnTo>
                <a:lnTo>
                  <a:pt x="349299" y="66972"/>
                </a:lnTo>
                <a:lnTo>
                  <a:pt x="397073" y="66972"/>
                </a:lnTo>
                <a:lnTo>
                  <a:pt x="397073" y="74711"/>
                </a:lnTo>
                <a:lnTo>
                  <a:pt x="349150" y="74711"/>
                </a:lnTo>
                <a:lnTo>
                  <a:pt x="349150" y="88552"/>
                </a:lnTo>
                <a:lnTo>
                  <a:pt x="351135" y="95696"/>
                </a:lnTo>
                <a:lnTo>
                  <a:pt x="355103" y="100756"/>
                </a:lnTo>
                <a:lnTo>
                  <a:pt x="359072" y="105717"/>
                </a:lnTo>
                <a:lnTo>
                  <a:pt x="364628" y="108198"/>
                </a:lnTo>
                <a:lnTo>
                  <a:pt x="392367" y="108198"/>
                </a:lnTo>
                <a:lnTo>
                  <a:pt x="390980" y="109677"/>
                </a:lnTo>
                <a:lnTo>
                  <a:pt x="385502" y="113072"/>
                </a:lnTo>
                <a:lnTo>
                  <a:pt x="379000" y="115109"/>
                </a:lnTo>
                <a:lnTo>
                  <a:pt x="371474" y="115788"/>
                </a:lnTo>
                <a:close/>
              </a:path>
              <a:path w="466725" h="116204">
                <a:moveTo>
                  <a:pt x="397073" y="66972"/>
                </a:moveTo>
                <a:lnTo>
                  <a:pt x="388739" y="66972"/>
                </a:lnTo>
                <a:lnTo>
                  <a:pt x="388739" y="64889"/>
                </a:lnTo>
                <a:lnTo>
                  <a:pt x="387343" y="54015"/>
                </a:lnTo>
                <a:lnTo>
                  <a:pt x="383753" y="46248"/>
                </a:lnTo>
                <a:lnTo>
                  <a:pt x="377967" y="41588"/>
                </a:lnTo>
                <a:lnTo>
                  <a:pt x="369986" y="40034"/>
                </a:lnTo>
                <a:lnTo>
                  <a:pt x="389221" y="40034"/>
                </a:lnTo>
                <a:lnTo>
                  <a:pt x="389929" y="40927"/>
                </a:lnTo>
                <a:lnTo>
                  <a:pt x="392999" y="45736"/>
                </a:lnTo>
                <a:lnTo>
                  <a:pt x="395213" y="51680"/>
                </a:lnTo>
                <a:lnTo>
                  <a:pt x="396571" y="58759"/>
                </a:lnTo>
                <a:lnTo>
                  <a:pt x="397073" y="66972"/>
                </a:lnTo>
                <a:close/>
              </a:path>
              <a:path w="466725" h="116204">
                <a:moveTo>
                  <a:pt x="392367" y="108198"/>
                </a:moveTo>
                <a:lnTo>
                  <a:pt x="379710" y="108198"/>
                </a:lnTo>
                <a:lnTo>
                  <a:pt x="386159" y="105271"/>
                </a:lnTo>
                <a:lnTo>
                  <a:pt x="391120" y="99417"/>
                </a:lnTo>
                <a:lnTo>
                  <a:pt x="395436" y="104923"/>
                </a:lnTo>
                <a:lnTo>
                  <a:pt x="392367" y="108198"/>
                </a:lnTo>
                <a:close/>
              </a:path>
              <a:path w="466725" h="116204">
                <a:moveTo>
                  <a:pt x="466650" y="44499"/>
                </a:moveTo>
                <a:lnTo>
                  <a:pt x="458316" y="44499"/>
                </a:lnTo>
                <a:lnTo>
                  <a:pt x="458316" y="0"/>
                </a:lnTo>
                <a:lnTo>
                  <a:pt x="466650" y="0"/>
                </a:lnTo>
                <a:lnTo>
                  <a:pt x="466650" y="44499"/>
                </a:lnTo>
                <a:close/>
              </a:path>
              <a:path w="466725" h="116204">
                <a:moveTo>
                  <a:pt x="447104" y="115788"/>
                </a:moveTo>
                <a:lnTo>
                  <a:pt x="429344" y="115788"/>
                </a:lnTo>
                <a:lnTo>
                  <a:pt x="422895" y="112563"/>
                </a:lnTo>
                <a:lnTo>
                  <a:pt x="411584" y="78581"/>
                </a:lnTo>
                <a:lnTo>
                  <a:pt x="411584" y="70246"/>
                </a:lnTo>
                <a:lnTo>
                  <a:pt x="429195" y="32295"/>
                </a:lnTo>
                <a:lnTo>
                  <a:pt x="447054" y="32295"/>
                </a:lnTo>
                <a:lnTo>
                  <a:pt x="453851" y="36363"/>
                </a:lnTo>
                <a:lnTo>
                  <a:pt x="455947" y="40183"/>
                </a:lnTo>
                <a:lnTo>
                  <a:pt x="432816" y="40183"/>
                </a:lnTo>
                <a:lnTo>
                  <a:pt x="427855" y="42614"/>
                </a:lnTo>
                <a:lnTo>
                  <a:pt x="424680" y="47476"/>
                </a:lnTo>
                <a:lnTo>
                  <a:pt x="421605" y="52238"/>
                </a:lnTo>
                <a:lnTo>
                  <a:pt x="420067" y="59680"/>
                </a:lnTo>
                <a:lnTo>
                  <a:pt x="420067" y="88155"/>
                </a:lnTo>
                <a:lnTo>
                  <a:pt x="421605" y="95746"/>
                </a:lnTo>
                <a:lnTo>
                  <a:pt x="427756" y="105469"/>
                </a:lnTo>
                <a:lnTo>
                  <a:pt x="432668" y="107900"/>
                </a:lnTo>
                <a:lnTo>
                  <a:pt x="456204" y="107900"/>
                </a:lnTo>
                <a:lnTo>
                  <a:pt x="454000" y="111819"/>
                </a:lnTo>
                <a:lnTo>
                  <a:pt x="447104" y="115788"/>
                </a:lnTo>
                <a:close/>
              </a:path>
              <a:path w="466725" h="116204">
                <a:moveTo>
                  <a:pt x="456204" y="107900"/>
                </a:moveTo>
                <a:lnTo>
                  <a:pt x="448146" y="107900"/>
                </a:lnTo>
                <a:lnTo>
                  <a:pt x="454446" y="103733"/>
                </a:lnTo>
                <a:lnTo>
                  <a:pt x="458316" y="95398"/>
                </a:lnTo>
                <a:lnTo>
                  <a:pt x="458301" y="53689"/>
                </a:lnTo>
                <a:lnTo>
                  <a:pt x="454645" y="44698"/>
                </a:lnTo>
                <a:lnTo>
                  <a:pt x="448394" y="40183"/>
                </a:lnTo>
                <a:lnTo>
                  <a:pt x="455947" y="40183"/>
                </a:lnTo>
                <a:lnTo>
                  <a:pt x="458316" y="44499"/>
                </a:lnTo>
                <a:lnTo>
                  <a:pt x="466650" y="44499"/>
                </a:lnTo>
                <a:lnTo>
                  <a:pt x="466650" y="103882"/>
                </a:lnTo>
                <a:lnTo>
                  <a:pt x="458465" y="103882"/>
                </a:lnTo>
                <a:lnTo>
                  <a:pt x="456204" y="107900"/>
                </a:lnTo>
                <a:close/>
              </a:path>
              <a:path w="466725" h="116204">
                <a:moveTo>
                  <a:pt x="466650" y="114299"/>
                </a:moveTo>
                <a:lnTo>
                  <a:pt x="458911" y="114299"/>
                </a:lnTo>
                <a:lnTo>
                  <a:pt x="458465" y="103882"/>
                </a:lnTo>
                <a:lnTo>
                  <a:pt x="466650" y="103882"/>
                </a:lnTo>
                <a:lnTo>
                  <a:pt x="46665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6">
            <a:extLst>
              <a:ext uri="{FF2B5EF4-FFF2-40B4-BE49-F238E27FC236}">
                <a16:creationId xmlns:a16="http://schemas.microsoft.com/office/drawing/2014/main" id="{AF4BB16A-71C6-01B8-4161-96294BDB37D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5623" y="2060649"/>
            <a:ext cx="1191524" cy="1375899"/>
          </a:xfrm>
          <a:prstGeom prst="rect">
            <a:avLst/>
          </a:prstGeom>
        </p:spPr>
      </p:pic>
      <p:sp>
        <p:nvSpPr>
          <p:cNvPr id="15" name="object 7">
            <a:extLst>
              <a:ext uri="{FF2B5EF4-FFF2-40B4-BE49-F238E27FC236}">
                <a16:creationId xmlns:a16="http://schemas.microsoft.com/office/drawing/2014/main" id="{A2F000E5-49DE-CCFE-01EC-33E9BF9FEBBD}"/>
              </a:ext>
            </a:extLst>
          </p:cNvPr>
          <p:cNvSpPr/>
          <p:nvPr/>
        </p:nvSpPr>
        <p:spPr>
          <a:xfrm>
            <a:off x="1037611" y="4351558"/>
            <a:ext cx="615950" cy="116205"/>
          </a:xfrm>
          <a:custGeom>
            <a:avLst/>
            <a:gdLst/>
            <a:ahLst/>
            <a:cxnLst/>
            <a:rect l="l" t="t" r="r" b="b"/>
            <a:pathLst>
              <a:path w="615950" h="116205">
                <a:moveTo>
                  <a:pt x="42515" y="115788"/>
                </a:moveTo>
                <a:lnTo>
                  <a:pt x="32295" y="115788"/>
                </a:lnTo>
                <a:lnTo>
                  <a:pt x="24938" y="115258"/>
                </a:lnTo>
                <a:lnTo>
                  <a:pt x="30" y="82897"/>
                </a:lnTo>
                <a:lnTo>
                  <a:pt x="0" y="5953"/>
                </a:lnTo>
                <a:lnTo>
                  <a:pt x="8483" y="5953"/>
                </a:lnTo>
                <a:lnTo>
                  <a:pt x="8581" y="82897"/>
                </a:lnTo>
                <a:lnTo>
                  <a:pt x="9971" y="93417"/>
                </a:lnTo>
                <a:lnTo>
                  <a:pt x="14436" y="101463"/>
                </a:lnTo>
                <a:lnTo>
                  <a:pt x="21877" y="106291"/>
                </a:lnTo>
                <a:lnTo>
                  <a:pt x="32295" y="107900"/>
                </a:lnTo>
                <a:lnTo>
                  <a:pt x="55240" y="107900"/>
                </a:lnTo>
                <a:lnTo>
                  <a:pt x="50403" y="112910"/>
                </a:lnTo>
                <a:lnTo>
                  <a:pt x="42515" y="115788"/>
                </a:lnTo>
                <a:close/>
              </a:path>
              <a:path w="615950" h="116205">
                <a:moveTo>
                  <a:pt x="55240" y="107900"/>
                </a:moveTo>
                <a:lnTo>
                  <a:pt x="32295" y="107900"/>
                </a:lnTo>
                <a:lnTo>
                  <a:pt x="42536" y="106337"/>
                </a:lnTo>
                <a:lnTo>
                  <a:pt x="49894" y="101649"/>
                </a:lnTo>
                <a:lnTo>
                  <a:pt x="54368" y="93836"/>
                </a:lnTo>
                <a:lnTo>
                  <a:pt x="55959" y="82897"/>
                </a:lnTo>
                <a:lnTo>
                  <a:pt x="55959" y="5953"/>
                </a:lnTo>
                <a:lnTo>
                  <a:pt x="64442" y="5953"/>
                </a:lnTo>
                <a:lnTo>
                  <a:pt x="64431" y="82897"/>
                </a:lnTo>
                <a:lnTo>
                  <a:pt x="55959" y="107156"/>
                </a:lnTo>
                <a:lnTo>
                  <a:pt x="55240" y="107900"/>
                </a:lnTo>
                <a:close/>
              </a:path>
              <a:path w="615950" h="116205">
                <a:moveTo>
                  <a:pt x="101108" y="46583"/>
                </a:moveTo>
                <a:lnTo>
                  <a:pt x="94803" y="46583"/>
                </a:lnTo>
                <a:lnTo>
                  <a:pt x="97184" y="42217"/>
                </a:lnTo>
                <a:lnTo>
                  <a:pt x="100210" y="38744"/>
                </a:lnTo>
                <a:lnTo>
                  <a:pt x="107553" y="33585"/>
                </a:lnTo>
                <a:lnTo>
                  <a:pt x="111769" y="32295"/>
                </a:lnTo>
                <a:lnTo>
                  <a:pt x="116532" y="32295"/>
                </a:lnTo>
                <a:lnTo>
                  <a:pt x="125750" y="34044"/>
                </a:lnTo>
                <a:lnTo>
                  <a:pt x="132419" y="39290"/>
                </a:lnTo>
                <a:lnTo>
                  <a:pt x="132840" y="40183"/>
                </a:lnTo>
                <a:lnTo>
                  <a:pt x="110083" y="40183"/>
                </a:lnTo>
                <a:lnTo>
                  <a:pt x="106164" y="41820"/>
                </a:lnTo>
                <a:lnTo>
                  <a:pt x="101108" y="46583"/>
                </a:lnTo>
                <a:close/>
              </a:path>
              <a:path w="615950" h="116205">
                <a:moveTo>
                  <a:pt x="94952" y="114299"/>
                </a:moveTo>
                <a:lnTo>
                  <a:pt x="86617" y="114299"/>
                </a:lnTo>
                <a:lnTo>
                  <a:pt x="86617" y="33783"/>
                </a:lnTo>
                <a:lnTo>
                  <a:pt x="94505" y="33783"/>
                </a:lnTo>
                <a:lnTo>
                  <a:pt x="94803" y="46583"/>
                </a:lnTo>
                <a:lnTo>
                  <a:pt x="101108" y="46583"/>
                </a:lnTo>
                <a:lnTo>
                  <a:pt x="99317" y="48269"/>
                </a:lnTo>
                <a:lnTo>
                  <a:pt x="96738" y="52685"/>
                </a:lnTo>
                <a:lnTo>
                  <a:pt x="94952" y="58340"/>
                </a:lnTo>
                <a:lnTo>
                  <a:pt x="94952" y="114299"/>
                </a:lnTo>
                <a:close/>
              </a:path>
              <a:path w="615950" h="116205">
                <a:moveTo>
                  <a:pt x="138112" y="114299"/>
                </a:moveTo>
                <a:lnTo>
                  <a:pt x="129926" y="114299"/>
                </a:lnTo>
                <a:lnTo>
                  <a:pt x="129827" y="54024"/>
                </a:lnTo>
                <a:lnTo>
                  <a:pt x="128537" y="48766"/>
                </a:lnTo>
                <a:lnTo>
                  <a:pt x="126057" y="45392"/>
                </a:lnTo>
                <a:lnTo>
                  <a:pt x="123576" y="41919"/>
                </a:lnTo>
                <a:lnTo>
                  <a:pt x="119707" y="40183"/>
                </a:lnTo>
                <a:lnTo>
                  <a:pt x="132840" y="40183"/>
                </a:lnTo>
                <a:lnTo>
                  <a:pt x="136540" y="48034"/>
                </a:lnTo>
                <a:lnTo>
                  <a:pt x="138112" y="60275"/>
                </a:lnTo>
                <a:lnTo>
                  <a:pt x="138112" y="114299"/>
                </a:lnTo>
                <a:close/>
              </a:path>
              <a:path w="615950" h="116205">
                <a:moveTo>
                  <a:pt x="212080" y="44499"/>
                </a:moveTo>
                <a:lnTo>
                  <a:pt x="203745" y="44499"/>
                </a:lnTo>
                <a:lnTo>
                  <a:pt x="203745" y="0"/>
                </a:lnTo>
                <a:lnTo>
                  <a:pt x="212080" y="0"/>
                </a:lnTo>
                <a:lnTo>
                  <a:pt x="212080" y="44499"/>
                </a:lnTo>
                <a:close/>
              </a:path>
              <a:path w="615950" h="116205">
                <a:moveTo>
                  <a:pt x="192534" y="115788"/>
                </a:moveTo>
                <a:lnTo>
                  <a:pt x="174773" y="115788"/>
                </a:lnTo>
                <a:lnTo>
                  <a:pt x="168324" y="112563"/>
                </a:lnTo>
                <a:lnTo>
                  <a:pt x="157013" y="78581"/>
                </a:lnTo>
                <a:lnTo>
                  <a:pt x="157013" y="70246"/>
                </a:lnTo>
                <a:lnTo>
                  <a:pt x="174625" y="32295"/>
                </a:lnTo>
                <a:lnTo>
                  <a:pt x="192484" y="32295"/>
                </a:lnTo>
                <a:lnTo>
                  <a:pt x="199280" y="36363"/>
                </a:lnTo>
                <a:lnTo>
                  <a:pt x="201377" y="40183"/>
                </a:lnTo>
                <a:lnTo>
                  <a:pt x="178246" y="40183"/>
                </a:lnTo>
                <a:lnTo>
                  <a:pt x="173285" y="42614"/>
                </a:lnTo>
                <a:lnTo>
                  <a:pt x="170110" y="47476"/>
                </a:lnTo>
                <a:lnTo>
                  <a:pt x="167034" y="52238"/>
                </a:lnTo>
                <a:lnTo>
                  <a:pt x="165496" y="59680"/>
                </a:lnTo>
                <a:lnTo>
                  <a:pt x="165496" y="88155"/>
                </a:lnTo>
                <a:lnTo>
                  <a:pt x="167034" y="95746"/>
                </a:lnTo>
                <a:lnTo>
                  <a:pt x="173186" y="105469"/>
                </a:lnTo>
                <a:lnTo>
                  <a:pt x="178097" y="107900"/>
                </a:lnTo>
                <a:lnTo>
                  <a:pt x="201634" y="107900"/>
                </a:lnTo>
                <a:lnTo>
                  <a:pt x="199429" y="111819"/>
                </a:lnTo>
                <a:lnTo>
                  <a:pt x="192534" y="115788"/>
                </a:lnTo>
                <a:close/>
              </a:path>
              <a:path w="615950" h="116205">
                <a:moveTo>
                  <a:pt x="201634" y="107900"/>
                </a:moveTo>
                <a:lnTo>
                  <a:pt x="193575" y="107900"/>
                </a:lnTo>
                <a:lnTo>
                  <a:pt x="199876" y="103733"/>
                </a:lnTo>
                <a:lnTo>
                  <a:pt x="203745" y="95398"/>
                </a:lnTo>
                <a:lnTo>
                  <a:pt x="203730" y="53689"/>
                </a:lnTo>
                <a:lnTo>
                  <a:pt x="200074" y="44698"/>
                </a:lnTo>
                <a:lnTo>
                  <a:pt x="193823" y="40183"/>
                </a:lnTo>
                <a:lnTo>
                  <a:pt x="201377" y="40183"/>
                </a:lnTo>
                <a:lnTo>
                  <a:pt x="203745" y="44499"/>
                </a:lnTo>
                <a:lnTo>
                  <a:pt x="212080" y="44499"/>
                </a:lnTo>
                <a:lnTo>
                  <a:pt x="212080" y="103882"/>
                </a:lnTo>
                <a:lnTo>
                  <a:pt x="203894" y="103882"/>
                </a:lnTo>
                <a:lnTo>
                  <a:pt x="201634" y="107900"/>
                </a:lnTo>
                <a:close/>
              </a:path>
              <a:path w="615950" h="116205">
                <a:moveTo>
                  <a:pt x="212080" y="114299"/>
                </a:moveTo>
                <a:lnTo>
                  <a:pt x="204341" y="114299"/>
                </a:lnTo>
                <a:lnTo>
                  <a:pt x="203894" y="103882"/>
                </a:lnTo>
                <a:lnTo>
                  <a:pt x="212080" y="103882"/>
                </a:lnTo>
                <a:lnTo>
                  <a:pt x="212080" y="114299"/>
                </a:lnTo>
                <a:close/>
              </a:path>
              <a:path w="615950" h="116205">
                <a:moveTo>
                  <a:pt x="243557" y="114299"/>
                </a:moveTo>
                <a:lnTo>
                  <a:pt x="235222" y="114299"/>
                </a:lnTo>
                <a:lnTo>
                  <a:pt x="235222" y="33783"/>
                </a:lnTo>
                <a:lnTo>
                  <a:pt x="243557" y="33783"/>
                </a:lnTo>
                <a:lnTo>
                  <a:pt x="243557" y="114299"/>
                </a:lnTo>
                <a:close/>
              </a:path>
              <a:path w="615950" h="116205">
                <a:moveTo>
                  <a:pt x="241175" y="16519"/>
                </a:moveTo>
                <a:lnTo>
                  <a:pt x="237703" y="16519"/>
                </a:lnTo>
                <a:lnTo>
                  <a:pt x="236363" y="15974"/>
                </a:lnTo>
                <a:lnTo>
                  <a:pt x="235371" y="14882"/>
                </a:lnTo>
                <a:lnTo>
                  <a:pt x="234478" y="13692"/>
                </a:lnTo>
                <a:lnTo>
                  <a:pt x="234032" y="12253"/>
                </a:lnTo>
                <a:lnTo>
                  <a:pt x="234032" y="8880"/>
                </a:lnTo>
                <a:lnTo>
                  <a:pt x="234478" y="7441"/>
                </a:lnTo>
                <a:lnTo>
                  <a:pt x="235371" y="6250"/>
                </a:lnTo>
                <a:lnTo>
                  <a:pt x="236363" y="5060"/>
                </a:lnTo>
                <a:lnTo>
                  <a:pt x="237703" y="4464"/>
                </a:lnTo>
                <a:lnTo>
                  <a:pt x="241175" y="4464"/>
                </a:lnTo>
                <a:lnTo>
                  <a:pt x="242565" y="5060"/>
                </a:lnTo>
                <a:lnTo>
                  <a:pt x="244549" y="7441"/>
                </a:lnTo>
                <a:lnTo>
                  <a:pt x="245045" y="8880"/>
                </a:lnTo>
                <a:lnTo>
                  <a:pt x="245045" y="12253"/>
                </a:lnTo>
                <a:lnTo>
                  <a:pt x="244549" y="13692"/>
                </a:lnTo>
                <a:lnTo>
                  <a:pt x="243557" y="14882"/>
                </a:lnTo>
                <a:lnTo>
                  <a:pt x="242565" y="15974"/>
                </a:lnTo>
                <a:lnTo>
                  <a:pt x="241175" y="16519"/>
                </a:lnTo>
                <a:close/>
              </a:path>
              <a:path w="615950" h="116205">
                <a:moveTo>
                  <a:pt x="281136" y="45839"/>
                </a:moveTo>
                <a:lnTo>
                  <a:pt x="274736" y="45839"/>
                </a:lnTo>
                <a:lnTo>
                  <a:pt x="278606" y="36810"/>
                </a:lnTo>
                <a:lnTo>
                  <a:pt x="284757" y="32295"/>
                </a:lnTo>
                <a:lnTo>
                  <a:pt x="295374" y="32295"/>
                </a:lnTo>
                <a:lnTo>
                  <a:pt x="297011" y="32593"/>
                </a:lnTo>
                <a:lnTo>
                  <a:pt x="298102" y="33188"/>
                </a:lnTo>
                <a:lnTo>
                  <a:pt x="297964" y="40927"/>
                </a:lnTo>
                <a:lnTo>
                  <a:pt x="288180" y="40927"/>
                </a:lnTo>
                <a:lnTo>
                  <a:pt x="284360" y="42515"/>
                </a:lnTo>
                <a:lnTo>
                  <a:pt x="281136" y="45839"/>
                </a:lnTo>
                <a:close/>
              </a:path>
              <a:path w="615950" h="116205">
                <a:moveTo>
                  <a:pt x="274736" y="114299"/>
                </a:moveTo>
                <a:lnTo>
                  <a:pt x="266402" y="114299"/>
                </a:lnTo>
                <a:lnTo>
                  <a:pt x="266402" y="33783"/>
                </a:lnTo>
                <a:lnTo>
                  <a:pt x="274587" y="33783"/>
                </a:lnTo>
                <a:lnTo>
                  <a:pt x="274736" y="45839"/>
                </a:lnTo>
                <a:lnTo>
                  <a:pt x="281136" y="45839"/>
                </a:lnTo>
                <a:lnTo>
                  <a:pt x="278209" y="48766"/>
                </a:lnTo>
                <a:lnTo>
                  <a:pt x="276026" y="53082"/>
                </a:lnTo>
                <a:lnTo>
                  <a:pt x="274736" y="58638"/>
                </a:lnTo>
                <a:lnTo>
                  <a:pt x="274736" y="114299"/>
                </a:lnTo>
                <a:close/>
              </a:path>
              <a:path w="615950" h="116205">
                <a:moveTo>
                  <a:pt x="297953" y="41523"/>
                </a:moveTo>
                <a:lnTo>
                  <a:pt x="295969" y="41126"/>
                </a:lnTo>
                <a:lnTo>
                  <a:pt x="294233" y="40927"/>
                </a:lnTo>
                <a:lnTo>
                  <a:pt x="297964" y="40927"/>
                </a:lnTo>
                <a:lnTo>
                  <a:pt x="297953" y="41523"/>
                </a:lnTo>
                <a:close/>
              </a:path>
              <a:path w="615950" h="116205">
                <a:moveTo>
                  <a:pt x="337691" y="115788"/>
                </a:moveTo>
                <a:lnTo>
                  <a:pt x="328166" y="115788"/>
                </a:lnTo>
                <a:lnTo>
                  <a:pt x="320724" y="112712"/>
                </a:lnTo>
                <a:lnTo>
                  <a:pt x="307181" y="79920"/>
                </a:lnTo>
                <a:lnTo>
                  <a:pt x="307181" y="70098"/>
                </a:lnTo>
                <a:lnTo>
                  <a:pt x="327173" y="32295"/>
                </a:lnTo>
                <a:lnTo>
                  <a:pt x="344933" y="32295"/>
                </a:lnTo>
                <a:lnTo>
                  <a:pt x="351581" y="35173"/>
                </a:lnTo>
                <a:lnTo>
                  <a:pt x="355437" y="40034"/>
                </a:lnTo>
                <a:lnTo>
                  <a:pt x="329753" y="40034"/>
                </a:lnTo>
                <a:lnTo>
                  <a:pt x="324742" y="42316"/>
                </a:lnTo>
                <a:lnTo>
                  <a:pt x="321171" y="46880"/>
                </a:lnTo>
                <a:lnTo>
                  <a:pt x="317698" y="51444"/>
                </a:lnTo>
                <a:lnTo>
                  <a:pt x="315813" y="58142"/>
                </a:lnTo>
                <a:lnTo>
                  <a:pt x="315515" y="66972"/>
                </a:lnTo>
                <a:lnTo>
                  <a:pt x="363289" y="66972"/>
                </a:lnTo>
                <a:lnTo>
                  <a:pt x="363289" y="74711"/>
                </a:lnTo>
                <a:lnTo>
                  <a:pt x="315366" y="74711"/>
                </a:lnTo>
                <a:lnTo>
                  <a:pt x="315366" y="88552"/>
                </a:lnTo>
                <a:lnTo>
                  <a:pt x="317351" y="95696"/>
                </a:lnTo>
                <a:lnTo>
                  <a:pt x="321319" y="100756"/>
                </a:lnTo>
                <a:lnTo>
                  <a:pt x="325288" y="105717"/>
                </a:lnTo>
                <a:lnTo>
                  <a:pt x="330844" y="108198"/>
                </a:lnTo>
                <a:lnTo>
                  <a:pt x="358583" y="108198"/>
                </a:lnTo>
                <a:lnTo>
                  <a:pt x="357196" y="109677"/>
                </a:lnTo>
                <a:lnTo>
                  <a:pt x="351718" y="113072"/>
                </a:lnTo>
                <a:lnTo>
                  <a:pt x="345216" y="115109"/>
                </a:lnTo>
                <a:lnTo>
                  <a:pt x="337691" y="115788"/>
                </a:lnTo>
                <a:close/>
              </a:path>
              <a:path w="615950" h="116205">
                <a:moveTo>
                  <a:pt x="363289" y="66972"/>
                </a:moveTo>
                <a:lnTo>
                  <a:pt x="354955" y="66972"/>
                </a:lnTo>
                <a:lnTo>
                  <a:pt x="354955" y="64889"/>
                </a:lnTo>
                <a:lnTo>
                  <a:pt x="353559" y="54015"/>
                </a:lnTo>
                <a:lnTo>
                  <a:pt x="349969" y="46248"/>
                </a:lnTo>
                <a:lnTo>
                  <a:pt x="344183" y="41588"/>
                </a:lnTo>
                <a:lnTo>
                  <a:pt x="336202" y="40034"/>
                </a:lnTo>
                <a:lnTo>
                  <a:pt x="355437" y="40034"/>
                </a:lnTo>
                <a:lnTo>
                  <a:pt x="356145" y="40927"/>
                </a:lnTo>
                <a:lnTo>
                  <a:pt x="359215" y="45736"/>
                </a:lnTo>
                <a:lnTo>
                  <a:pt x="361429" y="51680"/>
                </a:lnTo>
                <a:lnTo>
                  <a:pt x="362787" y="58759"/>
                </a:lnTo>
                <a:lnTo>
                  <a:pt x="363289" y="66972"/>
                </a:lnTo>
                <a:close/>
              </a:path>
              <a:path w="615950" h="116205">
                <a:moveTo>
                  <a:pt x="358583" y="108198"/>
                </a:moveTo>
                <a:lnTo>
                  <a:pt x="345926" y="108198"/>
                </a:lnTo>
                <a:lnTo>
                  <a:pt x="352375" y="105271"/>
                </a:lnTo>
                <a:lnTo>
                  <a:pt x="357336" y="99417"/>
                </a:lnTo>
                <a:lnTo>
                  <a:pt x="361652" y="104923"/>
                </a:lnTo>
                <a:lnTo>
                  <a:pt x="358583" y="108198"/>
                </a:lnTo>
                <a:close/>
              </a:path>
              <a:path w="615950" h="116205">
                <a:moveTo>
                  <a:pt x="413568" y="115788"/>
                </a:moveTo>
                <a:lnTo>
                  <a:pt x="396701" y="115788"/>
                </a:lnTo>
                <a:lnTo>
                  <a:pt x="389458" y="112712"/>
                </a:lnTo>
                <a:lnTo>
                  <a:pt x="377056" y="79325"/>
                </a:lnTo>
                <a:lnTo>
                  <a:pt x="377056" y="69502"/>
                </a:lnTo>
                <a:lnTo>
                  <a:pt x="396602" y="32295"/>
                </a:lnTo>
                <a:lnTo>
                  <a:pt x="414163" y="32295"/>
                </a:lnTo>
                <a:lnTo>
                  <a:pt x="420414" y="34825"/>
                </a:lnTo>
                <a:lnTo>
                  <a:pt x="425118" y="40034"/>
                </a:lnTo>
                <a:lnTo>
                  <a:pt x="399082" y="40034"/>
                </a:lnTo>
                <a:lnTo>
                  <a:pt x="393823" y="42465"/>
                </a:lnTo>
                <a:lnTo>
                  <a:pt x="390450" y="47327"/>
                </a:lnTo>
                <a:lnTo>
                  <a:pt x="387077" y="52089"/>
                </a:lnTo>
                <a:lnTo>
                  <a:pt x="385390" y="59432"/>
                </a:lnTo>
                <a:lnTo>
                  <a:pt x="385479" y="89296"/>
                </a:lnTo>
                <a:lnTo>
                  <a:pt x="387077" y="96391"/>
                </a:lnTo>
                <a:lnTo>
                  <a:pt x="393823" y="105717"/>
                </a:lnTo>
                <a:lnTo>
                  <a:pt x="399082" y="108049"/>
                </a:lnTo>
                <a:lnTo>
                  <a:pt x="425291" y="108049"/>
                </a:lnTo>
                <a:lnTo>
                  <a:pt x="419670" y="113456"/>
                </a:lnTo>
                <a:lnTo>
                  <a:pt x="413568" y="115788"/>
                </a:lnTo>
                <a:close/>
              </a:path>
              <a:path w="615950" h="116205">
                <a:moveTo>
                  <a:pt x="432420" y="60870"/>
                </a:moveTo>
                <a:lnTo>
                  <a:pt x="424532" y="60870"/>
                </a:lnTo>
                <a:lnTo>
                  <a:pt x="424234" y="54223"/>
                </a:lnTo>
                <a:lnTo>
                  <a:pt x="422498" y="49113"/>
                </a:lnTo>
                <a:lnTo>
                  <a:pt x="419323" y="45541"/>
                </a:lnTo>
                <a:lnTo>
                  <a:pt x="416247" y="41870"/>
                </a:lnTo>
                <a:lnTo>
                  <a:pt x="411881" y="40034"/>
                </a:lnTo>
                <a:lnTo>
                  <a:pt x="425118" y="40034"/>
                </a:lnTo>
                <a:lnTo>
                  <a:pt x="429642" y="44846"/>
                </a:lnTo>
                <a:lnTo>
                  <a:pt x="432122" y="51841"/>
                </a:lnTo>
                <a:lnTo>
                  <a:pt x="432420" y="60870"/>
                </a:lnTo>
                <a:close/>
              </a:path>
              <a:path w="615950" h="116205">
                <a:moveTo>
                  <a:pt x="425291" y="108049"/>
                </a:moveTo>
                <a:lnTo>
                  <a:pt x="411981" y="108049"/>
                </a:lnTo>
                <a:lnTo>
                  <a:pt x="416396" y="106461"/>
                </a:lnTo>
                <a:lnTo>
                  <a:pt x="419472" y="103286"/>
                </a:lnTo>
                <a:lnTo>
                  <a:pt x="422547" y="100012"/>
                </a:lnTo>
                <a:lnTo>
                  <a:pt x="424234" y="95349"/>
                </a:lnTo>
                <a:lnTo>
                  <a:pt x="424532" y="89296"/>
                </a:lnTo>
                <a:lnTo>
                  <a:pt x="432420" y="89296"/>
                </a:lnTo>
                <a:lnTo>
                  <a:pt x="432023" y="97532"/>
                </a:lnTo>
                <a:lnTo>
                  <a:pt x="429394" y="104030"/>
                </a:lnTo>
                <a:lnTo>
                  <a:pt x="425291" y="108049"/>
                </a:lnTo>
                <a:close/>
              </a:path>
              <a:path w="615950" h="116205">
                <a:moveTo>
                  <a:pt x="462409" y="33783"/>
                </a:moveTo>
                <a:lnTo>
                  <a:pt x="454074" y="33783"/>
                </a:lnTo>
                <a:lnTo>
                  <a:pt x="454074" y="13245"/>
                </a:lnTo>
                <a:lnTo>
                  <a:pt x="462409" y="13245"/>
                </a:lnTo>
                <a:lnTo>
                  <a:pt x="462409" y="33783"/>
                </a:lnTo>
                <a:close/>
              </a:path>
              <a:path w="615950" h="116205">
                <a:moveTo>
                  <a:pt x="476101" y="41225"/>
                </a:moveTo>
                <a:lnTo>
                  <a:pt x="441721" y="41225"/>
                </a:lnTo>
                <a:lnTo>
                  <a:pt x="441721" y="33783"/>
                </a:lnTo>
                <a:lnTo>
                  <a:pt x="476101" y="33783"/>
                </a:lnTo>
                <a:lnTo>
                  <a:pt x="476101" y="41225"/>
                </a:lnTo>
                <a:close/>
              </a:path>
              <a:path w="615950" h="116205">
                <a:moveTo>
                  <a:pt x="472529" y="115788"/>
                </a:moveTo>
                <a:lnTo>
                  <a:pt x="459333" y="115788"/>
                </a:lnTo>
                <a:lnTo>
                  <a:pt x="454372" y="109140"/>
                </a:lnTo>
                <a:lnTo>
                  <a:pt x="454147" y="99119"/>
                </a:lnTo>
                <a:lnTo>
                  <a:pt x="454074" y="41225"/>
                </a:lnTo>
                <a:lnTo>
                  <a:pt x="462409" y="41225"/>
                </a:lnTo>
                <a:lnTo>
                  <a:pt x="462409" y="99119"/>
                </a:lnTo>
                <a:lnTo>
                  <a:pt x="463053" y="102443"/>
                </a:lnTo>
                <a:lnTo>
                  <a:pt x="464343" y="104626"/>
                </a:lnTo>
                <a:lnTo>
                  <a:pt x="465633" y="106709"/>
                </a:lnTo>
                <a:lnTo>
                  <a:pt x="467816" y="107751"/>
                </a:lnTo>
                <a:lnTo>
                  <a:pt x="476874" y="107751"/>
                </a:lnTo>
                <a:lnTo>
                  <a:pt x="477142" y="114597"/>
                </a:lnTo>
                <a:lnTo>
                  <a:pt x="475257" y="115391"/>
                </a:lnTo>
                <a:lnTo>
                  <a:pt x="472529" y="115788"/>
                </a:lnTo>
                <a:close/>
              </a:path>
              <a:path w="615950" h="116205">
                <a:moveTo>
                  <a:pt x="476874" y="107751"/>
                </a:moveTo>
                <a:lnTo>
                  <a:pt x="472281" y="107751"/>
                </a:lnTo>
                <a:lnTo>
                  <a:pt x="474265" y="107503"/>
                </a:lnTo>
                <a:lnTo>
                  <a:pt x="476845" y="107007"/>
                </a:lnTo>
                <a:lnTo>
                  <a:pt x="476874" y="107751"/>
                </a:lnTo>
                <a:close/>
              </a:path>
              <a:path w="615950" h="116205">
                <a:moveTo>
                  <a:pt x="520749" y="115788"/>
                </a:moveTo>
                <a:lnTo>
                  <a:pt x="511224" y="115788"/>
                </a:lnTo>
                <a:lnTo>
                  <a:pt x="503783" y="112712"/>
                </a:lnTo>
                <a:lnTo>
                  <a:pt x="490239" y="79920"/>
                </a:lnTo>
                <a:lnTo>
                  <a:pt x="490239" y="70098"/>
                </a:lnTo>
                <a:lnTo>
                  <a:pt x="510232" y="32295"/>
                </a:lnTo>
                <a:lnTo>
                  <a:pt x="527992" y="32295"/>
                </a:lnTo>
                <a:lnTo>
                  <a:pt x="534640" y="35173"/>
                </a:lnTo>
                <a:lnTo>
                  <a:pt x="538496" y="40034"/>
                </a:lnTo>
                <a:lnTo>
                  <a:pt x="512812" y="40034"/>
                </a:lnTo>
                <a:lnTo>
                  <a:pt x="507801" y="42316"/>
                </a:lnTo>
                <a:lnTo>
                  <a:pt x="504229" y="46880"/>
                </a:lnTo>
                <a:lnTo>
                  <a:pt x="500757" y="51444"/>
                </a:lnTo>
                <a:lnTo>
                  <a:pt x="498871" y="58142"/>
                </a:lnTo>
                <a:lnTo>
                  <a:pt x="498574" y="66972"/>
                </a:lnTo>
                <a:lnTo>
                  <a:pt x="546348" y="66972"/>
                </a:lnTo>
                <a:lnTo>
                  <a:pt x="546348" y="74711"/>
                </a:lnTo>
                <a:lnTo>
                  <a:pt x="498425" y="74711"/>
                </a:lnTo>
                <a:lnTo>
                  <a:pt x="498425" y="88552"/>
                </a:lnTo>
                <a:lnTo>
                  <a:pt x="500409" y="95696"/>
                </a:lnTo>
                <a:lnTo>
                  <a:pt x="504378" y="100756"/>
                </a:lnTo>
                <a:lnTo>
                  <a:pt x="508347" y="105717"/>
                </a:lnTo>
                <a:lnTo>
                  <a:pt x="513903" y="108198"/>
                </a:lnTo>
                <a:lnTo>
                  <a:pt x="541641" y="108198"/>
                </a:lnTo>
                <a:lnTo>
                  <a:pt x="540255" y="109677"/>
                </a:lnTo>
                <a:lnTo>
                  <a:pt x="534776" y="113072"/>
                </a:lnTo>
                <a:lnTo>
                  <a:pt x="528274" y="115109"/>
                </a:lnTo>
                <a:lnTo>
                  <a:pt x="520749" y="115788"/>
                </a:lnTo>
                <a:close/>
              </a:path>
              <a:path w="615950" h="116205">
                <a:moveTo>
                  <a:pt x="546348" y="66972"/>
                </a:moveTo>
                <a:lnTo>
                  <a:pt x="538013" y="66972"/>
                </a:lnTo>
                <a:lnTo>
                  <a:pt x="538013" y="64889"/>
                </a:lnTo>
                <a:lnTo>
                  <a:pt x="536618" y="54015"/>
                </a:lnTo>
                <a:lnTo>
                  <a:pt x="533027" y="46248"/>
                </a:lnTo>
                <a:lnTo>
                  <a:pt x="527242" y="41588"/>
                </a:lnTo>
                <a:lnTo>
                  <a:pt x="519261" y="40034"/>
                </a:lnTo>
                <a:lnTo>
                  <a:pt x="538496" y="40034"/>
                </a:lnTo>
                <a:lnTo>
                  <a:pt x="539204" y="40927"/>
                </a:lnTo>
                <a:lnTo>
                  <a:pt x="542273" y="45736"/>
                </a:lnTo>
                <a:lnTo>
                  <a:pt x="544487" y="51680"/>
                </a:lnTo>
                <a:lnTo>
                  <a:pt x="545845" y="58759"/>
                </a:lnTo>
                <a:lnTo>
                  <a:pt x="546348" y="66972"/>
                </a:lnTo>
                <a:close/>
              </a:path>
              <a:path w="615950" h="116205">
                <a:moveTo>
                  <a:pt x="541641" y="108198"/>
                </a:moveTo>
                <a:lnTo>
                  <a:pt x="528984" y="108198"/>
                </a:lnTo>
                <a:lnTo>
                  <a:pt x="535434" y="105271"/>
                </a:lnTo>
                <a:lnTo>
                  <a:pt x="540394" y="99417"/>
                </a:lnTo>
                <a:lnTo>
                  <a:pt x="544710" y="104923"/>
                </a:lnTo>
                <a:lnTo>
                  <a:pt x="541641" y="108198"/>
                </a:lnTo>
                <a:close/>
              </a:path>
              <a:path w="615950" h="116205">
                <a:moveTo>
                  <a:pt x="615925" y="44499"/>
                </a:moveTo>
                <a:lnTo>
                  <a:pt x="607590" y="44499"/>
                </a:lnTo>
                <a:lnTo>
                  <a:pt x="607590" y="0"/>
                </a:lnTo>
                <a:lnTo>
                  <a:pt x="615925" y="0"/>
                </a:lnTo>
                <a:lnTo>
                  <a:pt x="615925" y="44499"/>
                </a:lnTo>
                <a:close/>
              </a:path>
              <a:path w="615950" h="116205">
                <a:moveTo>
                  <a:pt x="596379" y="115788"/>
                </a:moveTo>
                <a:lnTo>
                  <a:pt x="578618" y="115788"/>
                </a:lnTo>
                <a:lnTo>
                  <a:pt x="572169" y="112563"/>
                </a:lnTo>
                <a:lnTo>
                  <a:pt x="560858" y="78581"/>
                </a:lnTo>
                <a:lnTo>
                  <a:pt x="560858" y="70246"/>
                </a:lnTo>
                <a:lnTo>
                  <a:pt x="578470" y="32295"/>
                </a:lnTo>
                <a:lnTo>
                  <a:pt x="596329" y="32295"/>
                </a:lnTo>
                <a:lnTo>
                  <a:pt x="603125" y="36363"/>
                </a:lnTo>
                <a:lnTo>
                  <a:pt x="605222" y="40183"/>
                </a:lnTo>
                <a:lnTo>
                  <a:pt x="582091" y="40183"/>
                </a:lnTo>
                <a:lnTo>
                  <a:pt x="577130" y="42614"/>
                </a:lnTo>
                <a:lnTo>
                  <a:pt x="573955" y="47476"/>
                </a:lnTo>
                <a:lnTo>
                  <a:pt x="570879" y="52238"/>
                </a:lnTo>
                <a:lnTo>
                  <a:pt x="569342" y="59680"/>
                </a:lnTo>
                <a:lnTo>
                  <a:pt x="569342" y="88155"/>
                </a:lnTo>
                <a:lnTo>
                  <a:pt x="570879" y="95746"/>
                </a:lnTo>
                <a:lnTo>
                  <a:pt x="577031" y="105469"/>
                </a:lnTo>
                <a:lnTo>
                  <a:pt x="581942" y="107900"/>
                </a:lnTo>
                <a:lnTo>
                  <a:pt x="605479" y="107900"/>
                </a:lnTo>
                <a:lnTo>
                  <a:pt x="603274" y="111819"/>
                </a:lnTo>
                <a:lnTo>
                  <a:pt x="596379" y="115788"/>
                </a:lnTo>
                <a:close/>
              </a:path>
              <a:path w="615950" h="116205">
                <a:moveTo>
                  <a:pt x="605479" y="107900"/>
                </a:moveTo>
                <a:lnTo>
                  <a:pt x="597420" y="107900"/>
                </a:lnTo>
                <a:lnTo>
                  <a:pt x="603721" y="103733"/>
                </a:lnTo>
                <a:lnTo>
                  <a:pt x="607590" y="95398"/>
                </a:lnTo>
                <a:lnTo>
                  <a:pt x="607575" y="53689"/>
                </a:lnTo>
                <a:lnTo>
                  <a:pt x="603919" y="44698"/>
                </a:lnTo>
                <a:lnTo>
                  <a:pt x="597668" y="40183"/>
                </a:lnTo>
                <a:lnTo>
                  <a:pt x="605222" y="40183"/>
                </a:lnTo>
                <a:lnTo>
                  <a:pt x="607590" y="44499"/>
                </a:lnTo>
                <a:lnTo>
                  <a:pt x="615925" y="44499"/>
                </a:lnTo>
                <a:lnTo>
                  <a:pt x="615925" y="103882"/>
                </a:lnTo>
                <a:lnTo>
                  <a:pt x="607739" y="103882"/>
                </a:lnTo>
                <a:lnTo>
                  <a:pt x="605479" y="107900"/>
                </a:lnTo>
                <a:close/>
              </a:path>
              <a:path w="615950" h="116205">
                <a:moveTo>
                  <a:pt x="615925" y="114299"/>
                </a:moveTo>
                <a:lnTo>
                  <a:pt x="608186" y="114299"/>
                </a:lnTo>
                <a:lnTo>
                  <a:pt x="607739" y="103882"/>
                </a:lnTo>
                <a:lnTo>
                  <a:pt x="615925" y="103882"/>
                </a:lnTo>
                <a:lnTo>
                  <a:pt x="615925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8">
            <a:extLst>
              <a:ext uri="{FF2B5EF4-FFF2-40B4-BE49-F238E27FC236}">
                <a16:creationId xmlns:a16="http://schemas.microsoft.com/office/drawing/2014/main" id="{CD6F3CD6-2BE0-09FD-14BF-766B421BE9D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26901" y="4307601"/>
            <a:ext cx="3369099" cy="1959681"/>
          </a:xfrm>
          <a:prstGeom prst="rect">
            <a:avLst/>
          </a:prstGeom>
        </p:spPr>
      </p:pic>
      <p:pic>
        <p:nvPicPr>
          <p:cNvPr id="17" name="object 9">
            <a:extLst>
              <a:ext uri="{FF2B5EF4-FFF2-40B4-BE49-F238E27FC236}">
                <a16:creationId xmlns:a16="http://schemas.microsoft.com/office/drawing/2014/main" id="{96AC4B05-6CD8-CF48-1922-4620AB98681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29036" y="2210029"/>
            <a:ext cx="1767324" cy="1133949"/>
          </a:xfrm>
          <a:prstGeom prst="rect">
            <a:avLst/>
          </a:prstGeom>
        </p:spPr>
      </p:pic>
      <p:pic>
        <p:nvPicPr>
          <p:cNvPr id="18" name="object 10">
            <a:extLst>
              <a:ext uri="{FF2B5EF4-FFF2-40B4-BE49-F238E27FC236}">
                <a16:creationId xmlns:a16="http://schemas.microsoft.com/office/drawing/2014/main" id="{B112391A-9D27-F422-E7E9-FE23734C52F7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63640" y="4056030"/>
            <a:ext cx="1097533" cy="146446"/>
          </a:xfrm>
          <a:prstGeom prst="rect">
            <a:avLst/>
          </a:prstGeom>
        </p:spPr>
      </p:pic>
      <p:pic>
        <p:nvPicPr>
          <p:cNvPr id="19" name="object 11">
            <a:extLst>
              <a:ext uri="{FF2B5EF4-FFF2-40B4-BE49-F238E27FC236}">
                <a16:creationId xmlns:a16="http://schemas.microsoft.com/office/drawing/2014/main" id="{DC91ED0F-D10B-ED73-6687-32BB0A83717D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854803" y="1958458"/>
            <a:ext cx="1117773" cy="146446"/>
          </a:xfrm>
          <a:prstGeom prst="rect">
            <a:avLst/>
          </a:prstGeom>
        </p:spPr>
      </p:pic>
      <p:sp>
        <p:nvSpPr>
          <p:cNvPr id="20" name="object 4">
            <a:extLst>
              <a:ext uri="{FF2B5EF4-FFF2-40B4-BE49-F238E27FC236}">
                <a16:creationId xmlns:a16="http://schemas.microsoft.com/office/drawing/2014/main" id="{BBB53C9F-259C-E102-569A-00F059C52AC7}"/>
              </a:ext>
            </a:extLst>
          </p:cNvPr>
          <p:cNvSpPr txBox="1"/>
          <p:nvPr/>
        </p:nvSpPr>
        <p:spPr>
          <a:xfrm>
            <a:off x="9025769" y="1582583"/>
            <a:ext cx="604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90" dirty="0">
                <a:solidFill>
                  <a:srgbClr val="434343"/>
                </a:solidFill>
                <a:latin typeface="Tahoma"/>
                <a:cs typeface="Tahoma"/>
              </a:rPr>
              <a:t>GRAPH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1" name="object 5">
            <a:extLst>
              <a:ext uri="{FF2B5EF4-FFF2-40B4-BE49-F238E27FC236}">
                <a16:creationId xmlns:a16="http://schemas.microsoft.com/office/drawing/2014/main" id="{304F08DE-0E22-37A3-76C7-FF1C585F53A1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44660" y="2104904"/>
            <a:ext cx="1403459" cy="1401050"/>
          </a:xfrm>
          <a:prstGeom prst="rect">
            <a:avLst/>
          </a:prstGeom>
        </p:spPr>
      </p:pic>
      <p:pic>
        <p:nvPicPr>
          <p:cNvPr id="22" name="object 6">
            <a:extLst>
              <a:ext uri="{FF2B5EF4-FFF2-40B4-BE49-F238E27FC236}">
                <a16:creationId xmlns:a16="http://schemas.microsoft.com/office/drawing/2014/main" id="{268BAAE4-F168-38C7-70D7-26F71ED64145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93296" y="4613454"/>
            <a:ext cx="2124961" cy="1618475"/>
          </a:xfrm>
          <a:prstGeom prst="rect">
            <a:avLst/>
          </a:prstGeom>
        </p:spPr>
      </p:pic>
      <p:sp>
        <p:nvSpPr>
          <p:cNvPr id="23" name="object 7">
            <a:extLst>
              <a:ext uri="{FF2B5EF4-FFF2-40B4-BE49-F238E27FC236}">
                <a16:creationId xmlns:a16="http://schemas.microsoft.com/office/drawing/2014/main" id="{5A360FF6-AC0A-E051-F6AA-CD2A14AF10FD}"/>
              </a:ext>
            </a:extLst>
          </p:cNvPr>
          <p:cNvSpPr txBox="1"/>
          <p:nvPr/>
        </p:nvSpPr>
        <p:spPr>
          <a:xfrm>
            <a:off x="9025769" y="4152686"/>
            <a:ext cx="1022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30" dirty="0">
                <a:solidFill>
                  <a:srgbClr val="434343"/>
                </a:solidFill>
                <a:latin typeface="Tahoma"/>
                <a:cs typeface="Tahoma"/>
              </a:rPr>
              <a:t>ADJ</a:t>
            </a:r>
            <a:r>
              <a:rPr sz="1400" b="1" spc="-8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400" b="1" spc="-90" dirty="0">
                <a:solidFill>
                  <a:srgbClr val="434343"/>
                </a:solidFill>
                <a:latin typeface="Tahoma"/>
                <a:cs typeface="Tahoma"/>
              </a:rPr>
              <a:t>MATRIX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화살표: 왼쪽/오른쪽 23">
            <a:extLst>
              <a:ext uri="{FF2B5EF4-FFF2-40B4-BE49-F238E27FC236}">
                <a16:creationId xmlns:a16="http://schemas.microsoft.com/office/drawing/2014/main" id="{48FBBDB7-0EE9-29D7-582F-91AB51FF7884}"/>
              </a:ext>
            </a:extLst>
          </p:cNvPr>
          <p:cNvSpPr/>
          <p:nvPr/>
        </p:nvSpPr>
        <p:spPr>
          <a:xfrm>
            <a:off x="6642106" y="3505954"/>
            <a:ext cx="1177446" cy="638828"/>
          </a:xfrm>
          <a:prstGeom prst="leftRightArrow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37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3EB14-1A47-CA54-0A03-B20959F66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DD623-A132-F4AA-3182-D0B0F27D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6F9A76B-9BFC-B6D7-56C6-7C9097B8F7B5}"/>
              </a:ext>
            </a:extLst>
          </p:cNvPr>
          <p:cNvSpPr txBox="1">
            <a:spLocks/>
          </p:cNvSpPr>
          <p:nvPr/>
        </p:nvSpPr>
        <p:spPr>
          <a:xfrm>
            <a:off x="171079" y="431177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3. Deep Learning</a:t>
            </a:r>
          </a:p>
        </p:txBody>
      </p:sp>
      <p:pic>
        <p:nvPicPr>
          <p:cNvPr id="2" name="object 8">
            <a:extLst>
              <a:ext uri="{FF2B5EF4-FFF2-40B4-BE49-F238E27FC236}">
                <a16:creationId xmlns:a16="http://schemas.microsoft.com/office/drawing/2014/main" id="{2D2F1614-E0C6-C9C5-0038-8828D63CD0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5064" y="2527757"/>
            <a:ext cx="2245514" cy="1098299"/>
          </a:xfrm>
          <a:prstGeom prst="rect">
            <a:avLst/>
          </a:prstGeom>
        </p:spPr>
      </p:pic>
      <p:pic>
        <p:nvPicPr>
          <p:cNvPr id="5" name="object 10">
            <a:extLst>
              <a:ext uri="{FF2B5EF4-FFF2-40B4-BE49-F238E27FC236}">
                <a16:creationId xmlns:a16="http://schemas.microsoft.com/office/drawing/2014/main" id="{84D1D3A0-C54E-EF10-C8C9-381DF84878D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13227" y="3777182"/>
            <a:ext cx="2546080" cy="1034100"/>
          </a:xfrm>
          <a:prstGeom prst="rect">
            <a:avLst/>
          </a:prstGeom>
        </p:spPr>
      </p:pic>
      <p:pic>
        <p:nvPicPr>
          <p:cNvPr id="6" name="object 11">
            <a:extLst>
              <a:ext uri="{FF2B5EF4-FFF2-40B4-BE49-F238E27FC236}">
                <a16:creationId xmlns:a16="http://schemas.microsoft.com/office/drawing/2014/main" id="{6383568C-B9D8-C94D-CE0A-DCF1329B196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0209" y="3839509"/>
            <a:ext cx="1178202" cy="909443"/>
          </a:xfrm>
          <a:prstGeom prst="rect">
            <a:avLst/>
          </a:prstGeom>
        </p:spPr>
      </p:pic>
      <p:sp>
        <p:nvSpPr>
          <p:cNvPr id="7" name="object 13">
            <a:extLst>
              <a:ext uri="{FF2B5EF4-FFF2-40B4-BE49-F238E27FC236}">
                <a16:creationId xmlns:a16="http://schemas.microsoft.com/office/drawing/2014/main" id="{368FD5D1-5022-817E-03A4-C752A8A14753}"/>
              </a:ext>
            </a:extLst>
          </p:cNvPr>
          <p:cNvSpPr txBox="1"/>
          <p:nvPr/>
        </p:nvSpPr>
        <p:spPr>
          <a:xfrm>
            <a:off x="1375220" y="2125827"/>
            <a:ext cx="2734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solidFill>
                  <a:srgbClr val="434343"/>
                </a:solidFill>
                <a:latin typeface="Tahoma"/>
                <a:cs typeface="Tahoma"/>
              </a:rPr>
              <a:t>Convolution </a:t>
            </a:r>
            <a:r>
              <a:rPr sz="1600" b="1" spc="-50" dirty="0">
                <a:solidFill>
                  <a:srgbClr val="434343"/>
                </a:solidFill>
                <a:latin typeface="Tahoma"/>
                <a:cs typeface="Tahoma"/>
              </a:rPr>
              <a:t>Neural</a:t>
            </a:r>
            <a:r>
              <a:rPr sz="1600" b="1" spc="-10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b="1" spc="-35" dirty="0">
                <a:solidFill>
                  <a:srgbClr val="434343"/>
                </a:solidFill>
                <a:latin typeface="Tahoma"/>
                <a:cs typeface="Tahoma"/>
              </a:rPr>
              <a:t>network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E9B40BB-9308-5547-6BFD-2C67B5C7EB5F}"/>
              </a:ext>
            </a:extLst>
          </p:cNvPr>
          <p:cNvSpPr/>
          <p:nvPr/>
        </p:nvSpPr>
        <p:spPr>
          <a:xfrm>
            <a:off x="5220794" y="3417478"/>
            <a:ext cx="873369" cy="668215"/>
          </a:xfrm>
          <a:prstGeom prst="rightArrow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48C61F46-393B-2EC1-730B-C660A29BEB40}"/>
              </a:ext>
            </a:extLst>
          </p:cNvPr>
          <p:cNvSpPr txBox="1"/>
          <p:nvPr/>
        </p:nvSpPr>
        <p:spPr>
          <a:xfrm>
            <a:off x="7727270" y="1328476"/>
            <a:ext cx="3949461" cy="53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600"/>
              <a:t>NOT invariant to node ordering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700">
                <a:latin typeface="Trebuchet MS"/>
                <a:cs typeface="Trebuchet MS"/>
              </a:rPr>
              <a:t>Different size</a:t>
            </a:r>
            <a:endParaRPr lang="ko-KR" altLang="en-US" sz="1700">
              <a:latin typeface="Trebuchet MS"/>
              <a:cs typeface="Trebuchet MS"/>
            </a:endParaRPr>
          </a:p>
        </p:txBody>
      </p:sp>
      <p:pic>
        <p:nvPicPr>
          <p:cNvPr id="29" name="object 6">
            <a:extLst>
              <a:ext uri="{FF2B5EF4-FFF2-40B4-BE49-F238E27FC236}">
                <a16:creationId xmlns:a16="http://schemas.microsoft.com/office/drawing/2014/main" id="{A94B75E2-42FB-9B21-D34F-4EFE07794BD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42499" y="3892251"/>
            <a:ext cx="1665149" cy="1486575"/>
          </a:xfrm>
          <a:prstGeom prst="rect">
            <a:avLst/>
          </a:prstGeom>
        </p:spPr>
      </p:pic>
      <p:pic>
        <p:nvPicPr>
          <p:cNvPr id="31" name="object 8">
            <a:extLst>
              <a:ext uri="{FF2B5EF4-FFF2-40B4-BE49-F238E27FC236}">
                <a16:creationId xmlns:a16="http://schemas.microsoft.com/office/drawing/2014/main" id="{1B1A1689-A0CE-32E0-4A97-F8515E8892DE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42499" y="2125827"/>
            <a:ext cx="1665149" cy="1449700"/>
          </a:xfrm>
          <a:prstGeom prst="rect">
            <a:avLst/>
          </a:prstGeom>
        </p:spPr>
      </p:pic>
      <p:sp>
        <p:nvSpPr>
          <p:cNvPr id="34" name="object 11">
            <a:extLst>
              <a:ext uri="{FF2B5EF4-FFF2-40B4-BE49-F238E27FC236}">
                <a16:creationId xmlns:a16="http://schemas.microsoft.com/office/drawing/2014/main" id="{C9B1288B-5844-B77B-6AA3-7E92732DEF7A}"/>
              </a:ext>
            </a:extLst>
          </p:cNvPr>
          <p:cNvSpPr/>
          <p:nvPr/>
        </p:nvSpPr>
        <p:spPr>
          <a:xfrm>
            <a:off x="3951590" y="4446912"/>
            <a:ext cx="28575" cy="65405"/>
          </a:xfrm>
          <a:custGeom>
            <a:avLst/>
            <a:gdLst/>
            <a:ahLst/>
            <a:cxnLst/>
            <a:rect l="l" t="t" r="r" b="b"/>
            <a:pathLst>
              <a:path w="28575" h="65404">
                <a:moveTo>
                  <a:pt x="9673" y="65335"/>
                </a:moveTo>
                <a:lnTo>
                  <a:pt x="0" y="57447"/>
                </a:lnTo>
                <a:lnTo>
                  <a:pt x="4911" y="48304"/>
                </a:lnTo>
                <a:lnTo>
                  <a:pt x="8483" y="39030"/>
                </a:lnTo>
                <a:lnTo>
                  <a:pt x="10715" y="29626"/>
                </a:lnTo>
                <a:lnTo>
                  <a:pt x="11608" y="20091"/>
                </a:lnTo>
                <a:lnTo>
                  <a:pt x="11608" y="0"/>
                </a:lnTo>
                <a:lnTo>
                  <a:pt x="27979" y="0"/>
                </a:lnTo>
                <a:lnTo>
                  <a:pt x="27979" y="14882"/>
                </a:lnTo>
                <a:lnTo>
                  <a:pt x="26835" y="29867"/>
                </a:lnTo>
                <a:lnTo>
                  <a:pt x="23403" y="43271"/>
                </a:lnTo>
                <a:lnTo>
                  <a:pt x="17682" y="55094"/>
                </a:lnTo>
                <a:lnTo>
                  <a:pt x="9673" y="65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2">
            <a:extLst>
              <a:ext uri="{FF2B5EF4-FFF2-40B4-BE49-F238E27FC236}">
                <a16:creationId xmlns:a16="http://schemas.microsoft.com/office/drawing/2014/main" id="{142C3CAD-4F3C-2F77-52F4-CF30599CF4D3}"/>
              </a:ext>
            </a:extLst>
          </p:cNvPr>
          <p:cNvSpPr/>
          <p:nvPr/>
        </p:nvSpPr>
        <p:spPr>
          <a:xfrm>
            <a:off x="9944265" y="3579196"/>
            <a:ext cx="455930" cy="313055"/>
          </a:xfrm>
          <a:custGeom>
            <a:avLst/>
            <a:gdLst/>
            <a:ahLst/>
            <a:cxnLst/>
            <a:rect l="l" t="t" r="r" b="b"/>
            <a:pathLst>
              <a:path w="455929" h="313055">
                <a:moveTo>
                  <a:pt x="17710" y="243036"/>
                </a:moveTo>
                <a:lnTo>
                  <a:pt x="0" y="243036"/>
                </a:lnTo>
                <a:lnTo>
                  <a:pt x="69056" y="26342"/>
                </a:lnTo>
                <a:lnTo>
                  <a:pt x="84832" y="26342"/>
                </a:lnTo>
                <a:lnTo>
                  <a:pt x="92468" y="50303"/>
                </a:lnTo>
                <a:lnTo>
                  <a:pt x="76795" y="50303"/>
                </a:lnTo>
                <a:lnTo>
                  <a:pt x="41076" y="166538"/>
                </a:lnTo>
                <a:lnTo>
                  <a:pt x="129509" y="166538"/>
                </a:lnTo>
                <a:lnTo>
                  <a:pt x="134584" y="182463"/>
                </a:lnTo>
                <a:lnTo>
                  <a:pt x="36165" y="182463"/>
                </a:lnTo>
                <a:lnTo>
                  <a:pt x="17710" y="243036"/>
                </a:lnTo>
                <a:close/>
              </a:path>
              <a:path w="455929" h="313055">
                <a:moveTo>
                  <a:pt x="129509" y="166538"/>
                </a:moveTo>
                <a:lnTo>
                  <a:pt x="112514" y="166538"/>
                </a:lnTo>
                <a:lnTo>
                  <a:pt x="76795" y="50303"/>
                </a:lnTo>
                <a:lnTo>
                  <a:pt x="92468" y="50303"/>
                </a:lnTo>
                <a:lnTo>
                  <a:pt x="129509" y="166538"/>
                </a:lnTo>
                <a:close/>
              </a:path>
              <a:path w="455929" h="313055">
                <a:moveTo>
                  <a:pt x="153888" y="243036"/>
                </a:moveTo>
                <a:lnTo>
                  <a:pt x="136177" y="243036"/>
                </a:lnTo>
                <a:lnTo>
                  <a:pt x="117425" y="182463"/>
                </a:lnTo>
                <a:lnTo>
                  <a:pt x="134584" y="182463"/>
                </a:lnTo>
                <a:lnTo>
                  <a:pt x="153888" y="243036"/>
                </a:lnTo>
                <a:close/>
              </a:path>
              <a:path w="455929" h="313055">
                <a:moveTo>
                  <a:pt x="286494" y="103584"/>
                </a:moveTo>
                <a:lnTo>
                  <a:pt x="269974" y="103584"/>
                </a:lnTo>
                <a:lnTo>
                  <a:pt x="269974" y="14436"/>
                </a:lnTo>
                <a:lnTo>
                  <a:pt x="286494" y="14436"/>
                </a:lnTo>
                <a:lnTo>
                  <a:pt x="286494" y="103584"/>
                </a:lnTo>
                <a:close/>
              </a:path>
              <a:path w="455929" h="313055">
                <a:moveTo>
                  <a:pt x="228897" y="246012"/>
                </a:moveTo>
                <a:lnTo>
                  <a:pt x="190053" y="226665"/>
                </a:lnTo>
                <a:lnTo>
                  <a:pt x="177468" y="188518"/>
                </a:lnTo>
                <a:lnTo>
                  <a:pt x="176510" y="171747"/>
                </a:lnTo>
                <a:lnTo>
                  <a:pt x="176558" y="154037"/>
                </a:lnTo>
                <a:lnTo>
                  <a:pt x="183960" y="108923"/>
                </a:lnTo>
                <a:lnTo>
                  <a:pt x="216823" y="80227"/>
                </a:lnTo>
                <a:lnTo>
                  <a:pt x="229046" y="79027"/>
                </a:lnTo>
                <a:lnTo>
                  <a:pt x="241873" y="80562"/>
                </a:lnTo>
                <a:lnTo>
                  <a:pt x="252970" y="85166"/>
                </a:lnTo>
                <a:lnTo>
                  <a:pt x="262337" y="92840"/>
                </a:lnTo>
                <a:lnTo>
                  <a:pt x="263838" y="94952"/>
                </a:lnTo>
                <a:lnTo>
                  <a:pt x="232320" y="94952"/>
                </a:lnTo>
                <a:lnTo>
                  <a:pt x="222879" y="95854"/>
                </a:lnTo>
                <a:lnTo>
                  <a:pt x="195746" y="127768"/>
                </a:lnTo>
                <a:lnTo>
                  <a:pt x="193327" y="154037"/>
                </a:lnTo>
                <a:lnTo>
                  <a:pt x="193393" y="171747"/>
                </a:lnTo>
                <a:lnTo>
                  <a:pt x="202555" y="215651"/>
                </a:lnTo>
                <a:lnTo>
                  <a:pt x="232171" y="230237"/>
                </a:lnTo>
                <a:lnTo>
                  <a:pt x="264432" y="230237"/>
                </a:lnTo>
                <a:lnTo>
                  <a:pt x="262607" y="232702"/>
                </a:lnTo>
                <a:lnTo>
                  <a:pt x="253156" y="240096"/>
                </a:lnTo>
                <a:lnTo>
                  <a:pt x="241920" y="244533"/>
                </a:lnTo>
                <a:lnTo>
                  <a:pt x="228897" y="246012"/>
                </a:lnTo>
                <a:close/>
              </a:path>
              <a:path w="455929" h="313055">
                <a:moveTo>
                  <a:pt x="264432" y="230237"/>
                </a:moveTo>
                <a:lnTo>
                  <a:pt x="232171" y="230237"/>
                </a:lnTo>
                <a:lnTo>
                  <a:pt x="244301" y="228683"/>
                </a:lnTo>
                <a:lnTo>
                  <a:pt x="254644" y="224023"/>
                </a:lnTo>
                <a:lnTo>
                  <a:pt x="263202" y="216256"/>
                </a:lnTo>
                <a:lnTo>
                  <a:pt x="269974" y="205382"/>
                </a:lnTo>
                <a:lnTo>
                  <a:pt x="269974" y="121890"/>
                </a:lnTo>
                <a:lnTo>
                  <a:pt x="263435" y="110104"/>
                </a:lnTo>
                <a:lnTo>
                  <a:pt x="254979" y="101686"/>
                </a:lnTo>
                <a:lnTo>
                  <a:pt x="244608" y="96635"/>
                </a:lnTo>
                <a:lnTo>
                  <a:pt x="232320" y="94952"/>
                </a:lnTo>
                <a:lnTo>
                  <a:pt x="263838" y="94952"/>
                </a:lnTo>
                <a:lnTo>
                  <a:pt x="269974" y="103584"/>
                </a:lnTo>
                <a:lnTo>
                  <a:pt x="286494" y="103584"/>
                </a:lnTo>
                <a:lnTo>
                  <a:pt x="286494" y="222349"/>
                </a:lnTo>
                <a:lnTo>
                  <a:pt x="270271" y="222349"/>
                </a:lnTo>
                <a:lnTo>
                  <a:pt x="264432" y="230237"/>
                </a:lnTo>
                <a:close/>
              </a:path>
              <a:path w="455929" h="313055">
                <a:moveTo>
                  <a:pt x="286494" y="243036"/>
                </a:moveTo>
                <a:lnTo>
                  <a:pt x="271016" y="243036"/>
                </a:lnTo>
                <a:lnTo>
                  <a:pt x="270271" y="222349"/>
                </a:lnTo>
                <a:lnTo>
                  <a:pt x="286494" y="222349"/>
                </a:lnTo>
                <a:lnTo>
                  <a:pt x="286494" y="243036"/>
                </a:lnTo>
                <a:close/>
              </a:path>
              <a:path w="455929" h="313055">
                <a:moveTo>
                  <a:pt x="341828" y="292149"/>
                </a:moveTo>
                <a:lnTo>
                  <a:pt x="311199" y="292149"/>
                </a:lnTo>
                <a:lnTo>
                  <a:pt x="320445" y="290261"/>
                </a:lnTo>
                <a:lnTo>
                  <a:pt x="327049" y="284596"/>
                </a:lnTo>
                <a:lnTo>
                  <a:pt x="331012" y="275155"/>
                </a:lnTo>
                <a:lnTo>
                  <a:pt x="332333" y="261937"/>
                </a:lnTo>
                <a:lnTo>
                  <a:pt x="332333" y="82004"/>
                </a:lnTo>
                <a:lnTo>
                  <a:pt x="348853" y="82004"/>
                </a:lnTo>
                <a:lnTo>
                  <a:pt x="348740" y="261937"/>
                </a:lnTo>
                <a:lnTo>
                  <a:pt x="346630" y="281536"/>
                </a:lnTo>
                <a:lnTo>
                  <a:pt x="341828" y="292149"/>
                </a:lnTo>
                <a:close/>
              </a:path>
              <a:path w="455929" h="313055">
                <a:moveTo>
                  <a:pt x="313283" y="308074"/>
                </a:moveTo>
                <a:lnTo>
                  <a:pt x="308619" y="308074"/>
                </a:lnTo>
                <a:lnTo>
                  <a:pt x="304204" y="307131"/>
                </a:lnTo>
                <a:lnTo>
                  <a:pt x="300037" y="305246"/>
                </a:lnTo>
                <a:lnTo>
                  <a:pt x="300186" y="290214"/>
                </a:lnTo>
                <a:lnTo>
                  <a:pt x="304055" y="291504"/>
                </a:lnTo>
                <a:lnTo>
                  <a:pt x="307726" y="292149"/>
                </a:lnTo>
                <a:lnTo>
                  <a:pt x="341828" y="292149"/>
                </a:lnTo>
                <a:lnTo>
                  <a:pt x="339960" y="296279"/>
                </a:lnTo>
                <a:lnTo>
                  <a:pt x="328845" y="305125"/>
                </a:lnTo>
                <a:lnTo>
                  <a:pt x="313283" y="308074"/>
                </a:lnTo>
                <a:close/>
              </a:path>
              <a:path w="455929" h="313055">
                <a:moveTo>
                  <a:pt x="343991" y="47625"/>
                </a:moveTo>
                <a:lnTo>
                  <a:pt x="337046" y="47625"/>
                </a:lnTo>
                <a:lnTo>
                  <a:pt x="334367" y="46483"/>
                </a:lnTo>
                <a:lnTo>
                  <a:pt x="332482" y="44201"/>
                </a:lnTo>
                <a:lnTo>
                  <a:pt x="330696" y="41820"/>
                </a:lnTo>
                <a:lnTo>
                  <a:pt x="329803" y="38943"/>
                </a:lnTo>
                <a:lnTo>
                  <a:pt x="329803" y="32196"/>
                </a:lnTo>
                <a:lnTo>
                  <a:pt x="330696" y="29319"/>
                </a:lnTo>
                <a:lnTo>
                  <a:pt x="332482" y="26937"/>
                </a:lnTo>
                <a:lnTo>
                  <a:pt x="334367" y="24556"/>
                </a:lnTo>
                <a:lnTo>
                  <a:pt x="337046" y="23366"/>
                </a:lnTo>
                <a:lnTo>
                  <a:pt x="343991" y="23366"/>
                </a:lnTo>
                <a:lnTo>
                  <a:pt x="346670" y="24556"/>
                </a:lnTo>
                <a:lnTo>
                  <a:pt x="348555" y="26937"/>
                </a:lnTo>
                <a:lnTo>
                  <a:pt x="350539" y="29319"/>
                </a:lnTo>
                <a:lnTo>
                  <a:pt x="351532" y="32196"/>
                </a:lnTo>
                <a:lnTo>
                  <a:pt x="351532" y="38943"/>
                </a:lnTo>
                <a:lnTo>
                  <a:pt x="350539" y="41820"/>
                </a:lnTo>
                <a:lnTo>
                  <a:pt x="346670" y="46483"/>
                </a:lnTo>
                <a:lnTo>
                  <a:pt x="343991" y="47625"/>
                </a:lnTo>
                <a:close/>
              </a:path>
              <a:path w="455929" h="313055">
                <a:moveTo>
                  <a:pt x="451693" y="312985"/>
                </a:moveTo>
                <a:lnTo>
                  <a:pt x="426076" y="283238"/>
                </a:lnTo>
                <a:lnTo>
                  <a:pt x="408505" y="245389"/>
                </a:lnTo>
                <a:lnTo>
                  <a:pt x="397008" y="198359"/>
                </a:lnTo>
                <a:lnTo>
                  <a:pt x="394245" y="155525"/>
                </a:lnTo>
                <a:lnTo>
                  <a:pt x="394729" y="138912"/>
                </a:lnTo>
                <a:lnTo>
                  <a:pt x="401984" y="90636"/>
                </a:lnTo>
                <a:lnTo>
                  <a:pt x="416914" y="47550"/>
                </a:lnTo>
                <a:lnTo>
                  <a:pt x="437145" y="14101"/>
                </a:lnTo>
                <a:lnTo>
                  <a:pt x="451693" y="0"/>
                </a:lnTo>
                <a:lnTo>
                  <a:pt x="455562" y="12501"/>
                </a:lnTo>
                <a:lnTo>
                  <a:pt x="449516" y="18557"/>
                </a:lnTo>
                <a:lnTo>
                  <a:pt x="443731" y="26007"/>
                </a:lnTo>
                <a:lnTo>
                  <a:pt x="423750" y="68572"/>
                </a:lnTo>
                <a:lnTo>
                  <a:pt x="414179" y="110170"/>
                </a:lnTo>
                <a:lnTo>
                  <a:pt x="410914" y="158055"/>
                </a:lnTo>
                <a:lnTo>
                  <a:pt x="411277" y="173319"/>
                </a:lnTo>
                <a:lnTo>
                  <a:pt x="416718" y="217437"/>
                </a:lnTo>
                <a:lnTo>
                  <a:pt x="428020" y="256561"/>
                </a:lnTo>
                <a:lnTo>
                  <a:pt x="449572" y="295079"/>
                </a:lnTo>
                <a:lnTo>
                  <a:pt x="455562" y="301228"/>
                </a:lnTo>
                <a:lnTo>
                  <a:pt x="451693" y="312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23">
            <a:extLst>
              <a:ext uri="{FF2B5EF4-FFF2-40B4-BE49-F238E27FC236}">
                <a16:creationId xmlns:a16="http://schemas.microsoft.com/office/drawing/2014/main" id="{761FC231-AEEA-8AA5-E033-779CC2CFCB7B}"/>
              </a:ext>
            </a:extLst>
          </p:cNvPr>
          <p:cNvSpPr/>
          <p:nvPr/>
        </p:nvSpPr>
        <p:spPr>
          <a:xfrm>
            <a:off x="10634025" y="3579196"/>
            <a:ext cx="61594" cy="313055"/>
          </a:xfrm>
          <a:custGeom>
            <a:avLst/>
            <a:gdLst/>
            <a:ahLst/>
            <a:cxnLst/>
            <a:rect l="l" t="t" r="r" b="b"/>
            <a:pathLst>
              <a:path w="61595" h="313055">
                <a:moveTo>
                  <a:pt x="3720" y="312985"/>
                </a:moveTo>
                <a:lnTo>
                  <a:pt x="0" y="301228"/>
                </a:lnTo>
                <a:lnTo>
                  <a:pt x="7097" y="293889"/>
                </a:lnTo>
                <a:lnTo>
                  <a:pt x="13803" y="284671"/>
                </a:lnTo>
                <a:lnTo>
                  <a:pt x="34183" y="236980"/>
                </a:lnTo>
                <a:lnTo>
                  <a:pt x="43485" y="184221"/>
                </a:lnTo>
                <a:lnTo>
                  <a:pt x="44648" y="155078"/>
                </a:lnTo>
                <a:lnTo>
                  <a:pt x="44276" y="139963"/>
                </a:lnTo>
                <a:lnTo>
                  <a:pt x="38695" y="96291"/>
                </a:lnTo>
                <a:lnTo>
                  <a:pt x="27309" y="56833"/>
                </a:lnTo>
                <a:lnTo>
                  <a:pt x="5860" y="17803"/>
                </a:lnTo>
                <a:lnTo>
                  <a:pt x="0" y="11757"/>
                </a:lnTo>
                <a:lnTo>
                  <a:pt x="3720" y="0"/>
                </a:lnTo>
                <a:lnTo>
                  <a:pt x="34379" y="39290"/>
                </a:lnTo>
                <a:lnTo>
                  <a:pt x="54471" y="94580"/>
                </a:lnTo>
                <a:lnTo>
                  <a:pt x="61168" y="157757"/>
                </a:lnTo>
                <a:lnTo>
                  <a:pt x="60703" y="174333"/>
                </a:lnTo>
                <a:lnTo>
                  <a:pt x="53726" y="222051"/>
                </a:lnTo>
                <a:lnTo>
                  <a:pt x="39188" y="264607"/>
                </a:lnTo>
                <a:lnTo>
                  <a:pt x="18715" y="298474"/>
                </a:lnTo>
                <a:lnTo>
                  <a:pt x="11338" y="306567"/>
                </a:lnTo>
                <a:lnTo>
                  <a:pt x="3720" y="312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4">
            <a:extLst>
              <a:ext uri="{FF2B5EF4-FFF2-40B4-BE49-F238E27FC236}">
                <a16:creationId xmlns:a16="http://schemas.microsoft.com/office/drawing/2014/main" id="{FA4F596D-8EF0-12AC-55AD-671AC20ABFB5}"/>
              </a:ext>
            </a:extLst>
          </p:cNvPr>
          <p:cNvSpPr/>
          <p:nvPr/>
        </p:nvSpPr>
        <p:spPr>
          <a:xfrm>
            <a:off x="10983845" y="3579196"/>
            <a:ext cx="455930" cy="313055"/>
          </a:xfrm>
          <a:custGeom>
            <a:avLst/>
            <a:gdLst/>
            <a:ahLst/>
            <a:cxnLst/>
            <a:rect l="l" t="t" r="r" b="b"/>
            <a:pathLst>
              <a:path w="455929" h="313055">
                <a:moveTo>
                  <a:pt x="17710" y="243036"/>
                </a:moveTo>
                <a:lnTo>
                  <a:pt x="0" y="243036"/>
                </a:lnTo>
                <a:lnTo>
                  <a:pt x="69056" y="26342"/>
                </a:lnTo>
                <a:lnTo>
                  <a:pt x="84832" y="26342"/>
                </a:lnTo>
                <a:lnTo>
                  <a:pt x="92468" y="50303"/>
                </a:lnTo>
                <a:lnTo>
                  <a:pt x="76795" y="50303"/>
                </a:lnTo>
                <a:lnTo>
                  <a:pt x="41076" y="166538"/>
                </a:lnTo>
                <a:lnTo>
                  <a:pt x="129509" y="166538"/>
                </a:lnTo>
                <a:lnTo>
                  <a:pt x="134584" y="182463"/>
                </a:lnTo>
                <a:lnTo>
                  <a:pt x="36165" y="182463"/>
                </a:lnTo>
                <a:lnTo>
                  <a:pt x="17710" y="243036"/>
                </a:lnTo>
                <a:close/>
              </a:path>
              <a:path w="455929" h="313055">
                <a:moveTo>
                  <a:pt x="129509" y="166538"/>
                </a:moveTo>
                <a:lnTo>
                  <a:pt x="112514" y="166538"/>
                </a:lnTo>
                <a:lnTo>
                  <a:pt x="76795" y="50303"/>
                </a:lnTo>
                <a:lnTo>
                  <a:pt x="92468" y="50303"/>
                </a:lnTo>
                <a:lnTo>
                  <a:pt x="129509" y="166538"/>
                </a:lnTo>
                <a:close/>
              </a:path>
              <a:path w="455929" h="313055">
                <a:moveTo>
                  <a:pt x="153888" y="243036"/>
                </a:moveTo>
                <a:lnTo>
                  <a:pt x="136177" y="243036"/>
                </a:lnTo>
                <a:lnTo>
                  <a:pt x="117425" y="182463"/>
                </a:lnTo>
                <a:lnTo>
                  <a:pt x="134584" y="182463"/>
                </a:lnTo>
                <a:lnTo>
                  <a:pt x="153888" y="243036"/>
                </a:lnTo>
                <a:close/>
              </a:path>
              <a:path w="455929" h="313055">
                <a:moveTo>
                  <a:pt x="286494" y="103584"/>
                </a:moveTo>
                <a:lnTo>
                  <a:pt x="269974" y="103584"/>
                </a:lnTo>
                <a:lnTo>
                  <a:pt x="269974" y="14436"/>
                </a:lnTo>
                <a:lnTo>
                  <a:pt x="286494" y="14436"/>
                </a:lnTo>
                <a:lnTo>
                  <a:pt x="286494" y="103584"/>
                </a:lnTo>
                <a:close/>
              </a:path>
              <a:path w="455929" h="313055">
                <a:moveTo>
                  <a:pt x="228897" y="246012"/>
                </a:moveTo>
                <a:lnTo>
                  <a:pt x="190053" y="226665"/>
                </a:lnTo>
                <a:lnTo>
                  <a:pt x="177468" y="188518"/>
                </a:lnTo>
                <a:lnTo>
                  <a:pt x="176510" y="171747"/>
                </a:lnTo>
                <a:lnTo>
                  <a:pt x="176558" y="154037"/>
                </a:lnTo>
                <a:lnTo>
                  <a:pt x="183960" y="108923"/>
                </a:lnTo>
                <a:lnTo>
                  <a:pt x="216823" y="80227"/>
                </a:lnTo>
                <a:lnTo>
                  <a:pt x="229046" y="79027"/>
                </a:lnTo>
                <a:lnTo>
                  <a:pt x="241873" y="80562"/>
                </a:lnTo>
                <a:lnTo>
                  <a:pt x="252970" y="85166"/>
                </a:lnTo>
                <a:lnTo>
                  <a:pt x="262337" y="92840"/>
                </a:lnTo>
                <a:lnTo>
                  <a:pt x="263838" y="94952"/>
                </a:lnTo>
                <a:lnTo>
                  <a:pt x="232320" y="94952"/>
                </a:lnTo>
                <a:lnTo>
                  <a:pt x="222879" y="95854"/>
                </a:lnTo>
                <a:lnTo>
                  <a:pt x="195746" y="127768"/>
                </a:lnTo>
                <a:lnTo>
                  <a:pt x="193327" y="154037"/>
                </a:lnTo>
                <a:lnTo>
                  <a:pt x="193393" y="171747"/>
                </a:lnTo>
                <a:lnTo>
                  <a:pt x="202555" y="215651"/>
                </a:lnTo>
                <a:lnTo>
                  <a:pt x="232171" y="230237"/>
                </a:lnTo>
                <a:lnTo>
                  <a:pt x="264432" y="230237"/>
                </a:lnTo>
                <a:lnTo>
                  <a:pt x="262607" y="232702"/>
                </a:lnTo>
                <a:lnTo>
                  <a:pt x="253156" y="240096"/>
                </a:lnTo>
                <a:lnTo>
                  <a:pt x="241920" y="244533"/>
                </a:lnTo>
                <a:lnTo>
                  <a:pt x="228897" y="246012"/>
                </a:lnTo>
                <a:close/>
              </a:path>
              <a:path w="455929" h="313055">
                <a:moveTo>
                  <a:pt x="264432" y="230237"/>
                </a:moveTo>
                <a:lnTo>
                  <a:pt x="232171" y="230237"/>
                </a:lnTo>
                <a:lnTo>
                  <a:pt x="244301" y="228683"/>
                </a:lnTo>
                <a:lnTo>
                  <a:pt x="254644" y="224023"/>
                </a:lnTo>
                <a:lnTo>
                  <a:pt x="263202" y="216256"/>
                </a:lnTo>
                <a:lnTo>
                  <a:pt x="269974" y="205382"/>
                </a:lnTo>
                <a:lnTo>
                  <a:pt x="269974" y="121890"/>
                </a:lnTo>
                <a:lnTo>
                  <a:pt x="263435" y="110104"/>
                </a:lnTo>
                <a:lnTo>
                  <a:pt x="254979" y="101686"/>
                </a:lnTo>
                <a:lnTo>
                  <a:pt x="244608" y="96635"/>
                </a:lnTo>
                <a:lnTo>
                  <a:pt x="232320" y="94952"/>
                </a:lnTo>
                <a:lnTo>
                  <a:pt x="263838" y="94952"/>
                </a:lnTo>
                <a:lnTo>
                  <a:pt x="269974" y="103584"/>
                </a:lnTo>
                <a:lnTo>
                  <a:pt x="286494" y="103584"/>
                </a:lnTo>
                <a:lnTo>
                  <a:pt x="286494" y="222349"/>
                </a:lnTo>
                <a:lnTo>
                  <a:pt x="270271" y="222349"/>
                </a:lnTo>
                <a:lnTo>
                  <a:pt x="264432" y="230237"/>
                </a:lnTo>
                <a:close/>
              </a:path>
              <a:path w="455929" h="313055">
                <a:moveTo>
                  <a:pt x="286494" y="243036"/>
                </a:moveTo>
                <a:lnTo>
                  <a:pt x="271015" y="243036"/>
                </a:lnTo>
                <a:lnTo>
                  <a:pt x="270271" y="222349"/>
                </a:lnTo>
                <a:lnTo>
                  <a:pt x="286494" y="222349"/>
                </a:lnTo>
                <a:lnTo>
                  <a:pt x="286494" y="243036"/>
                </a:lnTo>
                <a:close/>
              </a:path>
              <a:path w="455929" h="313055">
                <a:moveTo>
                  <a:pt x="341828" y="292149"/>
                </a:moveTo>
                <a:lnTo>
                  <a:pt x="311199" y="292149"/>
                </a:lnTo>
                <a:lnTo>
                  <a:pt x="320445" y="290261"/>
                </a:lnTo>
                <a:lnTo>
                  <a:pt x="327049" y="284596"/>
                </a:lnTo>
                <a:lnTo>
                  <a:pt x="331012" y="275155"/>
                </a:lnTo>
                <a:lnTo>
                  <a:pt x="332333" y="261937"/>
                </a:lnTo>
                <a:lnTo>
                  <a:pt x="332333" y="82004"/>
                </a:lnTo>
                <a:lnTo>
                  <a:pt x="348853" y="82004"/>
                </a:lnTo>
                <a:lnTo>
                  <a:pt x="348740" y="261937"/>
                </a:lnTo>
                <a:lnTo>
                  <a:pt x="346630" y="281536"/>
                </a:lnTo>
                <a:lnTo>
                  <a:pt x="341828" y="292149"/>
                </a:lnTo>
                <a:close/>
              </a:path>
              <a:path w="455929" h="313055">
                <a:moveTo>
                  <a:pt x="313283" y="308074"/>
                </a:moveTo>
                <a:lnTo>
                  <a:pt x="308620" y="308074"/>
                </a:lnTo>
                <a:lnTo>
                  <a:pt x="304204" y="307131"/>
                </a:lnTo>
                <a:lnTo>
                  <a:pt x="300037" y="305246"/>
                </a:lnTo>
                <a:lnTo>
                  <a:pt x="300186" y="290214"/>
                </a:lnTo>
                <a:lnTo>
                  <a:pt x="304055" y="291504"/>
                </a:lnTo>
                <a:lnTo>
                  <a:pt x="307727" y="292149"/>
                </a:lnTo>
                <a:lnTo>
                  <a:pt x="341828" y="292149"/>
                </a:lnTo>
                <a:lnTo>
                  <a:pt x="339960" y="296279"/>
                </a:lnTo>
                <a:lnTo>
                  <a:pt x="328845" y="305125"/>
                </a:lnTo>
                <a:lnTo>
                  <a:pt x="313283" y="308074"/>
                </a:lnTo>
                <a:close/>
              </a:path>
              <a:path w="455929" h="313055">
                <a:moveTo>
                  <a:pt x="343991" y="47625"/>
                </a:moveTo>
                <a:lnTo>
                  <a:pt x="337046" y="47625"/>
                </a:lnTo>
                <a:lnTo>
                  <a:pt x="334367" y="46483"/>
                </a:lnTo>
                <a:lnTo>
                  <a:pt x="332482" y="44201"/>
                </a:lnTo>
                <a:lnTo>
                  <a:pt x="330696" y="41820"/>
                </a:lnTo>
                <a:lnTo>
                  <a:pt x="329803" y="38943"/>
                </a:lnTo>
                <a:lnTo>
                  <a:pt x="329803" y="32196"/>
                </a:lnTo>
                <a:lnTo>
                  <a:pt x="330696" y="29319"/>
                </a:lnTo>
                <a:lnTo>
                  <a:pt x="332482" y="26937"/>
                </a:lnTo>
                <a:lnTo>
                  <a:pt x="334367" y="24556"/>
                </a:lnTo>
                <a:lnTo>
                  <a:pt x="337046" y="23366"/>
                </a:lnTo>
                <a:lnTo>
                  <a:pt x="343991" y="23366"/>
                </a:lnTo>
                <a:lnTo>
                  <a:pt x="346670" y="24556"/>
                </a:lnTo>
                <a:lnTo>
                  <a:pt x="348555" y="26937"/>
                </a:lnTo>
                <a:lnTo>
                  <a:pt x="350539" y="29319"/>
                </a:lnTo>
                <a:lnTo>
                  <a:pt x="351532" y="32196"/>
                </a:lnTo>
                <a:lnTo>
                  <a:pt x="351532" y="38943"/>
                </a:lnTo>
                <a:lnTo>
                  <a:pt x="350539" y="41820"/>
                </a:lnTo>
                <a:lnTo>
                  <a:pt x="346670" y="46483"/>
                </a:lnTo>
                <a:lnTo>
                  <a:pt x="343991" y="47625"/>
                </a:lnTo>
                <a:close/>
              </a:path>
              <a:path w="455929" h="313055">
                <a:moveTo>
                  <a:pt x="451693" y="312985"/>
                </a:moveTo>
                <a:lnTo>
                  <a:pt x="426076" y="283238"/>
                </a:lnTo>
                <a:lnTo>
                  <a:pt x="408505" y="245389"/>
                </a:lnTo>
                <a:lnTo>
                  <a:pt x="397008" y="198359"/>
                </a:lnTo>
                <a:lnTo>
                  <a:pt x="394245" y="155525"/>
                </a:lnTo>
                <a:lnTo>
                  <a:pt x="394729" y="138912"/>
                </a:lnTo>
                <a:lnTo>
                  <a:pt x="401984" y="90636"/>
                </a:lnTo>
                <a:lnTo>
                  <a:pt x="416914" y="47550"/>
                </a:lnTo>
                <a:lnTo>
                  <a:pt x="437145" y="14101"/>
                </a:lnTo>
                <a:lnTo>
                  <a:pt x="451693" y="0"/>
                </a:lnTo>
                <a:lnTo>
                  <a:pt x="455562" y="12501"/>
                </a:lnTo>
                <a:lnTo>
                  <a:pt x="449516" y="18557"/>
                </a:lnTo>
                <a:lnTo>
                  <a:pt x="443731" y="26007"/>
                </a:lnTo>
                <a:lnTo>
                  <a:pt x="423750" y="68572"/>
                </a:lnTo>
                <a:lnTo>
                  <a:pt x="414179" y="110170"/>
                </a:lnTo>
                <a:lnTo>
                  <a:pt x="410914" y="158055"/>
                </a:lnTo>
                <a:lnTo>
                  <a:pt x="411277" y="173319"/>
                </a:lnTo>
                <a:lnTo>
                  <a:pt x="416718" y="217437"/>
                </a:lnTo>
                <a:lnTo>
                  <a:pt x="428020" y="256561"/>
                </a:lnTo>
                <a:lnTo>
                  <a:pt x="449572" y="295079"/>
                </a:lnTo>
                <a:lnTo>
                  <a:pt x="455562" y="301228"/>
                </a:lnTo>
                <a:lnTo>
                  <a:pt x="451693" y="312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5">
            <a:extLst>
              <a:ext uri="{FF2B5EF4-FFF2-40B4-BE49-F238E27FC236}">
                <a16:creationId xmlns:a16="http://schemas.microsoft.com/office/drawing/2014/main" id="{2D636E9C-D03A-FE78-E68F-6DC2517AFDA5}"/>
              </a:ext>
            </a:extLst>
          </p:cNvPr>
          <p:cNvSpPr txBox="1"/>
          <p:nvPr/>
        </p:nvSpPr>
        <p:spPr>
          <a:xfrm>
            <a:off x="10394271" y="3428533"/>
            <a:ext cx="12852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2195" algn="l"/>
              </a:tabLst>
            </a:pPr>
            <a:r>
              <a:rPr sz="2400" spc="170" dirty="0">
                <a:latin typeface="Cambria"/>
                <a:cs typeface="Cambria"/>
              </a:rPr>
              <a:t>𝙂</a:t>
            </a:r>
            <a:r>
              <a:rPr sz="2400" spc="180" dirty="0">
                <a:latin typeface="Cambria"/>
                <a:cs typeface="Cambria"/>
              </a:rPr>
              <a:t> </a:t>
            </a:r>
            <a:r>
              <a:rPr sz="3000" b="1" spc="-315" dirty="0">
                <a:latin typeface="Trebuchet MS"/>
                <a:cs typeface="Trebuchet MS"/>
              </a:rPr>
              <a:t>≠</a:t>
            </a:r>
            <a:r>
              <a:rPr sz="3000" b="1" dirty="0">
                <a:latin typeface="Trebuchet MS"/>
                <a:cs typeface="Trebuchet MS"/>
              </a:rPr>
              <a:t>	</a:t>
            </a:r>
            <a:r>
              <a:rPr sz="2400" spc="120" dirty="0">
                <a:latin typeface="Cambria"/>
                <a:cs typeface="Cambria"/>
              </a:rPr>
              <a:t>𝙂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9" name="object 26">
            <a:extLst>
              <a:ext uri="{FF2B5EF4-FFF2-40B4-BE49-F238E27FC236}">
                <a16:creationId xmlns:a16="http://schemas.microsoft.com/office/drawing/2014/main" id="{BE57C146-5949-1987-4F38-E7840BDD8F9E}"/>
              </a:ext>
            </a:extLst>
          </p:cNvPr>
          <p:cNvSpPr/>
          <p:nvPr/>
        </p:nvSpPr>
        <p:spPr>
          <a:xfrm>
            <a:off x="11676732" y="3579196"/>
            <a:ext cx="111125" cy="313055"/>
          </a:xfrm>
          <a:custGeom>
            <a:avLst/>
            <a:gdLst/>
            <a:ahLst/>
            <a:cxnLst/>
            <a:rect l="l" t="t" r="r" b="b"/>
            <a:pathLst>
              <a:path w="111125" h="313055">
                <a:moveTo>
                  <a:pt x="9673" y="79771"/>
                </a:moveTo>
                <a:lnTo>
                  <a:pt x="0" y="71883"/>
                </a:lnTo>
                <a:lnTo>
                  <a:pt x="4911" y="62740"/>
                </a:lnTo>
                <a:lnTo>
                  <a:pt x="8483" y="53466"/>
                </a:lnTo>
                <a:lnTo>
                  <a:pt x="10715" y="44062"/>
                </a:lnTo>
                <a:lnTo>
                  <a:pt x="11608" y="34528"/>
                </a:lnTo>
                <a:lnTo>
                  <a:pt x="11608" y="14436"/>
                </a:lnTo>
                <a:lnTo>
                  <a:pt x="27979" y="14436"/>
                </a:lnTo>
                <a:lnTo>
                  <a:pt x="27979" y="29319"/>
                </a:lnTo>
                <a:lnTo>
                  <a:pt x="26835" y="44304"/>
                </a:lnTo>
                <a:lnTo>
                  <a:pt x="23403" y="57708"/>
                </a:lnTo>
                <a:lnTo>
                  <a:pt x="17682" y="69530"/>
                </a:lnTo>
                <a:lnTo>
                  <a:pt x="9673" y="79771"/>
                </a:lnTo>
                <a:close/>
              </a:path>
              <a:path w="111125" h="313055">
                <a:moveTo>
                  <a:pt x="53131" y="312985"/>
                </a:moveTo>
                <a:lnTo>
                  <a:pt x="49410" y="301228"/>
                </a:lnTo>
                <a:lnTo>
                  <a:pt x="56508" y="293889"/>
                </a:lnTo>
                <a:lnTo>
                  <a:pt x="63214" y="284671"/>
                </a:lnTo>
                <a:lnTo>
                  <a:pt x="83594" y="236980"/>
                </a:lnTo>
                <a:lnTo>
                  <a:pt x="92896" y="184221"/>
                </a:lnTo>
                <a:lnTo>
                  <a:pt x="94059" y="155078"/>
                </a:lnTo>
                <a:lnTo>
                  <a:pt x="93687" y="139963"/>
                </a:lnTo>
                <a:lnTo>
                  <a:pt x="88106" y="96291"/>
                </a:lnTo>
                <a:lnTo>
                  <a:pt x="76720" y="56833"/>
                </a:lnTo>
                <a:lnTo>
                  <a:pt x="55270" y="17803"/>
                </a:lnTo>
                <a:lnTo>
                  <a:pt x="49410" y="11757"/>
                </a:lnTo>
                <a:lnTo>
                  <a:pt x="53131" y="0"/>
                </a:lnTo>
                <a:lnTo>
                  <a:pt x="83790" y="39290"/>
                </a:lnTo>
                <a:lnTo>
                  <a:pt x="103881" y="94580"/>
                </a:lnTo>
                <a:lnTo>
                  <a:pt x="110579" y="157757"/>
                </a:lnTo>
                <a:lnTo>
                  <a:pt x="110114" y="174333"/>
                </a:lnTo>
                <a:lnTo>
                  <a:pt x="103137" y="222051"/>
                </a:lnTo>
                <a:lnTo>
                  <a:pt x="88599" y="264607"/>
                </a:lnTo>
                <a:lnTo>
                  <a:pt x="68126" y="298474"/>
                </a:lnTo>
                <a:lnTo>
                  <a:pt x="60749" y="306567"/>
                </a:lnTo>
                <a:lnTo>
                  <a:pt x="53131" y="312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0" name="object 5">
            <a:extLst>
              <a:ext uri="{FF2B5EF4-FFF2-40B4-BE49-F238E27FC236}">
                <a16:creationId xmlns:a16="http://schemas.microsoft.com/office/drawing/2014/main" id="{4818FE3C-71DB-F378-FE5D-C9E515A87AA8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94097" y="2239240"/>
            <a:ext cx="1790024" cy="1449700"/>
          </a:xfrm>
          <a:prstGeom prst="rect">
            <a:avLst/>
          </a:prstGeom>
        </p:spPr>
      </p:pic>
      <p:pic>
        <p:nvPicPr>
          <p:cNvPr id="51" name="object 7">
            <a:extLst>
              <a:ext uri="{FF2B5EF4-FFF2-40B4-BE49-F238E27FC236}">
                <a16:creationId xmlns:a16="http://schemas.microsoft.com/office/drawing/2014/main" id="{AE5AB70E-755C-738B-4949-65EF146C563A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94097" y="4005664"/>
            <a:ext cx="1790024" cy="1486575"/>
          </a:xfrm>
          <a:prstGeom prst="rect">
            <a:avLst/>
          </a:prstGeom>
        </p:spPr>
      </p:pic>
      <p:sp>
        <p:nvSpPr>
          <p:cNvPr id="52" name="object 9">
            <a:extLst>
              <a:ext uri="{FF2B5EF4-FFF2-40B4-BE49-F238E27FC236}">
                <a16:creationId xmlns:a16="http://schemas.microsoft.com/office/drawing/2014/main" id="{50A4D4A0-4BF4-A0F0-6382-3A8F149531FB}"/>
              </a:ext>
            </a:extLst>
          </p:cNvPr>
          <p:cNvSpPr txBox="1"/>
          <p:nvPr/>
        </p:nvSpPr>
        <p:spPr>
          <a:xfrm>
            <a:off x="6929897" y="2748623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0" dirty="0">
                <a:latin typeface="Cambria"/>
                <a:cs typeface="Cambria"/>
              </a:rPr>
              <a:t>𝙂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3" name="object 10">
            <a:extLst>
              <a:ext uri="{FF2B5EF4-FFF2-40B4-BE49-F238E27FC236}">
                <a16:creationId xmlns:a16="http://schemas.microsoft.com/office/drawing/2014/main" id="{F88C9FA8-86E9-A428-60F6-CA6A64CBB3D7}"/>
              </a:ext>
            </a:extLst>
          </p:cNvPr>
          <p:cNvSpPr txBox="1"/>
          <p:nvPr/>
        </p:nvSpPr>
        <p:spPr>
          <a:xfrm>
            <a:off x="6929897" y="4564622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0" dirty="0">
                <a:latin typeface="Cambria"/>
                <a:cs typeface="Cambria"/>
              </a:rPr>
              <a:t>𝙂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4" name="object 15">
            <a:extLst>
              <a:ext uri="{FF2B5EF4-FFF2-40B4-BE49-F238E27FC236}">
                <a16:creationId xmlns:a16="http://schemas.microsoft.com/office/drawing/2014/main" id="{5273BB31-1B3D-5EBF-3556-0F4C345F28E5}"/>
              </a:ext>
            </a:extLst>
          </p:cNvPr>
          <p:cNvSpPr/>
          <p:nvPr/>
        </p:nvSpPr>
        <p:spPr>
          <a:xfrm>
            <a:off x="7175642" y="4617844"/>
            <a:ext cx="28575" cy="65405"/>
          </a:xfrm>
          <a:custGeom>
            <a:avLst/>
            <a:gdLst/>
            <a:ahLst/>
            <a:cxnLst/>
            <a:rect l="l" t="t" r="r" b="b"/>
            <a:pathLst>
              <a:path w="28575" h="65405">
                <a:moveTo>
                  <a:pt x="9673" y="65335"/>
                </a:moveTo>
                <a:lnTo>
                  <a:pt x="0" y="57447"/>
                </a:lnTo>
                <a:lnTo>
                  <a:pt x="4911" y="48304"/>
                </a:lnTo>
                <a:lnTo>
                  <a:pt x="8483" y="39030"/>
                </a:lnTo>
                <a:lnTo>
                  <a:pt x="10715" y="29626"/>
                </a:lnTo>
                <a:lnTo>
                  <a:pt x="11608" y="20091"/>
                </a:lnTo>
                <a:lnTo>
                  <a:pt x="11608" y="0"/>
                </a:lnTo>
                <a:lnTo>
                  <a:pt x="27979" y="0"/>
                </a:lnTo>
                <a:lnTo>
                  <a:pt x="27979" y="14882"/>
                </a:lnTo>
                <a:lnTo>
                  <a:pt x="26835" y="29867"/>
                </a:lnTo>
                <a:lnTo>
                  <a:pt x="23403" y="43271"/>
                </a:lnTo>
                <a:lnTo>
                  <a:pt x="17682" y="55094"/>
                </a:lnTo>
                <a:lnTo>
                  <a:pt x="9673" y="65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533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33D90-996E-7DC9-7FFC-2624E7270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DDB270-042B-C019-1757-19E4B0C6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10E30B2-9294-26F0-A169-877942D37F39}"/>
              </a:ext>
            </a:extLst>
          </p:cNvPr>
          <p:cNvSpPr txBox="1">
            <a:spLocks/>
          </p:cNvSpPr>
          <p:nvPr/>
        </p:nvSpPr>
        <p:spPr>
          <a:xfrm>
            <a:off x="171079" y="431177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4. Definitions</a:t>
            </a:r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7DB2726E-932C-A65A-F4BB-95F1D39E768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11317" y="3939088"/>
            <a:ext cx="1665149" cy="1449700"/>
          </a:xfrm>
          <a:prstGeom prst="rect">
            <a:avLst/>
          </a:prstGeom>
        </p:spPr>
      </p:pic>
      <p:pic>
        <p:nvPicPr>
          <p:cNvPr id="10" name="object 5">
            <a:extLst>
              <a:ext uri="{FF2B5EF4-FFF2-40B4-BE49-F238E27FC236}">
                <a16:creationId xmlns:a16="http://schemas.microsoft.com/office/drawing/2014/main" id="{98B0CBAE-95C1-E0CA-DE03-3A7FFAAA9E1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05739" y="1854800"/>
            <a:ext cx="876299" cy="1257299"/>
          </a:xfrm>
          <a:prstGeom prst="rect">
            <a:avLst/>
          </a:prstGeom>
        </p:spPr>
      </p:pic>
      <p:grpSp>
        <p:nvGrpSpPr>
          <p:cNvPr id="11" name="object 6">
            <a:extLst>
              <a:ext uri="{FF2B5EF4-FFF2-40B4-BE49-F238E27FC236}">
                <a16:creationId xmlns:a16="http://schemas.microsoft.com/office/drawing/2014/main" id="{0EBF5F8B-9679-5B99-9FD2-7E30CB088783}"/>
              </a:ext>
            </a:extLst>
          </p:cNvPr>
          <p:cNvGrpSpPr/>
          <p:nvPr/>
        </p:nvGrpSpPr>
        <p:grpSpPr>
          <a:xfrm>
            <a:off x="1739452" y="2426225"/>
            <a:ext cx="4151629" cy="2728595"/>
            <a:chOff x="455775" y="1670087"/>
            <a:chExt cx="4151629" cy="2728595"/>
          </a:xfrm>
        </p:grpSpPr>
        <p:pic>
          <p:nvPicPr>
            <p:cNvPr id="12" name="object 7">
              <a:extLst>
                <a:ext uri="{FF2B5EF4-FFF2-40B4-BE49-F238E27FC236}">
                  <a16:creationId xmlns:a16="http://schemas.microsoft.com/office/drawing/2014/main" id="{AF53C930-EF5E-3538-6B80-851FD9B9BBD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5775" y="2845750"/>
              <a:ext cx="2085974" cy="1552574"/>
            </a:xfrm>
            <a:prstGeom prst="rect">
              <a:avLst/>
            </a:prstGeom>
          </p:spPr>
        </p:pic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9E3FB2E3-F5CD-E1C1-2F92-5DEE0804791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5550" y="3564887"/>
              <a:ext cx="2141700" cy="341100"/>
            </a:xfrm>
            <a:prstGeom prst="rect">
              <a:avLst/>
            </a:prstGeom>
          </p:spPr>
        </p:pic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5F91F400-CE7D-0412-AC29-AFF69931275C}"/>
                </a:ext>
              </a:extLst>
            </p:cNvPr>
            <p:cNvSpPr/>
            <p:nvPr/>
          </p:nvSpPr>
          <p:spPr>
            <a:xfrm>
              <a:off x="2541750" y="3622037"/>
              <a:ext cx="1762125" cy="167640"/>
            </a:xfrm>
            <a:custGeom>
              <a:avLst/>
              <a:gdLst/>
              <a:ahLst/>
              <a:cxnLst/>
              <a:rect l="l" t="t" r="r" b="b"/>
              <a:pathLst>
                <a:path w="1762125" h="167639">
                  <a:moveTo>
                    <a:pt x="0" y="0"/>
                  </a:moveTo>
                  <a:lnTo>
                    <a:pt x="1761721" y="167112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0">
              <a:extLst>
                <a:ext uri="{FF2B5EF4-FFF2-40B4-BE49-F238E27FC236}">
                  <a16:creationId xmlns:a16="http://schemas.microsoft.com/office/drawing/2014/main" id="{4EFB1BF3-9C61-4934-F313-E04601F1308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78478" y="3707450"/>
              <a:ext cx="216171" cy="163398"/>
            </a:xfrm>
            <a:prstGeom prst="rect">
              <a:avLst/>
            </a:prstGeom>
          </p:spPr>
        </p:pic>
        <p:pic>
          <p:nvPicPr>
            <p:cNvPr id="16" name="object 11">
              <a:extLst>
                <a:ext uri="{FF2B5EF4-FFF2-40B4-BE49-F238E27FC236}">
                  <a16:creationId xmlns:a16="http://schemas.microsoft.com/office/drawing/2014/main" id="{50A278DE-06CF-D398-1195-A45F513F7EB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65550" y="1670087"/>
              <a:ext cx="2125200" cy="2047200"/>
            </a:xfrm>
            <a:prstGeom prst="rect">
              <a:avLst/>
            </a:prstGeom>
          </p:spPr>
        </p:pic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14E50B4C-7BEB-3144-DDF7-8A8E35E75BB9}"/>
                </a:ext>
              </a:extLst>
            </p:cNvPr>
            <p:cNvSpPr/>
            <p:nvPr/>
          </p:nvSpPr>
          <p:spPr>
            <a:xfrm>
              <a:off x="2541750" y="1885589"/>
              <a:ext cx="1808480" cy="1736725"/>
            </a:xfrm>
            <a:custGeom>
              <a:avLst/>
              <a:gdLst/>
              <a:ahLst/>
              <a:cxnLst/>
              <a:rect l="l" t="t" r="r" b="b"/>
              <a:pathLst>
                <a:path w="1808479" h="1736725">
                  <a:moveTo>
                    <a:pt x="0" y="1736447"/>
                  </a:moveTo>
                  <a:lnTo>
                    <a:pt x="1807928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3">
              <a:extLst>
                <a:ext uri="{FF2B5EF4-FFF2-40B4-BE49-F238E27FC236}">
                  <a16:creationId xmlns:a16="http://schemas.microsoft.com/office/drawing/2014/main" id="{EEB35EC8-844E-DB91-A3C9-E8D18CA903F4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87036" y="1746770"/>
              <a:ext cx="206392" cy="203257"/>
            </a:xfrm>
            <a:prstGeom prst="rect">
              <a:avLst/>
            </a:prstGeom>
          </p:spPr>
        </p:pic>
      </p:grpSp>
      <p:sp>
        <p:nvSpPr>
          <p:cNvPr id="19" name="object 14">
            <a:extLst>
              <a:ext uri="{FF2B5EF4-FFF2-40B4-BE49-F238E27FC236}">
                <a16:creationId xmlns:a16="http://schemas.microsoft.com/office/drawing/2014/main" id="{E2384896-DA2F-BF68-A8A3-283971B9E649}"/>
              </a:ext>
            </a:extLst>
          </p:cNvPr>
          <p:cNvSpPr txBox="1"/>
          <p:nvPr/>
        </p:nvSpPr>
        <p:spPr>
          <a:xfrm>
            <a:off x="2225014" y="2947146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0" dirty="0">
                <a:latin typeface="Cambria"/>
                <a:cs typeface="Cambria"/>
              </a:rPr>
              <a:t>𝙂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0FE4D28A-B90B-642B-2D94-0A9FF2919586}"/>
              </a:ext>
            </a:extLst>
          </p:cNvPr>
          <p:cNvSpPr/>
          <p:nvPr/>
        </p:nvSpPr>
        <p:spPr>
          <a:xfrm>
            <a:off x="2547516" y="3021609"/>
            <a:ext cx="695960" cy="313055"/>
          </a:xfrm>
          <a:custGeom>
            <a:avLst/>
            <a:gdLst/>
            <a:ahLst/>
            <a:cxnLst/>
            <a:rect l="l" t="t" r="r" b="b"/>
            <a:pathLst>
              <a:path w="695960" h="313055">
                <a:moveTo>
                  <a:pt x="104328" y="119806"/>
                </a:moveTo>
                <a:lnTo>
                  <a:pt x="0" y="119806"/>
                </a:lnTo>
                <a:lnTo>
                  <a:pt x="0" y="103733"/>
                </a:lnTo>
                <a:lnTo>
                  <a:pt x="104328" y="103733"/>
                </a:lnTo>
                <a:lnTo>
                  <a:pt x="104328" y="119806"/>
                </a:lnTo>
                <a:close/>
              </a:path>
              <a:path w="695960" h="313055">
                <a:moveTo>
                  <a:pt x="104328" y="180975"/>
                </a:moveTo>
                <a:lnTo>
                  <a:pt x="0" y="180975"/>
                </a:lnTo>
                <a:lnTo>
                  <a:pt x="0" y="164901"/>
                </a:lnTo>
                <a:lnTo>
                  <a:pt x="104328" y="164901"/>
                </a:lnTo>
                <a:lnTo>
                  <a:pt x="104328" y="180975"/>
                </a:lnTo>
                <a:close/>
              </a:path>
              <a:path w="695960" h="313055">
                <a:moveTo>
                  <a:pt x="271908" y="312985"/>
                </a:moveTo>
                <a:lnTo>
                  <a:pt x="246291" y="283238"/>
                </a:lnTo>
                <a:lnTo>
                  <a:pt x="228720" y="245389"/>
                </a:lnTo>
                <a:lnTo>
                  <a:pt x="217223" y="198359"/>
                </a:lnTo>
                <a:lnTo>
                  <a:pt x="214461" y="155525"/>
                </a:lnTo>
                <a:lnTo>
                  <a:pt x="214945" y="138912"/>
                </a:lnTo>
                <a:lnTo>
                  <a:pt x="222200" y="90636"/>
                </a:lnTo>
                <a:lnTo>
                  <a:pt x="237129" y="47550"/>
                </a:lnTo>
                <a:lnTo>
                  <a:pt x="257361" y="14101"/>
                </a:lnTo>
                <a:lnTo>
                  <a:pt x="271908" y="0"/>
                </a:lnTo>
                <a:lnTo>
                  <a:pt x="275778" y="12501"/>
                </a:lnTo>
                <a:lnTo>
                  <a:pt x="269732" y="18557"/>
                </a:lnTo>
                <a:lnTo>
                  <a:pt x="263946" y="26007"/>
                </a:lnTo>
                <a:lnTo>
                  <a:pt x="243966" y="68572"/>
                </a:lnTo>
                <a:lnTo>
                  <a:pt x="234395" y="110170"/>
                </a:lnTo>
                <a:lnTo>
                  <a:pt x="231130" y="158055"/>
                </a:lnTo>
                <a:lnTo>
                  <a:pt x="231492" y="173319"/>
                </a:lnTo>
                <a:lnTo>
                  <a:pt x="236934" y="217437"/>
                </a:lnTo>
                <a:lnTo>
                  <a:pt x="248236" y="256561"/>
                </a:lnTo>
                <a:lnTo>
                  <a:pt x="269788" y="295079"/>
                </a:lnTo>
                <a:lnTo>
                  <a:pt x="275778" y="301228"/>
                </a:lnTo>
                <a:lnTo>
                  <a:pt x="271908" y="312985"/>
                </a:lnTo>
                <a:close/>
              </a:path>
              <a:path w="695960" h="313055">
                <a:moveTo>
                  <a:pt x="376386" y="243036"/>
                </a:moveTo>
                <a:lnTo>
                  <a:pt x="360312" y="243036"/>
                </a:lnTo>
                <a:lnTo>
                  <a:pt x="292596" y="26342"/>
                </a:lnTo>
                <a:lnTo>
                  <a:pt x="311199" y="26342"/>
                </a:lnTo>
                <a:lnTo>
                  <a:pt x="367754" y="215949"/>
                </a:lnTo>
                <a:lnTo>
                  <a:pt x="368200" y="218330"/>
                </a:lnTo>
                <a:lnTo>
                  <a:pt x="384106" y="218330"/>
                </a:lnTo>
                <a:lnTo>
                  <a:pt x="376386" y="243036"/>
                </a:lnTo>
                <a:close/>
              </a:path>
              <a:path w="695960" h="313055">
                <a:moveTo>
                  <a:pt x="384106" y="218330"/>
                </a:moveTo>
                <a:lnTo>
                  <a:pt x="368200" y="218330"/>
                </a:lnTo>
                <a:lnTo>
                  <a:pt x="368796" y="215949"/>
                </a:lnTo>
                <a:lnTo>
                  <a:pt x="425350" y="26342"/>
                </a:lnTo>
                <a:lnTo>
                  <a:pt x="444103" y="26342"/>
                </a:lnTo>
                <a:lnTo>
                  <a:pt x="384106" y="218330"/>
                </a:lnTo>
                <a:close/>
              </a:path>
              <a:path w="695960" h="313055">
                <a:moveTo>
                  <a:pt x="436661" y="283666"/>
                </a:moveTo>
                <a:lnTo>
                  <a:pt x="426094" y="275778"/>
                </a:lnTo>
                <a:lnTo>
                  <a:pt x="432048" y="266606"/>
                </a:lnTo>
                <a:lnTo>
                  <a:pt x="436364" y="257249"/>
                </a:lnTo>
                <a:lnTo>
                  <a:pt x="439042" y="247705"/>
                </a:lnTo>
                <a:lnTo>
                  <a:pt x="440084" y="237976"/>
                </a:lnTo>
                <a:lnTo>
                  <a:pt x="440084" y="214758"/>
                </a:lnTo>
                <a:lnTo>
                  <a:pt x="457497" y="214758"/>
                </a:lnTo>
                <a:lnTo>
                  <a:pt x="457497" y="233064"/>
                </a:lnTo>
                <a:lnTo>
                  <a:pt x="456195" y="248115"/>
                </a:lnTo>
                <a:lnTo>
                  <a:pt x="452288" y="261565"/>
                </a:lnTo>
                <a:lnTo>
                  <a:pt x="445777" y="273415"/>
                </a:lnTo>
                <a:lnTo>
                  <a:pt x="436661" y="283666"/>
                </a:lnTo>
                <a:close/>
              </a:path>
              <a:path w="695960" h="313055">
                <a:moveTo>
                  <a:pt x="614808" y="243036"/>
                </a:moveTo>
                <a:lnTo>
                  <a:pt x="501104" y="243036"/>
                </a:lnTo>
                <a:lnTo>
                  <a:pt x="501104" y="26342"/>
                </a:lnTo>
                <a:lnTo>
                  <a:pt x="614064" y="26342"/>
                </a:lnTo>
                <a:lnTo>
                  <a:pt x="614064" y="42416"/>
                </a:lnTo>
                <a:lnTo>
                  <a:pt x="518070" y="42416"/>
                </a:lnTo>
                <a:lnTo>
                  <a:pt x="518070" y="123527"/>
                </a:lnTo>
                <a:lnTo>
                  <a:pt x="602158" y="123527"/>
                </a:lnTo>
                <a:lnTo>
                  <a:pt x="602158" y="139303"/>
                </a:lnTo>
                <a:lnTo>
                  <a:pt x="518070" y="139303"/>
                </a:lnTo>
                <a:lnTo>
                  <a:pt x="518070" y="227260"/>
                </a:lnTo>
                <a:lnTo>
                  <a:pt x="614808" y="227260"/>
                </a:lnTo>
                <a:lnTo>
                  <a:pt x="614808" y="243036"/>
                </a:lnTo>
                <a:close/>
              </a:path>
              <a:path w="695960" h="313055">
                <a:moveTo>
                  <a:pt x="638026" y="312985"/>
                </a:moveTo>
                <a:lnTo>
                  <a:pt x="634305" y="301228"/>
                </a:lnTo>
                <a:lnTo>
                  <a:pt x="641402" y="293889"/>
                </a:lnTo>
                <a:lnTo>
                  <a:pt x="648109" y="284671"/>
                </a:lnTo>
                <a:lnTo>
                  <a:pt x="668489" y="236980"/>
                </a:lnTo>
                <a:lnTo>
                  <a:pt x="677791" y="184221"/>
                </a:lnTo>
                <a:lnTo>
                  <a:pt x="678953" y="155078"/>
                </a:lnTo>
                <a:lnTo>
                  <a:pt x="678581" y="139963"/>
                </a:lnTo>
                <a:lnTo>
                  <a:pt x="673000" y="96291"/>
                </a:lnTo>
                <a:lnTo>
                  <a:pt x="661615" y="56833"/>
                </a:lnTo>
                <a:lnTo>
                  <a:pt x="640165" y="17803"/>
                </a:lnTo>
                <a:lnTo>
                  <a:pt x="634305" y="11757"/>
                </a:lnTo>
                <a:lnTo>
                  <a:pt x="638026" y="0"/>
                </a:lnTo>
                <a:lnTo>
                  <a:pt x="668684" y="39290"/>
                </a:lnTo>
                <a:lnTo>
                  <a:pt x="688776" y="94580"/>
                </a:lnTo>
                <a:lnTo>
                  <a:pt x="695473" y="157757"/>
                </a:lnTo>
                <a:lnTo>
                  <a:pt x="695008" y="174333"/>
                </a:lnTo>
                <a:lnTo>
                  <a:pt x="688032" y="222051"/>
                </a:lnTo>
                <a:lnTo>
                  <a:pt x="673493" y="264607"/>
                </a:lnTo>
                <a:lnTo>
                  <a:pt x="653020" y="298474"/>
                </a:lnTo>
                <a:lnTo>
                  <a:pt x="645644" y="306567"/>
                </a:lnTo>
                <a:lnTo>
                  <a:pt x="638026" y="312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D0A7C135-520D-0495-7562-99DD3524A3C5}"/>
              </a:ext>
            </a:extLst>
          </p:cNvPr>
          <p:cNvSpPr txBox="1"/>
          <p:nvPr/>
        </p:nvSpPr>
        <p:spPr>
          <a:xfrm>
            <a:off x="5887780" y="4350671"/>
            <a:ext cx="207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E9C7503B-89D7-596C-954E-898D1973CEAE}"/>
              </a:ext>
            </a:extLst>
          </p:cNvPr>
          <p:cNvSpPr/>
          <p:nvPr/>
        </p:nvSpPr>
        <p:spPr>
          <a:xfrm>
            <a:off x="6174324" y="4425134"/>
            <a:ext cx="656590" cy="313055"/>
          </a:xfrm>
          <a:custGeom>
            <a:avLst/>
            <a:gdLst/>
            <a:ahLst/>
            <a:cxnLst/>
            <a:rect l="l" t="t" r="r" b="b"/>
            <a:pathLst>
              <a:path w="656589" h="313054">
                <a:moveTo>
                  <a:pt x="104328" y="119806"/>
                </a:moveTo>
                <a:lnTo>
                  <a:pt x="0" y="119806"/>
                </a:lnTo>
                <a:lnTo>
                  <a:pt x="0" y="103733"/>
                </a:lnTo>
                <a:lnTo>
                  <a:pt x="104328" y="103733"/>
                </a:lnTo>
                <a:lnTo>
                  <a:pt x="104328" y="119806"/>
                </a:lnTo>
                <a:close/>
              </a:path>
              <a:path w="656589" h="313054">
                <a:moveTo>
                  <a:pt x="104328" y="180975"/>
                </a:moveTo>
                <a:lnTo>
                  <a:pt x="0" y="180975"/>
                </a:lnTo>
                <a:lnTo>
                  <a:pt x="0" y="164901"/>
                </a:lnTo>
                <a:lnTo>
                  <a:pt x="104328" y="164901"/>
                </a:lnTo>
                <a:lnTo>
                  <a:pt x="104328" y="180975"/>
                </a:lnTo>
                <a:close/>
              </a:path>
              <a:path w="656589" h="313054">
                <a:moveTo>
                  <a:pt x="218628" y="243036"/>
                </a:moveTo>
                <a:lnTo>
                  <a:pt x="200917" y="243036"/>
                </a:lnTo>
                <a:lnTo>
                  <a:pt x="269974" y="26342"/>
                </a:lnTo>
                <a:lnTo>
                  <a:pt x="285750" y="26342"/>
                </a:lnTo>
                <a:lnTo>
                  <a:pt x="293386" y="50303"/>
                </a:lnTo>
                <a:lnTo>
                  <a:pt x="277713" y="50303"/>
                </a:lnTo>
                <a:lnTo>
                  <a:pt x="241994" y="166538"/>
                </a:lnTo>
                <a:lnTo>
                  <a:pt x="330427" y="166538"/>
                </a:lnTo>
                <a:lnTo>
                  <a:pt x="335502" y="182463"/>
                </a:lnTo>
                <a:lnTo>
                  <a:pt x="237083" y="182463"/>
                </a:lnTo>
                <a:lnTo>
                  <a:pt x="218628" y="243036"/>
                </a:lnTo>
                <a:close/>
              </a:path>
              <a:path w="656589" h="313054">
                <a:moveTo>
                  <a:pt x="330427" y="166538"/>
                </a:moveTo>
                <a:lnTo>
                  <a:pt x="313432" y="166538"/>
                </a:lnTo>
                <a:lnTo>
                  <a:pt x="277713" y="50303"/>
                </a:lnTo>
                <a:lnTo>
                  <a:pt x="293386" y="50303"/>
                </a:lnTo>
                <a:lnTo>
                  <a:pt x="330427" y="166538"/>
                </a:lnTo>
                <a:close/>
              </a:path>
              <a:path w="656589" h="313054">
                <a:moveTo>
                  <a:pt x="354806" y="243036"/>
                </a:moveTo>
                <a:lnTo>
                  <a:pt x="337095" y="243036"/>
                </a:lnTo>
                <a:lnTo>
                  <a:pt x="318343" y="182463"/>
                </a:lnTo>
                <a:lnTo>
                  <a:pt x="335502" y="182463"/>
                </a:lnTo>
                <a:lnTo>
                  <a:pt x="354806" y="243036"/>
                </a:lnTo>
                <a:close/>
              </a:path>
              <a:path w="656589" h="313054">
                <a:moveTo>
                  <a:pt x="487412" y="103584"/>
                </a:moveTo>
                <a:lnTo>
                  <a:pt x="470892" y="103584"/>
                </a:lnTo>
                <a:lnTo>
                  <a:pt x="470892" y="14436"/>
                </a:lnTo>
                <a:lnTo>
                  <a:pt x="487412" y="14436"/>
                </a:lnTo>
                <a:lnTo>
                  <a:pt x="487412" y="103584"/>
                </a:lnTo>
                <a:close/>
              </a:path>
              <a:path w="656589" h="313054">
                <a:moveTo>
                  <a:pt x="429815" y="246012"/>
                </a:moveTo>
                <a:lnTo>
                  <a:pt x="390971" y="226665"/>
                </a:lnTo>
                <a:lnTo>
                  <a:pt x="378386" y="188518"/>
                </a:lnTo>
                <a:lnTo>
                  <a:pt x="377428" y="171747"/>
                </a:lnTo>
                <a:lnTo>
                  <a:pt x="377476" y="154037"/>
                </a:lnTo>
                <a:lnTo>
                  <a:pt x="384878" y="108923"/>
                </a:lnTo>
                <a:lnTo>
                  <a:pt x="417741" y="80227"/>
                </a:lnTo>
                <a:lnTo>
                  <a:pt x="429964" y="79027"/>
                </a:lnTo>
                <a:lnTo>
                  <a:pt x="442791" y="80562"/>
                </a:lnTo>
                <a:lnTo>
                  <a:pt x="453888" y="85166"/>
                </a:lnTo>
                <a:lnTo>
                  <a:pt x="463255" y="92840"/>
                </a:lnTo>
                <a:lnTo>
                  <a:pt x="464756" y="94952"/>
                </a:lnTo>
                <a:lnTo>
                  <a:pt x="433238" y="94952"/>
                </a:lnTo>
                <a:lnTo>
                  <a:pt x="423797" y="95854"/>
                </a:lnTo>
                <a:lnTo>
                  <a:pt x="396664" y="127768"/>
                </a:lnTo>
                <a:lnTo>
                  <a:pt x="394245" y="154037"/>
                </a:lnTo>
                <a:lnTo>
                  <a:pt x="394311" y="171747"/>
                </a:lnTo>
                <a:lnTo>
                  <a:pt x="403473" y="215651"/>
                </a:lnTo>
                <a:lnTo>
                  <a:pt x="433089" y="230237"/>
                </a:lnTo>
                <a:lnTo>
                  <a:pt x="465350" y="230237"/>
                </a:lnTo>
                <a:lnTo>
                  <a:pt x="463525" y="232702"/>
                </a:lnTo>
                <a:lnTo>
                  <a:pt x="454074" y="240096"/>
                </a:lnTo>
                <a:lnTo>
                  <a:pt x="442838" y="244533"/>
                </a:lnTo>
                <a:lnTo>
                  <a:pt x="429815" y="246012"/>
                </a:lnTo>
                <a:close/>
              </a:path>
              <a:path w="656589" h="313054">
                <a:moveTo>
                  <a:pt x="465350" y="230237"/>
                </a:moveTo>
                <a:lnTo>
                  <a:pt x="433089" y="230237"/>
                </a:lnTo>
                <a:lnTo>
                  <a:pt x="445219" y="228683"/>
                </a:lnTo>
                <a:lnTo>
                  <a:pt x="455562" y="224023"/>
                </a:lnTo>
                <a:lnTo>
                  <a:pt x="464120" y="216256"/>
                </a:lnTo>
                <a:lnTo>
                  <a:pt x="470892" y="205382"/>
                </a:lnTo>
                <a:lnTo>
                  <a:pt x="470892" y="121890"/>
                </a:lnTo>
                <a:lnTo>
                  <a:pt x="464353" y="110104"/>
                </a:lnTo>
                <a:lnTo>
                  <a:pt x="455897" y="101686"/>
                </a:lnTo>
                <a:lnTo>
                  <a:pt x="445526" y="96635"/>
                </a:lnTo>
                <a:lnTo>
                  <a:pt x="433238" y="94952"/>
                </a:lnTo>
                <a:lnTo>
                  <a:pt x="464756" y="94952"/>
                </a:lnTo>
                <a:lnTo>
                  <a:pt x="470892" y="103584"/>
                </a:lnTo>
                <a:lnTo>
                  <a:pt x="487412" y="103584"/>
                </a:lnTo>
                <a:lnTo>
                  <a:pt x="487412" y="222349"/>
                </a:lnTo>
                <a:lnTo>
                  <a:pt x="471189" y="222349"/>
                </a:lnTo>
                <a:lnTo>
                  <a:pt x="465350" y="230237"/>
                </a:lnTo>
                <a:close/>
              </a:path>
              <a:path w="656589" h="313054">
                <a:moveTo>
                  <a:pt x="487412" y="243036"/>
                </a:moveTo>
                <a:lnTo>
                  <a:pt x="471933" y="243036"/>
                </a:lnTo>
                <a:lnTo>
                  <a:pt x="471189" y="222349"/>
                </a:lnTo>
                <a:lnTo>
                  <a:pt x="487412" y="222349"/>
                </a:lnTo>
                <a:lnTo>
                  <a:pt x="487412" y="243036"/>
                </a:lnTo>
                <a:close/>
              </a:path>
              <a:path w="656589" h="313054">
                <a:moveTo>
                  <a:pt x="542746" y="292149"/>
                </a:moveTo>
                <a:lnTo>
                  <a:pt x="512117" y="292149"/>
                </a:lnTo>
                <a:lnTo>
                  <a:pt x="521363" y="290261"/>
                </a:lnTo>
                <a:lnTo>
                  <a:pt x="527967" y="284596"/>
                </a:lnTo>
                <a:lnTo>
                  <a:pt x="531930" y="275155"/>
                </a:lnTo>
                <a:lnTo>
                  <a:pt x="533251" y="261937"/>
                </a:lnTo>
                <a:lnTo>
                  <a:pt x="533251" y="82004"/>
                </a:lnTo>
                <a:lnTo>
                  <a:pt x="549771" y="82004"/>
                </a:lnTo>
                <a:lnTo>
                  <a:pt x="549658" y="261937"/>
                </a:lnTo>
                <a:lnTo>
                  <a:pt x="547547" y="281536"/>
                </a:lnTo>
                <a:lnTo>
                  <a:pt x="542746" y="292149"/>
                </a:lnTo>
                <a:close/>
              </a:path>
              <a:path w="656589" h="313054">
                <a:moveTo>
                  <a:pt x="514201" y="308074"/>
                </a:moveTo>
                <a:lnTo>
                  <a:pt x="509537" y="308074"/>
                </a:lnTo>
                <a:lnTo>
                  <a:pt x="505122" y="307131"/>
                </a:lnTo>
                <a:lnTo>
                  <a:pt x="500955" y="305246"/>
                </a:lnTo>
                <a:lnTo>
                  <a:pt x="501104" y="290214"/>
                </a:lnTo>
                <a:lnTo>
                  <a:pt x="504973" y="291504"/>
                </a:lnTo>
                <a:lnTo>
                  <a:pt x="508644" y="292149"/>
                </a:lnTo>
                <a:lnTo>
                  <a:pt x="542746" y="292149"/>
                </a:lnTo>
                <a:lnTo>
                  <a:pt x="540878" y="296279"/>
                </a:lnTo>
                <a:lnTo>
                  <a:pt x="529763" y="305125"/>
                </a:lnTo>
                <a:lnTo>
                  <a:pt x="514201" y="308074"/>
                </a:lnTo>
                <a:close/>
              </a:path>
              <a:path w="656589" h="313054">
                <a:moveTo>
                  <a:pt x="544909" y="47625"/>
                </a:moveTo>
                <a:lnTo>
                  <a:pt x="537964" y="47625"/>
                </a:lnTo>
                <a:lnTo>
                  <a:pt x="535285" y="46483"/>
                </a:lnTo>
                <a:lnTo>
                  <a:pt x="533400" y="44201"/>
                </a:lnTo>
                <a:lnTo>
                  <a:pt x="531614" y="41820"/>
                </a:lnTo>
                <a:lnTo>
                  <a:pt x="530721" y="38943"/>
                </a:lnTo>
                <a:lnTo>
                  <a:pt x="530721" y="32196"/>
                </a:lnTo>
                <a:lnTo>
                  <a:pt x="531614" y="29319"/>
                </a:lnTo>
                <a:lnTo>
                  <a:pt x="533400" y="26937"/>
                </a:lnTo>
                <a:lnTo>
                  <a:pt x="535285" y="24556"/>
                </a:lnTo>
                <a:lnTo>
                  <a:pt x="537964" y="23366"/>
                </a:lnTo>
                <a:lnTo>
                  <a:pt x="544909" y="23366"/>
                </a:lnTo>
                <a:lnTo>
                  <a:pt x="547588" y="24556"/>
                </a:lnTo>
                <a:lnTo>
                  <a:pt x="549473" y="26937"/>
                </a:lnTo>
                <a:lnTo>
                  <a:pt x="551457" y="29319"/>
                </a:lnTo>
                <a:lnTo>
                  <a:pt x="552450" y="32196"/>
                </a:lnTo>
                <a:lnTo>
                  <a:pt x="552450" y="38943"/>
                </a:lnTo>
                <a:lnTo>
                  <a:pt x="551457" y="41820"/>
                </a:lnTo>
                <a:lnTo>
                  <a:pt x="547588" y="46483"/>
                </a:lnTo>
                <a:lnTo>
                  <a:pt x="544909" y="47625"/>
                </a:lnTo>
                <a:close/>
              </a:path>
              <a:path w="656589" h="313054">
                <a:moveTo>
                  <a:pt x="652611" y="312985"/>
                </a:moveTo>
                <a:lnTo>
                  <a:pt x="626994" y="283238"/>
                </a:lnTo>
                <a:lnTo>
                  <a:pt x="609423" y="245389"/>
                </a:lnTo>
                <a:lnTo>
                  <a:pt x="597926" y="198359"/>
                </a:lnTo>
                <a:lnTo>
                  <a:pt x="595163" y="155525"/>
                </a:lnTo>
                <a:lnTo>
                  <a:pt x="595647" y="138912"/>
                </a:lnTo>
                <a:lnTo>
                  <a:pt x="602902" y="90636"/>
                </a:lnTo>
                <a:lnTo>
                  <a:pt x="617832" y="47550"/>
                </a:lnTo>
                <a:lnTo>
                  <a:pt x="638063" y="14101"/>
                </a:lnTo>
                <a:lnTo>
                  <a:pt x="652611" y="0"/>
                </a:lnTo>
                <a:lnTo>
                  <a:pt x="656480" y="12501"/>
                </a:lnTo>
                <a:lnTo>
                  <a:pt x="650434" y="18557"/>
                </a:lnTo>
                <a:lnTo>
                  <a:pt x="644649" y="26007"/>
                </a:lnTo>
                <a:lnTo>
                  <a:pt x="624668" y="68572"/>
                </a:lnTo>
                <a:lnTo>
                  <a:pt x="615097" y="110170"/>
                </a:lnTo>
                <a:lnTo>
                  <a:pt x="611832" y="158055"/>
                </a:lnTo>
                <a:lnTo>
                  <a:pt x="612195" y="173319"/>
                </a:lnTo>
                <a:lnTo>
                  <a:pt x="617636" y="217437"/>
                </a:lnTo>
                <a:lnTo>
                  <a:pt x="628938" y="256561"/>
                </a:lnTo>
                <a:lnTo>
                  <a:pt x="650490" y="295079"/>
                </a:lnTo>
                <a:lnTo>
                  <a:pt x="656480" y="301228"/>
                </a:lnTo>
                <a:lnTo>
                  <a:pt x="652611" y="312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973F8295-B027-9C51-D059-2242CAC7E220}"/>
              </a:ext>
            </a:extLst>
          </p:cNvPr>
          <p:cNvSpPr txBox="1"/>
          <p:nvPr/>
        </p:nvSpPr>
        <p:spPr>
          <a:xfrm>
            <a:off x="6825248" y="4350671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0" dirty="0">
                <a:latin typeface="Cambria"/>
                <a:cs typeface="Cambria"/>
              </a:rPr>
              <a:t>𝙂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BB8544D7-78BD-6297-A6DD-92D2802314FD}"/>
              </a:ext>
            </a:extLst>
          </p:cNvPr>
          <p:cNvSpPr/>
          <p:nvPr/>
        </p:nvSpPr>
        <p:spPr>
          <a:xfrm>
            <a:off x="7065002" y="4425134"/>
            <a:ext cx="61594" cy="313055"/>
          </a:xfrm>
          <a:custGeom>
            <a:avLst/>
            <a:gdLst/>
            <a:ahLst/>
            <a:cxnLst/>
            <a:rect l="l" t="t" r="r" b="b"/>
            <a:pathLst>
              <a:path w="61595" h="313054">
                <a:moveTo>
                  <a:pt x="3720" y="312985"/>
                </a:moveTo>
                <a:lnTo>
                  <a:pt x="0" y="301228"/>
                </a:lnTo>
                <a:lnTo>
                  <a:pt x="7097" y="293889"/>
                </a:lnTo>
                <a:lnTo>
                  <a:pt x="13803" y="284671"/>
                </a:lnTo>
                <a:lnTo>
                  <a:pt x="34183" y="236980"/>
                </a:lnTo>
                <a:lnTo>
                  <a:pt x="43485" y="184221"/>
                </a:lnTo>
                <a:lnTo>
                  <a:pt x="44648" y="155078"/>
                </a:lnTo>
                <a:lnTo>
                  <a:pt x="44276" y="139963"/>
                </a:lnTo>
                <a:lnTo>
                  <a:pt x="38695" y="96291"/>
                </a:lnTo>
                <a:lnTo>
                  <a:pt x="27309" y="56833"/>
                </a:lnTo>
                <a:lnTo>
                  <a:pt x="5860" y="17803"/>
                </a:lnTo>
                <a:lnTo>
                  <a:pt x="0" y="11757"/>
                </a:lnTo>
                <a:lnTo>
                  <a:pt x="3720" y="0"/>
                </a:lnTo>
                <a:lnTo>
                  <a:pt x="34379" y="39290"/>
                </a:lnTo>
                <a:lnTo>
                  <a:pt x="54471" y="94580"/>
                </a:lnTo>
                <a:lnTo>
                  <a:pt x="61168" y="157757"/>
                </a:lnTo>
                <a:lnTo>
                  <a:pt x="60703" y="174333"/>
                </a:lnTo>
                <a:lnTo>
                  <a:pt x="53727" y="222051"/>
                </a:lnTo>
                <a:lnTo>
                  <a:pt x="39188" y="264607"/>
                </a:lnTo>
                <a:lnTo>
                  <a:pt x="18715" y="298474"/>
                </a:lnTo>
                <a:lnTo>
                  <a:pt x="11338" y="306567"/>
                </a:lnTo>
                <a:lnTo>
                  <a:pt x="3720" y="312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id="{E656DF03-D279-25CC-D952-4E2B3A247C08}"/>
              </a:ext>
            </a:extLst>
          </p:cNvPr>
          <p:cNvSpPr txBox="1"/>
          <p:nvPr/>
        </p:nvSpPr>
        <p:spPr>
          <a:xfrm>
            <a:off x="5871267" y="2267246"/>
            <a:ext cx="842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0" dirty="0">
                <a:latin typeface="Trebuchet MS"/>
                <a:cs typeface="Trebuchet MS"/>
              </a:rPr>
              <a:t>X</a:t>
            </a:r>
            <a:r>
              <a:rPr sz="2400" b="1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MS PGothic"/>
                <a:cs typeface="MS PGothic"/>
              </a:rPr>
              <a:t>∈</a:t>
            </a:r>
            <a:r>
              <a:rPr sz="2400" spc="-190" dirty="0">
                <a:latin typeface="MS PGothic"/>
                <a:cs typeface="MS PGothic"/>
              </a:rPr>
              <a:t> </a:t>
            </a:r>
            <a:r>
              <a:rPr sz="2400" spc="-50" dirty="0">
                <a:latin typeface="MS PGothic"/>
                <a:cs typeface="MS PGothic"/>
              </a:rPr>
              <a:t>ℛ</a:t>
            </a:r>
            <a:endParaRPr sz="2400">
              <a:latin typeface="MS PGothic"/>
              <a:cs typeface="MS PGothic"/>
            </a:endParaRPr>
          </a:p>
        </p:txBody>
      </p:sp>
      <p:sp>
        <p:nvSpPr>
          <p:cNvPr id="26" name="object 21">
            <a:extLst>
              <a:ext uri="{FF2B5EF4-FFF2-40B4-BE49-F238E27FC236}">
                <a16:creationId xmlns:a16="http://schemas.microsoft.com/office/drawing/2014/main" id="{0B9EEBB4-5D36-8E3D-CF08-76B3463FDA59}"/>
              </a:ext>
            </a:extLst>
          </p:cNvPr>
          <p:cNvSpPr/>
          <p:nvPr/>
        </p:nvSpPr>
        <p:spPr>
          <a:xfrm>
            <a:off x="6714726" y="2326082"/>
            <a:ext cx="523240" cy="171450"/>
          </a:xfrm>
          <a:custGeom>
            <a:avLst/>
            <a:gdLst/>
            <a:ahLst/>
            <a:cxnLst/>
            <a:rect l="l" t="t" r="r" b="b"/>
            <a:pathLst>
              <a:path w="523239" h="171450">
                <a:moveTo>
                  <a:pt x="19135" y="53131"/>
                </a:moveTo>
                <a:lnTo>
                  <a:pt x="10864" y="53131"/>
                </a:lnTo>
                <a:lnTo>
                  <a:pt x="16398" y="45253"/>
                </a:lnTo>
                <a:lnTo>
                  <a:pt x="23031" y="39625"/>
                </a:lnTo>
                <a:lnTo>
                  <a:pt x="30760" y="36248"/>
                </a:lnTo>
                <a:lnTo>
                  <a:pt x="39588" y="35123"/>
                </a:lnTo>
                <a:lnTo>
                  <a:pt x="49020" y="36351"/>
                </a:lnTo>
                <a:lnTo>
                  <a:pt x="56629" y="40034"/>
                </a:lnTo>
                <a:lnTo>
                  <a:pt x="61818" y="45541"/>
                </a:lnTo>
                <a:lnTo>
                  <a:pt x="30212" y="45541"/>
                </a:lnTo>
                <a:lnTo>
                  <a:pt x="25003" y="47625"/>
                </a:lnTo>
                <a:lnTo>
                  <a:pt x="20538" y="51792"/>
                </a:lnTo>
                <a:lnTo>
                  <a:pt x="19135" y="53131"/>
                </a:lnTo>
                <a:close/>
              </a:path>
              <a:path w="523239" h="171450">
                <a:moveTo>
                  <a:pt x="75584" y="54768"/>
                </a:moveTo>
                <a:lnTo>
                  <a:pt x="66377" y="54768"/>
                </a:lnTo>
                <a:lnTo>
                  <a:pt x="69750" y="48220"/>
                </a:lnTo>
                <a:lnTo>
                  <a:pt x="74066" y="43308"/>
                </a:lnTo>
                <a:lnTo>
                  <a:pt x="79325" y="40034"/>
                </a:lnTo>
                <a:lnTo>
                  <a:pt x="84683" y="36760"/>
                </a:lnTo>
                <a:lnTo>
                  <a:pt x="90487" y="35123"/>
                </a:lnTo>
                <a:lnTo>
                  <a:pt x="96738" y="35123"/>
                </a:lnTo>
                <a:lnTo>
                  <a:pt x="109481" y="37448"/>
                </a:lnTo>
                <a:lnTo>
                  <a:pt x="118690" y="44425"/>
                </a:lnTo>
                <a:lnTo>
                  <a:pt x="119235" y="45541"/>
                </a:lnTo>
                <a:lnTo>
                  <a:pt x="94059" y="45541"/>
                </a:lnTo>
                <a:lnTo>
                  <a:pt x="87213" y="45640"/>
                </a:lnTo>
                <a:lnTo>
                  <a:pt x="81458" y="48269"/>
                </a:lnTo>
                <a:lnTo>
                  <a:pt x="75584" y="54768"/>
                </a:lnTo>
                <a:close/>
              </a:path>
              <a:path w="523239" h="171450">
                <a:moveTo>
                  <a:pt x="11013" y="144363"/>
                </a:moveTo>
                <a:lnTo>
                  <a:pt x="0" y="144363"/>
                </a:lnTo>
                <a:lnTo>
                  <a:pt x="0" y="37058"/>
                </a:lnTo>
                <a:lnTo>
                  <a:pt x="10566" y="37058"/>
                </a:lnTo>
                <a:lnTo>
                  <a:pt x="10864" y="53131"/>
                </a:lnTo>
                <a:lnTo>
                  <a:pt x="19135" y="53131"/>
                </a:lnTo>
                <a:lnTo>
                  <a:pt x="16172" y="55959"/>
                </a:lnTo>
                <a:lnTo>
                  <a:pt x="12997" y="61912"/>
                </a:lnTo>
                <a:lnTo>
                  <a:pt x="11013" y="69651"/>
                </a:lnTo>
                <a:lnTo>
                  <a:pt x="11013" y="144363"/>
                </a:lnTo>
                <a:close/>
              </a:path>
              <a:path w="523239" h="171450">
                <a:moveTo>
                  <a:pt x="68758" y="144363"/>
                </a:moveTo>
                <a:lnTo>
                  <a:pt x="57596" y="144363"/>
                </a:lnTo>
                <a:lnTo>
                  <a:pt x="57547" y="63748"/>
                </a:lnTo>
                <a:lnTo>
                  <a:pt x="55860" y="56951"/>
                </a:lnTo>
                <a:lnTo>
                  <a:pt x="48914" y="47823"/>
                </a:lnTo>
                <a:lnTo>
                  <a:pt x="43507" y="45541"/>
                </a:lnTo>
                <a:lnTo>
                  <a:pt x="61818" y="45541"/>
                </a:lnTo>
                <a:lnTo>
                  <a:pt x="62414" y="46173"/>
                </a:lnTo>
                <a:lnTo>
                  <a:pt x="66377" y="54768"/>
                </a:lnTo>
                <a:lnTo>
                  <a:pt x="75584" y="54768"/>
                </a:lnTo>
                <a:lnTo>
                  <a:pt x="72132" y="58588"/>
                </a:lnTo>
                <a:lnTo>
                  <a:pt x="69453" y="65087"/>
                </a:lnTo>
                <a:lnTo>
                  <a:pt x="68811" y="72330"/>
                </a:lnTo>
                <a:lnTo>
                  <a:pt x="68758" y="144363"/>
                </a:lnTo>
                <a:close/>
              </a:path>
              <a:path w="523239" h="171450">
                <a:moveTo>
                  <a:pt x="126503" y="144363"/>
                </a:moveTo>
                <a:lnTo>
                  <a:pt x="115490" y="144363"/>
                </a:lnTo>
                <a:lnTo>
                  <a:pt x="115417" y="69651"/>
                </a:lnTo>
                <a:lnTo>
                  <a:pt x="115292" y="63748"/>
                </a:lnTo>
                <a:lnTo>
                  <a:pt x="113555" y="56852"/>
                </a:lnTo>
                <a:lnTo>
                  <a:pt x="110281" y="52387"/>
                </a:lnTo>
                <a:lnTo>
                  <a:pt x="107007" y="47823"/>
                </a:lnTo>
                <a:lnTo>
                  <a:pt x="101599" y="45541"/>
                </a:lnTo>
                <a:lnTo>
                  <a:pt x="119235" y="45541"/>
                </a:lnTo>
                <a:lnTo>
                  <a:pt x="124364" y="56052"/>
                </a:lnTo>
                <a:lnTo>
                  <a:pt x="126503" y="72330"/>
                </a:lnTo>
                <a:lnTo>
                  <a:pt x="126503" y="144363"/>
                </a:lnTo>
                <a:close/>
              </a:path>
              <a:path w="523239" h="171450">
                <a:moveTo>
                  <a:pt x="206276" y="144363"/>
                </a:moveTo>
                <a:lnTo>
                  <a:pt x="192733" y="144363"/>
                </a:lnTo>
                <a:lnTo>
                  <a:pt x="233958" y="71139"/>
                </a:lnTo>
                <a:lnTo>
                  <a:pt x="193923" y="0"/>
                </a:lnTo>
                <a:lnTo>
                  <a:pt x="207467" y="0"/>
                </a:lnTo>
                <a:lnTo>
                  <a:pt x="240655" y="60870"/>
                </a:lnTo>
                <a:lnTo>
                  <a:pt x="253386" y="60870"/>
                </a:lnTo>
                <a:lnTo>
                  <a:pt x="247650" y="71139"/>
                </a:lnTo>
                <a:lnTo>
                  <a:pt x="253473" y="81557"/>
                </a:lnTo>
                <a:lnTo>
                  <a:pt x="240655" y="81557"/>
                </a:lnTo>
                <a:lnTo>
                  <a:pt x="206276" y="144363"/>
                </a:lnTo>
                <a:close/>
              </a:path>
              <a:path w="523239" h="171450">
                <a:moveTo>
                  <a:pt x="253386" y="60870"/>
                </a:moveTo>
                <a:lnTo>
                  <a:pt x="240655" y="60870"/>
                </a:lnTo>
                <a:lnTo>
                  <a:pt x="273844" y="0"/>
                </a:lnTo>
                <a:lnTo>
                  <a:pt x="287387" y="0"/>
                </a:lnTo>
                <a:lnTo>
                  <a:pt x="253386" y="60870"/>
                </a:lnTo>
                <a:close/>
              </a:path>
              <a:path w="523239" h="171450">
                <a:moveTo>
                  <a:pt x="288578" y="144363"/>
                </a:moveTo>
                <a:lnTo>
                  <a:pt x="275035" y="144363"/>
                </a:lnTo>
                <a:lnTo>
                  <a:pt x="240655" y="81557"/>
                </a:lnTo>
                <a:lnTo>
                  <a:pt x="253473" y="81557"/>
                </a:lnTo>
                <a:lnTo>
                  <a:pt x="288578" y="144363"/>
                </a:lnTo>
                <a:close/>
              </a:path>
              <a:path w="523239" h="171450">
                <a:moveTo>
                  <a:pt x="368312" y="171152"/>
                </a:moveTo>
                <a:lnTo>
                  <a:pt x="358341" y="171152"/>
                </a:lnTo>
                <a:lnTo>
                  <a:pt x="358341" y="0"/>
                </a:lnTo>
                <a:lnTo>
                  <a:pt x="368312" y="0"/>
                </a:lnTo>
                <a:lnTo>
                  <a:pt x="368312" y="171152"/>
                </a:lnTo>
                <a:close/>
              </a:path>
              <a:path w="523239" h="171450">
                <a:moveTo>
                  <a:pt x="445742" y="144363"/>
                </a:moveTo>
                <a:lnTo>
                  <a:pt x="435026" y="144363"/>
                </a:lnTo>
                <a:lnTo>
                  <a:pt x="389931" y="0"/>
                </a:lnTo>
                <a:lnTo>
                  <a:pt x="402284" y="0"/>
                </a:lnTo>
                <a:lnTo>
                  <a:pt x="440086" y="126355"/>
                </a:lnTo>
                <a:lnTo>
                  <a:pt x="440384" y="127843"/>
                </a:lnTo>
                <a:lnTo>
                  <a:pt x="450902" y="127843"/>
                </a:lnTo>
                <a:lnTo>
                  <a:pt x="445742" y="144363"/>
                </a:lnTo>
                <a:close/>
              </a:path>
              <a:path w="523239" h="171450">
                <a:moveTo>
                  <a:pt x="450902" y="127843"/>
                </a:moveTo>
                <a:lnTo>
                  <a:pt x="440384" y="127843"/>
                </a:lnTo>
                <a:lnTo>
                  <a:pt x="440681" y="126355"/>
                </a:lnTo>
                <a:lnTo>
                  <a:pt x="478484" y="0"/>
                </a:lnTo>
                <a:lnTo>
                  <a:pt x="490836" y="0"/>
                </a:lnTo>
                <a:lnTo>
                  <a:pt x="450902" y="127843"/>
                </a:lnTo>
                <a:close/>
              </a:path>
              <a:path w="523239" h="171450">
                <a:moveTo>
                  <a:pt x="522957" y="171152"/>
                </a:moveTo>
                <a:lnTo>
                  <a:pt x="512985" y="171152"/>
                </a:lnTo>
                <a:lnTo>
                  <a:pt x="512985" y="0"/>
                </a:lnTo>
                <a:lnTo>
                  <a:pt x="522957" y="0"/>
                </a:lnTo>
                <a:lnTo>
                  <a:pt x="522957" y="171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136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7DDE7-792F-053F-A8E9-BE647953A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39BE12-48A7-B7C9-117F-B59DAB73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33D47F2-DDD2-9F79-AA39-B438899B591E}"/>
              </a:ext>
            </a:extLst>
          </p:cNvPr>
          <p:cNvSpPr txBox="1">
            <a:spLocks/>
          </p:cNvSpPr>
          <p:nvPr/>
        </p:nvSpPr>
        <p:spPr>
          <a:xfrm>
            <a:off x="171079" y="431177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5. Graph neural networks</a:t>
            </a: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42037502-1A51-3BD1-A9C8-F6E77F541698}"/>
              </a:ext>
            </a:extLst>
          </p:cNvPr>
          <p:cNvSpPr txBox="1"/>
          <p:nvPr/>
        </p:nvSpPr>
        <p:spPr>
          <a:xfrm>
            <a:off x="3346093" y="1832243"/>
            <a:ext cx="996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5" dirty="0">
                <a:solidFill>
                  <a:srgbClr val="434343"/>
                </a:solidFill>
                <a:latin typeface="Tahoma"/>
                <a:cs typeface="Tahoma"/>
              </a:rPr>
              <a:t>INPUT</a:t>
            </a:r>
            <a:r>
              <a:rPr sz="1200" b="1" spc="-8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200" b="1" spc="-70" dirty="0">
                <a:solidFill>
                  <a:srgbClr val="434343"/>
                </a:solidFill>
                <a:latin typeface="Tahoma"/>
                <a:cs typeface="Tahoma"/>
              </a:rPr>
              <a:t>GRAPH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496F4AB3-9BE6-1E73-0BE1-0331E3CC7E1B}"/>
              </a:ext>
            </a:extLst>
          </p:cNvPr>
          <p:cNvSpPr txBox="1"/>
          <p:nvPr/>
        </p:nvSpPr>
        <p:spPr>
          <a:xfrm>
            <a:off x="5919782" y="1832243"/>
            <a:ext cx="1610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0" dirty="0">
                <a:solidFill>
                  <a:srgbClr val="434343"/>
                </a:solidFill>
                <a:latin typeface="Tahoma"/>
                <a:cs typeface="Tahoma"/>
              </a:rPr>
              <a:t>COMPUTATION</a:t>
            </a:r>
            <a:r>
              <a:rPr sz="1200" b="1" spc="-4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200" b="1" spc="-65" dirty="0">
                <a:solidFill>
                  <a:srgbClr val="434343"/>
                </a:solidFill>
                <a:latin typeface="Tahoma"/>
                <a:cs typeface="Tahoma"/>
              </a:rPr>
              <a:t>GRAPH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6" name="object 7">
            <a:extLst>
              <a:ext uri="{FF2B5EF4-FFF2-40B4-BE49-F238E27FC236}">
                <a16:creationId xmlns:a16="http://schemas.microsoft.com/office/drawing/2014/main" id="{FC2E9D9F-1BF3-F879-D0B1-6011CF4660D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5806" y="2183004"/>
            <a:ext cx="5600700" cy="1409699"/>
          </a:xfrm>
          <a:prstGeom prst="rect">
            <a:avLst/>
          </a:prstGeom>
        </p:spPr>
      </p:pic>
      <p:pic>
        <p:nvPicPr>
          <p:cNvPr id="7" name="object 4">
            <a:extLst>
              <a:ext uri="{FF2B5EF4-FFF2-40B4-BE49-F238E27FC236}">
                <a16:creationId xmlns:a16="http://schemas.microsoft.com/office/drawing/2014/main" id="{F3381789-9646-141B-A6CE-C521D28A6E1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0" y="3670755"/>
            <a:ext cx="3724699" cy="1913026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71D38A45-C0E4-90C0-D627-AA7A4260C08E}"/>
              </a:ext>
            </a:extLst>
          </p:cNvPr>
          <p:cNvSpPr txBox="1"/>
          <p:nvPr/>
        </p:nvSpPr>
        <p:spPr>
          <a:xfrm>
            <a:off x="6985194" y="5522534"/>
            <a:ext cx="2772410" cy="647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558290" algn="ctr">
              <a:lnSpc>
                <a:spcPts val="1605"/>
              </a:lnSpc>
              <a:spcBef>
                <a:spcPts val="100"/>
              </a:spcBef>
            </a:pPr>
            <a:r>
              <a:rPr sz="1400" b="1" spc="-125" dirty="0">
                <a:latin typeface="Trebuchet MS"/>
                <a:cs typeface="Trebuchet MS"/>
              </a:rPr>
              <a:t>Neural</a:t>
            </a:r>
            <a:r>
              <a:rPr sz="1400" b="1" spc="-60" dirty="0">
                <a:latin typeface="Trebuchet MS"/>
                <a:cs typeface="Trebuchet MS"/>
              </a:rPr>
              <a:t> </a:t>
            </a:r>
            <a:r>
              <a:rPr sz="1400" b="1" spc="-85" dirty="0">
                <a:latin typeface="Trebuchet MS"/>
                <a:cs typeface="Trebuchet MS"/>
              </a:rPr>
              <a:t>Networks</a:t>
            </a:r>
            <a:endParaRPr sz="1400">
              <a:latin typeface="Trebuchet MS"/>
              <a:cs typeface="Trebuchet MS"/>
            </a:endParaRPr>
          </a:p>
          <a:p>
            <a:pPr marL="1464310" algn="ctr">
              <a:lnSpc>
                <a:spcPts val="1605"/>
              </a:lnSpc>
            </a:pPr>
            <a:r>
              <a:rPr sz="1400" b="1" u="heavy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Ordering</a:t>
            </a:r>
            <a:r>
              <a:rPr sz="1400" b="1" u="heavy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invariant</a:t>
            </a:r>
            <a:endParaRPr sz="1400">
              <a:latin typeface="Trebuchet MS"/>
              <a:cs typeface="Trebuchet MS"/>
            </a:endParaRPr>
          </a:p>
          <a:p>
            <a:pPr marL="1464945" algn="ctr">
              <a:lnSpc>
                <a:spcPct val="100000"/>
              </a:lnSpc>
            </a:pPr>
            <a:r>
              <a:rPr sz="1400" b="1" spc="-10" dirty="0">
                <a:latin typeface="Trebuchet MS"/>
                <a:cs typeface="Trebuchet MS"/>
              </a:rPr>
              <a:t>Aggregation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61D7DC45-C5E4-2A72-C0AB-315D5A8A00E2}"/>
              </a:ext>
            </a:extLst>
          </p:cNvPr>
          <p:cNvSpPr/>
          <p:nvPr/>
        </p:nvSpPr>
        <p:spPr>
          <a:xfrm>
            <a:off x="8955543" y="6419698"/>
            <a:ext cx="292735" cy="130175"/>
          </a:xfrm>
          <a:custGeom>
            <a:avLst/>
            <a:gdLst/>
            <a:ahLst/>
            <a:cxnLst/>
            <a:rect l="l" t="t" r="r" b="b"/>
            <a:pathLst>
              <a:path w="292735" h="130175">
                <a:moveTo>
                  <a:pt x="66362" y="120699"/>
                </a:moveTo>
                <a:lnTo>
                  <a:pt x="47773" y="120699"/>
                </a:lnTo>
                <a:lnTo>
                  <a:pt x="54173" y="118566"/>
                </a:lnTo>
                <a:lnTo>
                  <a:pt x="58935" y="114300"/>
                </a:lnTo>
                <a:lnTo>
                  <a:pt x="63797" y="110033"/>
                </a:lnTo>
                <a:lnTo>
                  <a:pt x="66228" y="104278"/>
                </a:lnTo>
                <a:lnTo>
                  <a:pt x="66228" y="89991"/>
                </a:lnTo>
                <a:lnTo>
                  <a:pt x="64194" y="84484"/>
                </a:lnTo>
                <a:lnTo>
                  <a:pt x="60126" y="80516"/>
                </a:lnTo>
                <a:lnTo>
                  <a:pt x="56157" y="76448"/>
                </a:lnTo>
                <a:lnTo>
                  <a:pt x="48666" y="72578"/>
                </a:lnTo>
                <a:lnTo>
                  <a:pt x="37653" y="68907"/>
                </a:lnTo>
                <a:lnTo>
                  <a:pt x="29951" y="66005"/>
                </a:lnTo>
                <a:lnTo>
                  <a:pt x="3274" y="32742"/>
                </a:lnTo>
                <a:lnTo>
                  <a:pt x="3897" y="25858"/>
                </a:lnTo>
                <a:lnTo>
                  <a:pt x="39141" y="0"/>
                </a:lnTo>
                <a:lnTo>
                  <a:pt x="46815" y="669"/>
                </a:lnTo>
                <a:lnTo>
                  <a:pt x="53764" y="2678"/>
                </a:lnTo>
                <a:lnTo>
                  <a:pt x="59987" y="6027"/>
                </a:lnTo>
                <a:lnTo>
                  <a:pt x="63913" y="9376"/>
                </a:lnTo>
                <a:lnTo>
                  <a:pt x="31105" y="9376"/>
                </a:lnTo>
                <a:lnTo>
                  <a:pt x="24755" y="11558"/>
                </a:lnTo>
                <a:lnTo>
                  <a:pt x="15527" y="20191"/>
                </a:lnTo>
                <a:lnTo>
                  <a:pt x="13245" y="25747"/>
                </a:lnTo>
                <a:lnTo>
                  <a:pt x="13245" y="38943"/>
                </a:lnTo>
                <a:lnTo>
                  <a:pt x="50006" y="62160"/>
                </a:lnTo>
                <a:lnTo>
                  <a:pt x="57199" y="65434"/>
                </a:lnTo>
                <a:lnTo>
                  <a:pt x="62061" y="68907"/>
                </a:lnTo>
                <a:lnTo>
                  <a:pt x="66923" y="72280"/>
                </a:lnTo>
                <a:lnTo>
                  <a:pt x="70494" y="76249"/>
                </a:lnTo>
                <a:lnTo>
                  <a:pt x="72776" y="80813"/>
                </a:lnTo>
                <a:lnTo>
                  <a:pt x="75158" y="85377"/>
                </a:lnTo>
                <a:lnTo>
                  <a:pt x="76348" y="90735"/>
                </a:lnTo>
                <a:lnTo>
                  <a:pt x="76335" y="97035"/>
                </a:lnTo>
                <a:lnTo>
                  <a:pt x="75716" y="103965"/>
                </a:lnTo>
                <a:lnTo>
                  <a:pt x="73818" y="110318"/>
                </a:lnTo>
                <a:lnTo>
                  <a:pt x="70656" y="115946"/>
                </a:lnTo>
                <a:lnTo>
                  <a:pt x="66362" y="120699"/>
                </a:lnTo>
                <a:close/>
              </a:path>
              <a:path w="292735" h="130175">
                <a:moveTo>
                  <a:pt x="75753" y="37951"/>
                </a:moveTo>
                <a:lnTo>
                  <a:pt x="65782" y="37951"/>
                </a:lnTo>
                <a:lnTo>
                  <a:pt x="65782" y="29418"/>
                </a:lnTo>
                <a:lnTo>
                  <a:pt x="63351" y="22522"/>
                </a:lnTo>
                <a:lnTo>
                  <a:pt x="58489" y="17264"/>
                </a:lnTo>
                <a:lnTo>
                  <a:pt x="53726" y="12005"/>
                </a:lnTo>
                <a:lnTo>
                  <a:pt x="47277" y="9376"/>
                </a:lnTo>
                <a:lnTo>
                  <a:pt x="63913" y="9376"/>
                </a:lnTo>
                <a:lnTo>
                  <a:pt x="65484" y="10715"/>
                </a:lnTo>
                <a:lnTo>
                  <a:pt x="69977" y="16380"/>
                </a:lnTo>
                <a:lnTo>
                  <a:pt x="73186" y="22807"/>
                </a:lnTo>
                <a:lnTo>
                  <a:pt x="75111" y="29998"/>
                </a:lnTo>
                <a:lnTo>
                  <a:pt x="75753" y="37951"/>
                </a:lnTo>
                <a:close/>
              </a:path>
              <a:path w="292735" h="130175">
                <a:moveTo>
                  <a:pt x="39737" y="129926"/>
                </a:moveTo>
                <a:lnTo>
                  <a:pt x="32394" y="129926"/>
                </a:lnTo>
                <a:lnTo>
                  <a:pt x="25648" y="128389"/>
                </a:lnTo>
                <a:lnTo>
                  <a:pt x="13444" y="122237"/>
                </a:lnTo>
                <a:lnTo>
                  <a:pt x="8681" y="117871"/>
                </a:lnTo>
                <a:lnTo>
                  <a:pt x="1736" y="106560"/>
                </a:lnTo>
                <a:lnTo>
                  <a:pt x="0" y="99814"/>
                </a:lnTo>
                <a:lnTo>
                  <a:pt x="0" y="91975"/>
                </a:lnTo>
                <a:lnTo>
                  <a:pt x="9971" y="91975"/>
                </a:lnTo>
                <a:lnTo>
                  <a:pt x="9971" y="100905"/>
                </a:lnTo>
                <a:lnTo>
                  <a:pt x="12650" y="107950"/>
                </a:lnTo>
                <a:lnTo>
                  <a:pt x="18008" y="113109"/>
                </a:lnTo>
                <a:lnTo>
                  <a:pt x="23366" y="118169"/>
                </a:lnTo>
                <a:lnTo>
                  <a:pt x="30609" y="120699"/>
                </a:lnTo>
                <a:lnTo>
                  <a:pt x="66362" y="120699"/>
                </a:lnTo>
                <a:lnTo>
                  <a:pt x="66228" y="120848"/>
                </a:lnTo>
                <a:lnTo>
                  <a:pt x="60833" y="124820"/>
                </a:lnTo>
                <a:lnTo>
                  <a:pt x="54619" y="127657"/>
                </a:lnTo>
                <a:lnTo>
                  <a:pt x="47587" y="129359"/>
                </a:lnTo>
                <a:lnTo>
                  <a:pt x="39737" y="129926"/>
                </a:lnTo>
                <a:close/>
              </a:path>
              <a:path w="292735" h="130175">
                <a:moveTo>
                  <a:pt x="122248" y="129926"/>
                </a:moveTo>
                <a:lnTo>
                  <a:pt x="113814" y="129926"/>
                </a:lnTo>
                <a:lnTo>
                  <a:pt x="107415" y="127000"/>
                </a:lnTo>
                <a:lnTo>
                  <a:pt x="96500" y="94952"/>
                </a:lnTo>
                <a:lnTo>
                  <a:pt x="96500" y="34230"/>
                </a:lnTo>
                <a:lnTo>
                  <a:pt x="106025" y="34230"/>
                </a:lnTo>
                <a:lnTo>
                  <a:pt x="106025" y="103237"/>
                </a:lnTo>
                <a:lnTo>
                  <a:pt x="107514" y="109686"/>
                </a:lnTo>
                <a:lnTo>
                  <a:pt x="110490" y="114151"/>
                </a:lnTo>
                <a:lnTo>
                  <a:pt x="113467" y="118516"/>
                </a:lnTo>
                <a:lnTo>
                  <a:pt x="117783" y="120699"/>
                </a:lnTo>
                <a:lnTo>
                  <a:pt x="143996" y="120699"/>
                </a:lnTo>
                <a:lnTo>
                  <a:pt x="142451" y="122643"/>
                </a:lnTo>
                <a:lnTo>
                  <a:pt x="136833" y="126689"/>
                </a:lnTo>
                <a:lnTo>
                  <a:pt x="130098" y="129117"/>
                </a:lnTo>
                <a:lnTo>
                  <a:pt x="122248" y="129926"/>
                </a:lnTo>
                <a:close/>
              </a:path>
              <a:path w="292735" h="130175">
                <a:moveTo>
                  <a:pt x="143996" y="120699"/>
                </a:moveTo>
                <a:lnTo>
                  <a:pt x="123438" y="120699"/>
                </a:lnTo>
                <a:lnTo>
                  <a:pt x="131763" y="119592"/>
                </a:lnTo>
                <a:lnTo>
                  <a:pt x="138433" y="116271"/>
                </a:lnTo>
                <a:lnTo>
                  <a:pt x="143446" y="110737"/>
                </a:lnTo>
                <a:lnTo>
                  <a:pt x="146697" y="103237"/>
                </a:lnTo>
                <a:lnTo>
                  <a:pt x="146804" y="34230"/>
                </a:lnTo>
                <a:lnTo>
                  <a:pt x="156627" y="34230"/>
                </a:lnTo>
                <a:lnTo>
                  <a:pt x="156627" y="116978"/>
                </a:lnTo>
                <a:lnTo>
                  <a:pt x="146953" y="116978"/>
                </a:lnTo>
                <a:lnTo>
                  <a:pt x="143996" y="120699"/>
                </a:lnTo>
                <a:close/>
              </a:path>
              <a:path w="292735" h="130175">
                <a:moveTo>
                  <a:pt x="156627" y="128141"/>
                </a:moveTo>
                <a:lnTo>
                  <a:pt x="147251" y="128141"/>
                </a:lnTo>
                <a:lnTo>
                  <a:pt x="146953" y="116978"/>
                </a:lnTo>
                <a:lnTo>
                  <a:pt x="156627" y="116978"/>
                </a:lnTo>
                <a:lnTo>
                  <a:pt x="156627" y="128141"/>
                </a:lnTo>
                <a:close/>
              </a:path>
              <a:path w="292735" h="130175">
                <a:moveTo>
                  <a:pt x="198658" y="48369"/>
                </a:moveTo>
                <a:lnTo>
                  <a:pt x="191430" y="48369"/>
                </a:lnTo>
                <a:lnTo>
                  <a:pt x="196239" y="41467"/>
                </a:lnTo>
                <a:lnTo>
                  <a:pt x="202034" y="36537"/>
                </a:lnTo>
                <a:lnTo>
                  <a:pt x="208815" y="33579"/>
                </a:lnTo>
                <a:lnTo>
                  <a:pt x="216582" y="32593"/>
                </a:lnTo>
                <a:lnTo>
                  <a:pt x="224795" y="33672"/>
                </a:lnTo>
                <a:lnTo>
                  <a:pt x="231427" y="36909"/>
                </a:lnTo>
                <a:lnTo>
                  <a:pt x="235886" y="41671"/>
                </a:lnTo>
                <a:lnTo>
                  <a:pt x="208347" y="41671"/>
                </a:lnTo>
                <a:lnTo>
                  <a:pt x="203783" y="43507"/>
                </a:lnTo>
                <a:lnTo>
                  <a:pt x="198658" y="48369"/>
                </a:lnTo>
                <a:close/>
              </a:path>
              <a:path w="292735" h="130175">
                <a:moveTo>
                  <a:pt x="247945" y="49857"/>
                </a:moveTo>
                <a:lnTo>
                  <a:pt x="239948" y="49857"/>
                </a:lnTo>
                <a:lnTo>
                  <a:pt x="242924" y="44102"/>
                </a:lnTo>
                <a:lnTo>
                  <a:pt x="246744" y="39786"/>
                </a:lnTo>
                <a:lnTo>
                  <a:pt x="256071" y="34032"/>
                </a:lnTo>
                <a:lnTo>
                  <a:pt x="261131" y="32593"/>
                </a:lnTo>
                <a:lnTo>
                  <a:pt x="266588" y="32593"/>
                </a:lnTo>
                <a:lnTo>
                  <a:pt x="277694" y="34630"/>
                </a:lnTo>
                <a:lnTo>
                  <a:pt x="285713" y="40741"/>
                </a:lnTo>
                <a:lnTo>
                  <a:pt x="286163" y="41671"/>
                </a:lnTo>
                <a:lnTo>
                  <a:pt x="264207" y="41671"/>
                </a:lnTo>
                <a:lnTo>
                  <a:pt x="258254" y="41771"/>
                </a:lnTo>
                <a:lnTo>
                  <a:pt x="253193" y="44102"/>
                </a:lnTo>
                <a:lnTo>
                  <a:pt x="247945" y="49857"/>
                </a:lnTo>
                <a:close/>
              </a:path>
              <a:path w="292735" h="130175">
                <a:moveTo>
                  <a:pt x="191579" y="128141"/>
                </a:moveTo>
                <a:lnTo>
                  <a:pt x="181905" y="128141"/>
                </a:lnTo>
                <a:lnTo>
                  <a:pt x="181905" y="34230"/>
                </a:lnTo>
                <a:lnTo>
                  <a:pt x="191132" y="34230"/>
                </a:lnTo>
                <a:lnTo>
                  <a:pt x="191430" y="48369"/>
                </a:lnTo>
                <a:lnTo>
                  <a:pt x="198658" y="48369"/>
                </a:lnTo>
                <a:lnTo>
                  <a:pt x="196044" y="50849"/>
                </a:lnTo>
                <a:lnTo>
                  <a:pt x="193265" y="56058"/>
                </a:lnTo>
                <a:lnTo>
                  <a:pt x="191579" y="62805"/>
                </a:lnTo>
                <a:lnTo>
                  <a:pt x="191579" y="128141"/>
                </a:lnTo>
                <a:close/>
              </a:path>
              <a:path w="292735" h="130175">
                <a:moveTo>
                  <a:pt x="242031" y="128141"/>
                </a:moveTo>
                <a:lnTo>
                  <a:pt x="232358" y="128141"/>
                </a:lnTo>
                <a:lnTo>
                  <a:pt x="232308" y="57646"/>
                </a:lnTo>
                <a:lnTo>
                  <a:pt x="230820" y="51742"/>
                </a:lnTo>
                <a:lnTo>
                  <a:pt x="227744" y="47773"/>
                </a:lnTo>
                <a:lnTo>
                  <a:pt x="224668" y="43705"/>
                </a:lnTo>
                <a:lnTo>
                  <a:pt x="219955" y="41671"/>
                </a:lnTo>
                <a:lnTo>
                  <a:pt x="235886" y="41671"/>
                </a:lnTo>
                <a:lnTo>
                  <a:pt x="236478" y="42304"/>
                </a:lnTo>
                <a:lnTo>
                  <a:pt x="239948" y="49857"/>
                </a:lnTo>
                <a:lnTo>
                  <a:pt x="247945" y="49857"/>
                </a:lnTo>
                <a:lnTo>
                  <a:pt x="244958" y="53131"/>
                </a:lnTo>
                <a:lnTo>
                  <a:pt x="242627" y="58787"/>
                </a:lnTo>
                <a:lnTo>
                  <a:pt x="242070" y="65186"/>
                </a:lnTo>
                <a:lnTo>
                  <a:pt x="242031" y="128141"/>
                </a:lnTo>
                <a:close/>
              </a:path>
              <a:path w="292735" h="130175">
                <a:moveTo>
                  <a:pt x="292484" y="128141"/>
                </a:moveTo>
                <a:lnTo>
                  <a:pt x="282959" y="128141"/>
                </a:lnTo>
                <a:lnTo>
                  <a:pt x="282887" y="62805"/>
                </a:lnTo>
                <a:lnTo>
                  <a:pt x="282761" y="57646"/>
                </a:lnTo>
                <a:lnTo>
                  <a:pt x="281223" y="51593"/>
                </a:lnTo>
                <a:lnTo>
                  <a:pt x="275468" y="43656"/>
                </a:lnTo>
                <a:lnTo>
                  <a:pt x="270755" y="41671"/>
                </a:lnTo>
                <a:lnTo>
                  <a:pt x="286163" y="41671"/>
                </a:lnTo>
                <a:lnTo>
                  <a:pt x="290605" y="50849"/>
                </a:lnTo>
                <a:lnTo>
                  <a:pt x="290748" y="51742"/>
                </a:lnTo>
                <a:lnTo>
                  <a:pt x="292484" y="65186"/>
                </a:lnTo>
                <a:lnTo>
                  <a:pt x="292484" y="1281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417C9733-2809-5526-56AE-72874BD994F8}"/>
              </a:ext>
            </a:extLst>
          </p:cNvPr>
          <p:cNvSpPr/>
          <p:nvPr/>
        </p:nvSpPr>
        <p:spPr>
          <a:xfrm>
            <a:off x="8832680" y="6634844"/>
            <a:ext cx="539115" cy="163830"/>
          </a:xfrm>
          <a:custGeom>
            <a:avLst/>
            <a:gdLst/>
            <a:ahLst/>
            <a:cxnLst/>
            <a:rect l="l" t="t" r="r" b="b"/>
            <a:pathLst>
              <a:path w="539114" h="163829">
                <a:moveTo>
                  <a:pt x="10417" y="126355"/>
                </a:moveTo>
                <a:lnTo>
                  <a:pt x="0" y="126355"/>
                </a:lnTo>
                <a:lnTo>
                  <a:pt x="40332" y="0"/>
                </a:lnTo>
                <a:lnTo>
                  <a:pt x="49559" y="0"/>
                </a:lnTo>
                <a:lnTo>
                  <a:pt x="54008" y="13989"/>
                </a:lnTo>
                <a:lnTo>
                  <a:pt x="44797" y="13989"/>
                </a:lnTo>
                <a:lnTo>
                  <a:pt x="23961" y="81706"/>
                </a:lnTo>
                <a:lnTo>
                  <a:pt x="75544" y="81706"/>
                </a:lnTo>
                <a:lnTo>
                  <a:pt x="78526" y="91082"/>
                </a:lnTo>
                <a:lnTo>
                  <a:pt x="21133" y="91082"/>
                </a:lnTo>
                <a:lnTo>
                  <a:pt x="10417" y="126355"/>
                </a:lnTo>
                <a:close/>
              </a:path>
              <a:path w="539114" h="163829">
                <a:moveTo>
                  <a:pt x="75544" y="81706"/>
                </a:moveTo>
                <a:lnTo>
                  <a:pt x="65633" y="81706"/>
                </a:lnTo>
                <a:lnTo>
                  <a:pt x="44797" y="13989"/>
                </a:lnTo>
                <a:lnTo>
                  <a:pt x="54008" y="13989"/>
                </a:lnTo>
                <a:lnTo>
                  <a:pt x="75544" y="81706"/>
                </a:lnTo>
                <a:close/>
              </a:path>
              <a:path w="539114" h="163829">
                <a:moveTo>
                  <a:pt x="89743" y="126355"/>
                </a:moveTo>
                <a:lnTo>
                  <a:pt x="79474" y="126355"/>
                </a:lnTo>
                <a:lnTo>
                  <a:pt x="68460" y="91082"/>
                </a:lnTo>
                <a:lnTo>
                  <a:pt x="78526" y="91082"/>
                </a:lnTo>
                <a:lnTo>
                  <a:pt x="89743" y="126355"/>
                </a:lnTo>
                <a:close/>
              </a:path>
              <a:path w="539114" h="163829">
                <a:moveTo>
                  <a:pt x="130753" y="126355"/>
                </a:moveTo>
                <a:lnTo>
                  <a:pt x="123013" y="126355"/>
                </a:lnTo>
                <a:lnTo>
                  <a:pt x="93694" y="32444"/>
                </a:lnTo>
                <a:lnTo>
                  <a:pt x="103517" y="32444"/>
                </a:lnTo>
                <a:lnTo>
                  <a:pt x="127032" y="111323"/>
                </a:lnTo>
                <a:lnTo>
                  <a:pt x="135422" y="111323"/>
                </a:lnTo>
                <a:lnTo>
                  <a:pt x="130753" y="126355"/>
                </a:lnTo>
                <a:close/>
              </a:path>
              <a:path w="539114" h="163829">
                <a:moveTo>
                  <a:pt x="135422" y="111323"/>
                </a:moveTo>
                <a:lnTo>
                  <a:pt x="127032" y="111323"/>
                </a:lnTo>
                <a:lnTo>
                  <a:pt x="150100" y="32444"/>
                </a:lnTo>
                <a:lnTo>
                  <a:pt x="159923" y="32444"/>
                </a:lnTo>
                <a:lnTo>
                  <a:pt x="135422" y="111323"/>
                </a:lnTo>
                <a:close/>
              </a:path>
              <a:path w="539114" h="163829">
                <a:moveTo>
                  <a:pt x="207258" y="128141"/>
                </a:moveTo>
                <a:lnTo>
                  <a:pt x="174292" y="104105"/>
                </a:lnTo>
                <a:lnTo>
                  <a:pt x="171837" y="86320"/>
                </a:lnTo>
                <a:lnTo>
                  <a:pt x="171837" y="74860"/>
                </a:lnTo>
                <a:lnTo>
                  <a:pt x="185724" y="37420"/>
                </a:lnTo>
                <a:lnTo>
                  <a:pt x="205621" y="30807"/>
                </a:lnTo>
                <a:lnTo>
                  <a:pt x="212830" y="31430"/>
                </a:lnTo>
                <a:lnTo>
                  <a:pt x="219127" y="33300"/>
                </a:lnTo>
                <a:lnTo>
                  <a:pt x="224513" y="36416"/>
                </a:lnTo>
                <a:lnTo>
                  <a:pt x="227918" y="39737"/>
                </a:lnTo>
                <a:lnTo>
                  <a:pt x="198080" y="39737"/>
                </a:lnTo>
                <a:lnTo>
                  <a:pt x="192276" y="42416"/>
                </a:lnTo>
                <a:lnTo>
                  <a:pt x="184140" y="53131"/>
                </a:lnTo>
                <a:lnTo>
                  <a:pt x="181907" y="60969"/>
                </a:lnTo>
                <a:lnTo>
                  <a:pt x="181511" y="71288"/>
                </a:lnTo>
                <a:lnTo>
                  <a:pt x="237172" y="71288"/>
                </a:lnTo>
                <a:lnTo>
                  <a:pt x="237172" y="80218"/>
                </a:lnTo>
                <a:lnTo>
                  <a:pt x="181362" y="80218"/>
                </a:lnTo>
                <a:lnTo>
                  <a:pt x="181404" y="86320"/>
                </a:lnTo>
                <a:lnTo>
                  <a:pt x="199370" y="119211"/>
                </a:lnTo>
                <a:lnTo>
                  <a:pt x="231736" y="119211"/>
                </a:lnTo>
                <a:lnTo>
                  <a:pt x="230028" y="121025"/>
                </a:lnTo>
                <a:lnTo>
                  <a:pt x="223629" y="124978"/>
                </a:lnTo>
                <a:lnTo>
                  <a:pt x="216039" y="127350"/>
                </a:lnTo>
                <a:lnTo>
                  <a:pt x="207258" y="128141"/>
                </a:lnTo>
                <a:close/>
              </a:path>
              <a:path w="539114" h="163829">
                <a:moveTo>
                  <a:pt x="237172" y="71288"/>
                </a:moveTo>
                <a:lnTo>
                  <a:pt x="227498" y="71288"/>
                </a:lnTo>
                <a:lnTo>
                  <a:pt x="227498" y="68758"/>
                </a:lnTo>
                <a:lnTo>
                  <a:pt x="225908" y="56061"/>
                </a:lnTo>
                <a:lnTo>
                  <a:pt x="221731" y="46992"/>
                </a:lnTo>
                <a:lnTo>
                  <a:pt x="214969" y="41550"/>
                </a:lnTo>
                <a:lnTo>
                  <a:pt x="205621" y="39737"/>
                </a:lnTo>
                <a:lnTo>
                  <a:pt x="227918" y="39737"/>
                </a:lnTo>
                <a:lnTo>
                  <a:pt x="228987" y="40778"/>
                </a:lnTo>
                <a:lnTo>
                  <a:pt x="232512" y="46425"/>
                </a:lnTo>
                <a:lnTo>
                  <a:pt x="235051" y="53392"/>
                </a:lnTo>
                <a:lnTo>
                  <a:pt x="236605" y="61679"/>
                </a:lnTo>
                <a:lnTo>
                  <a:pt x="237172" y="71288"/>
                </a:lnTo>
                <a:close/>
              </a:path>
              <a:path w="539114" h="163829">
                <a:moveTo>
                  <a:pt x="231736" y="119211"/>
                </a:moveTo>
                <a:lnTo>
                  <a:pt x="217031" y="119211"/>
                </a:lnTo>
                <a:lnTo>
                  <a:pt x="224522" y="115837"/>
                </a:lnTo>
                <a:lnTo>
                  <a:pt x="230177" y="109091"/>
                </a:lnTo>
                <a:lnTo>
                  <a:pt x="235237" y="115490"/>
                </a:lnTo>
                <a:lnTo>
                  <a:pt x="231736" y="119211"/>
                </a:lnTo>
                <a:close/>
              </a:path>
              <a:path w="539114" h="163829">
                <a:moveTo>
                  <a:pt x="274718" y="46583"/>
                </a:moveTo>
                <a:lnTo>
                  <a:pt x="267277" y="46583"/>
                </a:lnTo>
                <a:lnTo>
                  <a:pt x="271193" y="39681"/>
                </a:lnTo>
                <a:lnTo>
                  <a:pt x="276095" y="34751"/>
                </a:lnTo>
                <a:lnTo>
                  <a:pt x="281983" y="31793"/>
                </a:lnTo>
                <a:lnTo>
                  <a:pt x="288857" y="30807"/>
                </a:lnTo>
                <a:lnTo>
                  <a:pt x="291337" y="30807"/>
                </a:lnTo>
                <a:lnTo>
                  <a:pt x="293272" y="31154"/>
                </a:lnTo>
                <a:lnTo>
                  <a:pt x="294550" y="31793"/>
                </a:lnTo>
                <a:lnTo>
                  <a:pt x="294572" y="34751"/>
                </a:lnTo>
                <a:lnTo>
                  <a:pt x="294382" y="40927"/>
                </a:lnTo>
                <a:lnTo>
                  <a:pt x="283053" y="40927"/>
                </a:lnTo>
                <a:lnTo>
                  <a:pt x="278538" y="42763"/>
                </a:lnTo>
                <a:lnTo>
                  <a:pt x="274718" y="46583"/>
                </a:lnTo>
                <a:close/>
              </a:path>
              <a:path w="539114" h="163829">
                <a:moveTo>
                  <a:pt x="267277" y="126355"/>
                </a:moveTo>
                <a:lnTo>
                  <a:pt x="257603" y="126355"/>
                </a:lnTo>
                <a:lnTo>
                  <a:pt x="257603" y="32444"/>
                </a:lnTo>
                <a:lnTo>
                  <a:pt x="267128" y="32444"/>
                </a:lnTo>
                <a:lnTo>
                  <a:pt x="267277" y="46583"/>
                </a:lnTo>
                <a:lnTo>
                  <a:pt x="274718" y="46583"/>
                </a:lnTo>
                <a:lnTo>
                  <a:pt x="271295" y="50006"/>
                </a:lnTo>
                <a:lnTo>
                  <a:pt x="268765" y="55016"/>
                </a:lnTo>
                <a:lnTo>
                  <a:pt x="267277" y="61466"/>
                </a:lnTo>
                <a:lnTo>
                  <a:pt x="267277" y="126355"/>
                </a:lnTo>
                <a:close/>
              </a:path>
              <a:path w="539114" h="163829">
                <a:moveTo>
                  <a:pt x="294364" y="41523"/>
                </a:moveTo>
                <a:lnTo>
                  <a:pt x="292082" y="41126"/>
                </a:lnTo>
                <a:lnTo>
                  <a:pt x="290097" y="40927"/>
                </a:lnTo>
                <a:lnTo>
                  <a:pt x="294382" y="40927"/>
                </a:lnTo>
                <a:lnTo>
                  <a:pt x="294364" y="41523"/>
                </a:lnTo>
                <a:close/>
              </a:path>
              <a:path w="539114" h="163829">
                <a:moveTo>
                  <a:pt x="315728" y="58489"/>
                </a:moveTo>
                <a:lnTo>
                  <a:pt x="306054" y="58340"/>
                </a:lnTo>
                <a:lnTo>
                  <a:pt x="306054" y="50601"/>
                </a:lnTo>
                <a:lnTo>
                  <a:pt x="308931" y="44102"/>
                </a:lnTo>
                <a:lnTo>
                  <a:pt x="320540" y="33486"/>
                </a:lnTo>
                <a:lnTo>
                  <a:pt x="327832" y="30807"/>
                </a:lnTo>
                <a:lnTo>
                  <a:pt x="345990" y="30807"/>
                </a:lnTo>
                <a:lnTo>
                  <a:pt x="353133" y="33188"/>
                </a:lnTo>
                <a:lnTo>
                  <a:pt x="357995" y="37951"/>
                </a:lnTo>
                <a:lnTo>
                  <a:pt x="359857" y="39737"/>
                </a:lnTo>
                <a:lnTo>
                  <a:pt x="330164" y="39737"/>
                </a:lnTo>
                <a:lnTo>
                  <a:pt x="325253" y="41473"/>
                </a:lnTo>
                <a:lnTo>
                  <a:pt x="321383" y="44946"/>
                </a:lnTo>
                <a:lnTo>
                  <a:pt x="317613" y="48418"/>
                </a:lnTo>
                <a:lnTo>
                  <a:pt x="315728" y="52933"/>
                </a:lnTo>
                <a:lnTo>
                  <a:pt x="315728" y="58489"/>
                </a:lnTo>
                <a:close/>
              </a:path>
              <a:path w="539114" h="163829">
                <a:moveTo>
                  <a:pt x="335125" y="128141"/>
                </a:moveTo>
                <a:lnTo>
                  <a:pt x="321731" y="128141"/>
                </a:lnTo>
                <a:lnTo>
                  <a:pt x="315381" y="125858"/>
                </a:lnTo>
                <a:lnTo>
                  <a:pt x="310816" y="121294"/>
                </a:lnTo>
                <a:lnTo>
                  <a:pt x="306352" y="116730"/>
                </a:lnTo>
                <a:lnTo>
                  <a:pt x="304119" y="110182"/>
                </a:lnTo>
                <a:lnTo>
                  <a:pt x="304119" y="92521"/>
                </a:lnTo>
                <a:lnTo>
                  <a:pt x="339540" y="71735"/>
                </a:lnTo>
                <a:lnTo>
                  <a:pt x="355763" y="71735"/>
                </a:lnTo>
                <a:lnTo>
                  <a:pt x="355763" y="51891"/>
                </a:lnTo>
                <a:lnTo>
                  <a:pt x="354076" y="47079"/>
                </a:lnTo>
                <a:lnTo>
                  <a:pt x="350590" y="44102"/>
                </a:lnTo>
                <a:lnTo>
                  <a:pt x="347329" y="41225"/>
                </a:lnTo>
                <a:lnTo>
                  <a:pt x="342467" y="39737"/>
                </a:lnTo>
                <a:lnTo>
                  <a:pt x="359857" y="39737"/>
                </a:lnTo>
                <a:lnTo>
                  <a:pt x="362857" y="42614"/>
                </a:lnTo>
                <a:lnTo>
                  <a:pt x="365288" y="49510"/>
                </a:lnTo>
                <a:lnTo>
                  <a:pt x="365288" y="79771"/>
                </a:lnTo>
                <a:lnTo>
                  <a:pt x="340433" y="79771"/>
                </a:lnTo>
                <a:lnTo>
                  <a:pt x="331603" y="79871"/>
                </a:lnTo>
                <a:lnTo>
                  <a:pt x="324955" y="81805"/>
                </a:lnTo>
                <a:lnTo>
                  <a:pt x="320490" y="85576"/>
                </a:lnTo>
                <a:lnTo>
                  <a:pt x="316125" y="89346"/>
                </a:lnTo>
                <a:lnTo>
                  <a:pt x="313942" y="94456"/>
                </a:lnTo>
                <a:lnTo>
                  <a:pt x="313942" y="112811"/>
                </a:lnTo>
                <a:lnTo>
                  <a:pt x="319647" y="118764"/>
                </a:lnTo>
                <a:lnTo>
                  <a:pt x="352172" y="118764"/>
                </a:lnTo>
                <a:lnTo>
                  <a:pt x="349164" y="121691"/>
                </a:lnTo>
                <a:lnTo>
                  <a:pt x="340036" y="126851"/>
                </a:lnTo>
                <a:lnTo>
                  <a:pt x="335125" y="128141"/>
                </a:lnTo>
                <a:close/>
              </a:path>
              <a:path w="539114" h="163829">
                <a:moveTo>
                  <a:pt x="352172" y="118764"/>
                </a:moveTo>
                <a:lnTo>
                  <a:pt x="336713" y="118764"/>
                </a:lnTo>
                <a:lnTo>
                  <a:pt x="341723" y="117326"/>
                </a:lnTo>
                <a:lnTo>
                  <a:pt x="346089" y="114448"/>
                </a:lnTo>
                <a:lnTo>
                  <a:pt x="350454" y="111472"/>
                </a:lnTo>
                <a:lnTo>
                  <a:pt x="353679" y="107503"/>
                </a:lnTo>
                <a:lnTo>
                  <a:pt x="355763" y="102542"/>
                </a:lnTo>
                <a:lnTo>
                  <a:pt x="355763" y="79771"/>
                </a:lnTo>
                <a:lnTo>
                  <a:pt x="365288" y="79771"/>
                </a:lnTo>
                <a:lnTo>
                  <a:pt x="365288" y="113407"/>
                </a:lnTo>
                <a:lnTo>
                  <a:pt x="355763" y="113407"/>
                </a:lnTo>
                <a:lnTo>
                  <a:pt x="352885" y="118070"/>
                </a:lnTo>
                <a:lnTo>
                  <a:pt x="352172" y="118764"/>
                </a:lnTo>
                <a:close/>
              </a:path>
              <a:path w="539114" h="163829">
                <a:moveTo>
                  <a:pt x="367818" y="126355"/>
                </a:moveTo>
                <a:lnTo>
                  <a:pt x="357548" y="126355"/>
                </a:lnTo>
                <a:lnTo>
                  <a:pt x="356655" y="123378"/>
                </a:lnTo>
                <a:lnTo>
                  <a:pt x="356060" y="119062"/>
                </a:lnTo>
                <a:lnTo>
                  <a:pt x="355763" y="113407"/>
                </a:lnTo>
                <a:lnTo>
                  <a:pt x="365288" y="113407"/>
                </a:lnTo>
                <a:lnTo>
                  <a:pt x="365360" y="114448"/>
                </a:lnTo>
                <a:lnTo>
                  <a:pt x="366131" y="120749"/>
                </a:lnTo>
                <a:lnTo>
                  <a:pt x="367818" y="125313"/>
                </a:lnTo>
                <a:lnTo>
                  <a:pt x="367818" y="126355"/>
                </a:lnTo>
                <a:close/>
              </a:path>
              <a:path w="539114" h="163829">
                <a:moveTo>
                  <a:pt x="418571" y="128141"/>
                </a:moveTo>
                <a:lnTo>
                  <a:pt x="408847" y="128141"/>
                </a:lnTo>
                <a:lnTo>
                  <a:pt x="401356" y="124469"/>
                </a:lnTo>
                <a:lnTo>
                  <a:pt x="388210" y="85278"/>
                </a:lnTo>
                <a:lnTo>
                  <a:pt x="388237" y="74414"/>
                </a:lnTo>
                <a:lnTo>
                  <a:pt x="400079" y="37002"/>
                </a:lnTo>
                <a:lnTo>
                  <a:pt x="418720" y="30807"/>
                </a:lnTo>
                <a:lnTo>
                  <a:pt x="426310" y="31728"/>
                </a:lnTo>
                <a:lnTo>
                  <a:pt x="432858" y="34490"/>
                </a:lnTo>
                <a:lnTo>
                  <a:pt x="438365" y="39095"/>
                </a:lnTo>
                <a:lnTo>
                  <a:pt x="439016" y="40034"/>
                </a:lnTo>
                <a:lnTo>
                  <a:pt x="412816" y="40034"/>
                </a:lnTo>
                <a:lnTo>
                  <a:pt x="407062" y="42862"/>
                </a:lnTo>
                <a:lnTo>
                  <a:pt x="397884" y="74414"/>
                </a:lnTo>
                <a:lnTo>
                  <a:pt x="397943" y="85278"/>
                </a:lnTo>
                <a:lnTo>
                  <a:pt x="412667" y="118913"/>
                </a:lnTo>
                <a:lnTo>
                  <a:pt x="439287" y="118913"/>
                </a:lnTo>
                <a:lnTo>
                  <a:pt x="438077" y="120522"/>
                </a:lnTo>
                <a:lnTo>
                  <a:pt x="432598" y="124755"/>
                </a:lnTo>
                <a:lnTo>
                  <a:pt x="426096" y="127294"/>
                </a:lnTo>
                <a:lnTo>
                  <a:pt x="418571" y="128141"/>
                </a:lnTo>
                <a:close/>
              </a:path>
              <a:path w="539114" h="163829">
                <a:moveTo>
                  <a:pt x="452206" y="45541"/>
                </a:moveTo>
                <a:lnTo>
                  <a:pt x="442830" y="45541"/>
                </a:lnTo>
                <a:lnTo>
                  <a:pt x="443276" y="32444"/>
                </a:lnTo>
                <a:lnTo>
                  <a:pt x="452206" y="32444"/>
                </a:lnTo>
                <a:lnTo>
                  <a:pt x="452206" y="45541"/>
                </a:lnTo>
                <a:close/>
              </a:path>
              <a:path w="539114" h="163829">
                <a:moveTo>
                  <a:pt x="439287" y="118913"/>
                </a:moveTo>
                <a:lnTo>
                  <a:pt x="420506" y="118913"/>
                </a:lnTo>
                <a:lnTo>
                  <a:pt x="427742" y="117983"/>
                </a:lnTo>
                <a:lnTo>
                  <a:pt x="433826" y="115192"/>
                </a:lnTo>
                <a:lnTo>
                  <a:pt x="438756" y="110542"/>
                </a:lnTo>
                <a:lnTo>
                  <a:pt x="442532" y="104030"/>
                </a:lnTo>
                <a:lnTo>
                  <a:pt x="442532" y="56108"/>
                </a:lnTo>
                <a:lnTo>
                  <a:pt x="438709" y="49076"/>
                </a:lnTo>
                <a:lnTo>
                  <a:pt x="433789" y="44053"/>
                </a:lnTo>
                <a:lnTo>
                  <a:pt x="427770" y="41039"/>
                </a:lnTo>
                <a:lnTo>
                  <a:pt x="420655" y="40034"/>
                </a:lnTo>
                <a:lnTo>
                  <a:pt x="439016" y="40034"/>
                </a:lnTo>
                <a:lnTo>
                  <a:pt x="442830" y="45541"/>
                </a:lnTo>
                <a:lnTo>
                  <a:pt x="452206" y="45541"/>
                </a:lnTo>
                <a:lnTo>
                  <a:pt x="452206" y="114597"/>
                </a:lnTo>
                <a:lnTo>
                  <a:pt x="442532" y="114597"/>
                </a:lnTo>
                <a:lnTo>
                  <a:pt x="439287" y="118913"/>
                </a:lnTo>
                <a:close/>
              </a:path>
              <a:path w="539114" h="163829">
                <a:moveTo>
                  <a:pt x="444169" y="154781"/>
                </a:moveTo>
                <a:lnTo>
                  <a:pt x="427897" y="154781"/>
                </a:lnTo>
                <a:lnTo>
                  <a:pt x="433603" y="152697"/>
                </a:lnTo>
                <a:lnTo>
                  <a:pt x="440746" y="144363"/>
                </a:lnTo>
                <a:lnTo>
                  <a:pt x="442532" y="138062"/>
                </a:lnTo>
                <a:lnTo>
                  <a:pt x="442532" y="114597"/>
                </a:lnTo>
                <a:lnTo>
                  <a:pt x="452206" y="114597"/>
                </a:lnTo>
                <a:lnTo>
                  <a:pt x="452206" y="129033"/>
                </a:lnTo>
                <a:lnTo>
                  <a:pt x="451704" y="137005"/>
                </a:lnTo>
                <a:lnTo>
                  <a:pt x="450197" y="143954"/>
                </a:lnTo>
                <a:lnTo>
                  <a:pt x="447685" y="149879"/>
                </a:lnTo>
                <a:lnTo>
                  <a:pt x="444169" y="154781"/>
                </a:lnTo>
                <a:close/>
              </a:path>
              <a:path w="539114" h="163829">
                <a:moveTo>
                  <a:pt x="431023" y="163710"/>
                </a:moveTo>
                <a:lnTo>
                  <a:pt x="415644" y="163710"/>
                </a:lnTo>
                <a:lnTo>
                  <a:pt x="410435" y="162470"/>
                </a:lnTo>
                <a:lnTo>
                  <a:pt x="399918" y="157509"/>
                </a:lnTo>
                <a:lnTo>
                  <a:pt x="395949" y="154434"/>
                </a:lnTo>
                <a:lnTo>
                  <a:pt x="393270" y="150762"/>
                </a:lnTo>
                <a:lnTo>
                  <a:pt x="397735" y="143767"/>
                </a:lnTo>
                <a:lnTo>
                  <a:pt x="404184" y="151110"/>
                </a:lnTo>
                <a:lnTo>
                  <a:pt x="411626" y="154781"/>
                </a:lnTo>
                <a:lnTo>
                  <a:pt x="444169" y="154781"/>
                </a:lnTo>
                <a:lnTo>
                  <a:pt x="438812" y="160734"/>
                </a:lnTo>
                <a:lnTo>
                  <a:pt x="431023" y="163710"/>
                </a:lnTo>
                <a:close/>
              </a:path>
              <a:path w="539114" h="163829">
                <a:moveTo>
                  <a:pt x="508861" y="128141"/>
                </a:moveTo>
                <a:lnTo>
                  <a:pt x="475896" y="104105"/>
                </a:lnTo>
                <a:lnTo>
                  <a:pt x="473440" y="86320"/>
                </a:lnTo>
                <a:lnTo>
                  <a:pt x="473440" y="74860"/>
                </a:lnTo>
                <a:lnTo>
                  <a:pt x="487328" y="37420"/>
                </a:lnTo>
                <a:lnTo>
                  <a:pt x="507224" y="30807"/>
                </a:lnTo>
                <a:lnTo>
                  <a:pt x="514433" y="31430"/>
                </a:lnTo>
                <a:lnTo>
                  <a:pt x="520730" y="33300"/>
                </a:lnTo>
                <a:lnTo>
                  <a:pt x="526116" y="36416"/>
                </a:lnTo>
                <a:lnTo>
                  <a:pt x="529522" y="39737"/>
                </a:lnTo>
                <a:lnTo>
                  <a:pt x="499684" y="39737"/>
                </a:lnTo>
                <a:lnTo>
                  <a:pt x="493879" y="42416"/>
                </a:lnTo>
                <a:lnTo>
                  <a:pt x="485743" y="53131"/>
                </a:lnTo>
                <a:lnTo>
                  <a:pt x="483511" y="60969"/>
                </a:lnTo>
                <a:lnTo>
                  <a:pt x="483114" y="71288"/>
                </a:lnTo>
                <a:lnTo>
                  <a:pt x="538776" y="71288"/>
                </a:lnTo>
                <a:lnTo>
                  <a:pt x="538776" y="80218"/>
                </a:lnTo>
                <a:lnTo>
                  <a:pt x="482965" y="80218"/>
                </a:lnTo>
                <a:lnTo>
                  <a:pt x="483007" y="86320"/>
                </a:lnTo>
                <a:lnTo>
                  <a:pt x="500973" y="119211"/>
                </a:lnTo>
                <a:lnTo>
                  <a:pt x="533339" y="119211"/>
                </a:lnTo>
                <a:lnTo>
                  <a:pt x="531632" y="121025"/>
                </a:lnTo>
                <a:lnTo>
                  <a:pt x="525232" y="124978"/>
                </a:lnTo>
                <a:lnTo>
                  <a:pt x="517642" y="127350"/>
                </a:lnTo>
                <a:lnTo>
                  <a:pt x="508861" y="128141"/>
                </a:lnTo>
                <a:close/>
              </a:path>
              <a:path w="539114" h="163829">
                <a:moveTo>
                  <a:pt x="538776" y="71288"/>
                </a:moveTo>
                <a:lnTo>
                  <a:pt x="529102" y="71288"/>
                </a:lnTo>
                <a:lnTo>
                  <a:pt x="529102" y="68758"/>
                </a:lnTo>
                <a:lnTo>
                  <a:pt x="527511" y="56061"/>
                </a:lnTo>
                <a:lnTo>
                  <a:pt x="523335" y="46992"/>
                </a:lnTo>
                <a:lnTo>
                  <a:pt x="516572" y="41550"/>
                </a:lnTo>
                <a:lnTo>
                  <a:pt x="507224" y="39737"/>
                </a:lnTo>
                <a:lnTo>
                  <a:pt x="529522" y="39737"/>
                </a:lnTo>
                <a:lnTo>
                  <a:pt x="530590" y="40778"/>
                </a:lnTo>
                <a:lnTo>
                  <a:pt x="534116" y="46425"/>
                </a:lnTo>
                <a:lnTo>
                  <a:pt x="536655" y="53392"/>
                </a:lnTo>
                <a:lnTo>
                  <a:pt x="538208" y="61679"/>
                </a:lnTo>
                <a:lnTo>
                  <a:pt x="538776" y="71288"/>
                </a:lnTo>
                <a:close/>
              </a:path>
              <a:path w="539114" h="163829">
                <a:moveTo>
                  <a:pt x="533339" y="119211"/>
                </a:moveTo>
                <a:lnTo>
                  <a:pt x="518634" y="119211"/>
                </a:lnTo>
                <a:lnTo>
                  <a:pt x="526125" y="115837"/>
                </a:lnTo>
                <a:lnTo>
                  <a:pt x="531781" y="109091"/>
                </a:lnTo>
                <a:lnTo>
                  <a:pt x="536841" y="115490"/>
                </a:lnTo>
                <a:lnTo>
                  <a:pt x="533339" y="119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8">
            <a:extLst>
              <a:ext uri="{FF2B5EF4-FFF2-40B4-BE49-F238E27FC236}">
                <a16:creationId xmlns:a16="http://schemas.microsoft.com/office/drawing/2014/main" id="{A26E6902-90E6-5037-F867-9CE2802863D2}"/>
              </a:ext>
            </a:extLst>
          </p:cNvPr>
          <p:cNvSpPr txBox="1"/>
          <p:nvPr/>
        </p:nvSpPr>
        <p:spPr>
          <a:xfrm>
            <a:off x="9864633" y="3592703"/>
            <a:ext cx="323215" cy="160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rebuchet MS"/>
                <a:cs typeface="Trebuchet MS"/>
              </a:rPr>
              <a:t>X</a:t>
            </a:r>
            <a:r>
              <a:rPr sz="1800" b="1" spc="-37" baseline="-32407" dirty="0">
                <a:latin typeface="Trebuchet MS"/>
                <a:cs typeface="Trebuchet MS"/>
              </a:rPr>
              <a:t>A</a:t>
            </a:r>
            <a:endParaRPr sz="1800" baseline="-32407">
              <a:latin typeface="Trebuchet MS"/>
              <a:cs typeface="Trebuchet MS"/>
            </a:endParaRPr>
          </a:p>
          <a:p>
            <a:pPr marL="50800" marR="50800">
              <a:lnSpc>
                <a:spcPts val="5400"/>
              </a:lnSpc>
            </a:pPr>
            <a:r>
              <a:rPr sz="1800" b="1" spc="-80" dirty="0">
                <a:latin typeface="Trebuchet MS"/>
                <a:cs typeface="Trebuchet MS"/>
              </a:rPr>
              <a:t>X</a:t>
            </a:r>
            <a:r>
              <a:rPr sz="1800" b="1" spc="-120" baseline="-32407" dirty="0">
                <a:latin typeface="Trebuchet MS"/>
                <a:cs typeface="Trebuchet MS"/>
              </a:rPr>
              <a:t>B </a:t>
            </a:r>
            <a:r>
              <a:rPr sz="1800" b="1" spc="-65" dirty="0">
                <a:latin typeface="Trebuchet MS"/>
                <a:cs typeface="Trebuchet MS"/>
              </a:rPr>
              <a:t>X</a:t>
            </a:r>
            <a:r>
              <a:rPr sz="1800" b="1" spc="-97" baseline="-32407" dirty="0">
                <a:latin typeface="Trebuchet MS"/>
                <a:cs typeface="Trebuchet MS"/>
              </a:rPr>
              <a:t>E</a:t>
            </a:r>
            <a:endParaRPr sz="1800" baseline="-32407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2197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71340-E5F3-FEFD-DB90-A74AC628D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EDC28A-CAA4-F3A2-161A-61545F15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A56B9EE-6154-01EC-F737-AE387BBD8B19}"/>
              </a:ext>
            </a:extLst>
          </p:cNvPr>
          <p:cNvSpPr txBox="1">
            <a:spLocks/>
          </p:cNvSpPr>
          <p:nvPr/>
        </p:nvSpPr>
        <p:spPr>
          <a:xfrm>
            <a:off x="171079" y="431177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5. Graph neural networks</a:t>
            </a:r>
          </a:p>
        </p:txBody>
      </p:sp>
      <p:grpSp>
        <p:nvGrpSpPr>
          <p:cNvPr id="10" name="object 5">
            <a:extLst>
              <a:ext uri="{FF2B5EF4-FFF2-40B4-BE49-F238E27FC236}">
                <a16:creationId xmlns:a16="http://schemas.microsoft.com/office/drawing/2014/main" id="{67F9CC1A-1199-5226-BE46-0135A5C5253D}"/>
              </a:ext>
            </a:extLst>
          </p:cNvPr>
          <p:cNvGrpSpPr/>
          <p:nvPr/>
        </p:nvGrpSpPr>
        <p:grpSpPr>
          <a:xfrm>
            <a:off x="1265362" y="3159246"/>
            <a:ext cx="9015730" cy="1736725"/>
            <a:chOff x="52024" y="1984350"/>
            <a:chExt cx="9015730" cy="1736725"/>
          </a:xfrm>
        </p:grpSpPr>
        <p:pic>
          <p:nvPicPr>
            <p:cNvPr id="11" name="object 6">
              <a:extLst>
                <a:ext uri="{FF2B5EF4-FFF2-40B4-BE49-F238E27FC236}">
                  <a16:creationId xmlns:a16="http://schemas.microsoft.com/office/drawing/2014/main" id="{B9F5FB94-FB2A-221D-B881-F551FE34069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50" y="1984350"/>
              <a:ext cx="8976224" cy="1635674"/>
            </a:xfrm>
            <a:prstGeom prst="rect">
              <a:avLst/>
            </a:prstGeom>
          </p:spPr>
        </p:pic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78556650-2BAA-4DDD-884C-21EB7DFB1564}"/>
                </a:ext>
              </a:extLst>
            </p:cNvPr>
            <p:cNvSpPr/>
            <p:nvPr/>
          </p:nvSpPr>
          <p:spPr>
            <a:xfrm>
              <a:off x="61549" y="2660699"/>
              <a:ext cx="6114415" cy="1050925"/>
            </a:xfrm>
            <a:custGeom>
              <a:avLst/>
              <a:gdLst/>
              <a:ahLst/>
              <a:cxnLst/>
              <a:rect l="l" t="t" r="r" b="b"/>
              <a:pathLst>
                <a:path w="6114415" h="1050925">
                  <a:moveTo>
                    <a:pt x="1717399" y="112076"/>
                  </a:moveTo>
                  <a:lnTo>
                    <a:pt x="1725081" y="74027"/>
                  </a:lnTo>
                  <a:lnTo>
                    <a:pt x="1746030" y="42955"/>
                  </a:lnTo>
                  <a:lnTo>
                    <a:pt x="1777102" y="22006"/>
                  </a:lnTo>
                  <a:lnTo>
                    <a:pt x="1815151" y="14324"/>
                  </a:lnTo>
                  <a:lnTo>
                    <a:pt x="2206147" y="14324"/>
                  </a:lnTo>
                  <a:lnTo>
                    <a:pt x="2243556" y="21765"/>
                  </a:lnTo>
                  <a:lnTo>
                    <a:pt x="2275269" y="42955"/>
                  </a:lnTo>
                  <a:lnTo>
                    <a:pt x="2296459" y="74668"/>
                  </a:lnTo>
                  <a:lnTo>
                    <a:pt x="2303899" y="112076"/>
                  </a:lnTo>
                  <a:lnTo>
                    <a:pt x="2303899" y="953072"/>
                  </a:lnTo>
                  <a:lnTo>
                    <a:pt x="2296218" y="991122"/>
                  </a:lnTo>
                  <a:lnTo>
                    <a:pt x="2275269" y="1022194"/>
                  </a:lnTo>
                  <a:lnTo>
                    <a:pt x="2244197" y="1043143"/>
                  </a:lnTo>
                  <a:lnTo>
                    <a:pt x="2206147" y="1050824"/>
                  </a:lnTo>
                  <a:lnTo>
                    <a:pt x="1815151" y="1050824"/>
                  </a:lnTo>
                  <a:lnTo>
                    <a:pt x="1777102" y="1043143"/>
                  </a:lnTo>
                  <a:lnTo>
                    <a:pt x="1746030" y="1022194"/>
                  </a:lnTo>
                  <a:lnTo>
                    <a:pt x="1725081" y="991122"/>
                  </a:lnTo>
                  <a:lnTo>
                    <a:pt x="1717399" y="953072"/>
                  </a:lnTo>
                  <a:lnTo>
                    <a:pt x="1717399" y="112076"/>
                  </a:lnTo>
                  <a:close/>
                </a:path>
                <a:path w="6114415" h="1050925">
                  <a:moveTo>
                    <a:pt x="0" y="140752"/>
                  </a:moveTo>
                  <a:lnTo>
                    <a:pt x="7175" y="96264"/>
                  </a:lnTo>
                  <a:lnTo>
                    <a:pt x="27157" y="57626"/>
                  </a:lnTo>
                  <a:lnTo>
                    <a:pt x="57626" y="27157"/>
                  </a:lnTo>
                  <a:lnTo>
                    <a:pt x="96264" y="7175"/>
                  </a:lnTo>
                  <a:lnTo>
                    <a:pt x="140752" y="0"/>
                  </a:lnTo>
                  <a:lnTo>
                    <a:pt x="703747" y="0"/>
                  </a:lnTo>
                  <a:lnTo>
                    <a:pt x="757610" y="10714"/>
                  </a:lnTo>
                  <a:lnTo>
                    <a:pt x="803274" y="41225"/>
                  </a:lnTo>
                  <a:lnTo>
                    <a:pt x="833785" y="86889"/>
                  </a:lnTo>
                  <a:lnTo>
                    <a:pt x="844499" y="140752"/>
                  </a:lnTo>
                  <a:lnTo>
                    <a:pt x="844499" y="895747"/>
                  </a:lnTo>
                  <a:lnTo>
                    <a:pt x="837324" y="940235"/>
                  </a:lnTo>
                  <a:lnTo>
                    <a:pt x="817342" y="978873"/>
                  </a:lnTo>
                  <a:lnTo>
                    <a:pt x="786873" y="1009342"/>
                  </a:lnTo>
                  <a:lnTo>
                    <a:pt x="748235" y="1029324"/>
                  </a:lnTo>
                  <a:lnTo>
                    <a:pt x="703747" y="1036499"/>
                  </a:lnTo>
                  <a:lnTo>
                    <a:pt x="140752" y="1036499"/>
                  </a:lnTo>
                  <a:lnTo>
                    <a:pt x="96264" y="1029324"/>
                  </a:lnTo>
                  <a:lnTo>
                    <a:pt x="57626" y="1009342"/>
                  </a:lnTo>
                  <a:lnTo>
                    <a:pt x="27157" y="978873"/>
                  </a:lnTo>
                  <a:lnTo>
                    <a:pt x="7175" y="940235"/>
                  </a:lnTo>
                  <a:lnTo>
                    <a:pt x="0" y="895747"/>
                  </a:lnTo>
                  <a:lnTo>
                    <a:pt x="0" y="140752"/>
                  </a:lnTo>
                  <a:close/>
                </a:path>
                <a:path w="6114415" h="1050925">
                  <a:moveTo>
                    <a:pt x="5527399" y="112076"/>
                  </a:moveTo>
                  <a:lnTo>
                    <a:pt x="5535081" y="74027"/>
                  </a:lnTo>
                  <a:lnTo>
                    <a:pt x="5556030" y="42955"/>
                  </a:lnTo>
                  <a:lnTo>
                    <a:pt x="5587102" y="22006"/>
                  </a:lnTo>
                  <a:lnTo>
                    <a:pt x="5625151" y="14324"/>
                  </a:lnTo>
                  <a:lnTo>
                    <a:pt x="6016147" y="14324"/>
                  </a:lnTo>
                  <a:lnTo>
                    <a:pt x="6053556" y="21765"/>
                  </a:lnTo>
                  <a:lnTo>
                    <a:pt x="6085269" y="42955"/>
                  </a:lnTo>
                  <a:lnTo>
                    <a:pt x="6106459" y="74668"/>
                  </a:lnTo>
                  <a:lnTo>
                    <a:pt x="6113899" y="112076"/>
                  </a:lnTo>
                  <a:lnTo>
                    <a:pt x="6113899" y="953072"/>
                  </a:lnTo>
                  <a:lnTo>
                    <a:pt x="6106218" y="991122"/>
                  </a:lnTo>
                  <a:lnTo>
                    <a:pt x="6085269" y="1022194"/>
                  </a:lnTo>
                  <a:lnTo>
                    <a:pt x="6054197" y="1043143"/>
                  </a:lnTo>
                  <a:lnTo>
                    <a:pt x="6016147" y="1050824"/>
                  </a:lnTo>
                  <a:lnTo>
                    <a:pt x="5625151" y="1050824"/>
                  </a:lnTo>
                  <a:lnTo>
                    <a:pt x="5587102" y="1043143"/>
                  </a:lnTo>
                  <a:lnTo>
                    <a:pt x="5556030" y="1022194"/>
                  </a:lnTo>
                  <a:lnTo>
                    <a:pt x="5535081" y="991122"/>
                  </a:lnTo>
                  <a:lnTo>
                    <a:pt x="5527399" y="953072"/>
                  </a:lnTo>
                  <a:lnTo>
                    <a:pt x="5527399" y="112076"/>
                  </a:lnTo>
                  <a:close/>
                </a:path>
              </a:pathLst>
            </a:custGeom>
            <a:ln w="19049">
              <a:solidFill>
                <a:srgbClr val="93C4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7">
            <a:extLst>
              <a:ext uri="{FF2B5EF4-FFF2-40B4-BE49-F238E27FC236}">
                <a16:creationId xmlns:a16="http://schemas.microsoft.com/office/drawing/2014/main" id="{67936CB1-1E5F-9B20-0CDE-54B21F7E94D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07608" y="1380692"/>
            <a:ext cx="1790024" cy="1449700"/>
          </a:xfrm>
          <a:prstGeom prst="rect">
            <a:avLst/>
          </a:prstGeom>
        </p:spPr>
      </p:pic>
      <p:pic>
        <p:nvPicPr>
          <p:cNvPr id="15" name="object 5">
            <a:extLst>
              <a:ext uri="{FF2B5EF4-FFF2-40B4-BE49-F238E27FC236}">
                <a16:creationId xmlns:a16="http://schemas.microsoft.com/office/drawing/2014/main" id="{B0D79DFE-193B-CF35-E86E-05E09150BB3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32380" y="2197679"/>
            <a:ext cx="1549347" cy="171301"/>
          </a:xfrm>
          <a:prstGeom prst="rect">
            <a:avLst/>
          </a:prstGeom>
        </p:spPr>
      </p:pic>
      <p:sp>
        <p:nvSpPr>
          <p:cNvPr id="16" name="object 6">
            <a:extLst>
              <a:ext uri="{FF2B5EF4-FFF2-40B4-BE49-F238E27FC236}">
                <a16:creationId xmlns:a16="http://schemas.microsoft.com/office/drawing/2014/main" id="{113FF340-0CC1-D9D4-8A7D-4E78612C0DD6}"/>
              </a:ext>
            </a:extLst>
          </p:cNvPr>
          <p:cNvSpPr txBox="1"/>
          <p:nvPr/>
        </p:nvSpPr>
        <p:spPr>
          <a:xfrm>
            <a:off x="5522698" y="2140529"/>
            <a:ext cx="13627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25" dirty="0">
                <a:latin typeface="Trebuchet MS"/>
                <a:cs typeface="Trebuchet MS"/>
              </a:rPr>
              <a:t>computation</a:t>
            </a:r>
            <a:r>
              <a:rPr sz="1400" b="1" spc="-10" dirty="0">
                <a:latin typeface="Trebuchet MS"/>
                <a:cs typeface="Trebuchet MS"/>
              </a:rPr>
              <a:t> </a:t>
            </a:r>
            <a:r>
              <a:rPr sz="1400" b="1" spc="-80" dirty="0">
                <a:latin typeface="Trebuchet MS"/>
                <a:cs typeface="Trebuchet MS"/>
              </a:rPr>
              <a:t>graph</a:t>
            </a:r>
            <a:endParaRPr sz="14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4077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F8C6E-6A70-763C-5328-594539FFC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E8AD9E-41C2-D894-E94D-CE7F146D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AC3F991-B3F2-67A4-F90C-9C340023A367}"/>
              </a:ext>
            </a:extLst>
          </p:cNvPr>
          <p:cNvSpPr txBox="1">
            <a:spLocks/>
          </p:cNvSpPr>
          <p:nvPr/>
        </p:nvSpPr>
        <p:spPr>
          <a:xfrm>
            <a:off x="171079" y="431177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5. Graph neural networks</a:t>
            </a:r>
          </a:p>
        </p:txBody>
      </p:sp>
      <p:pic>
        <p:nvPicPr>
          <p:cNvPr id="6" name="object 7">
            <a:extLst>
              <a:ext uri="{FF2B5EF4-FFF2-40B4-BE49-F238E27FC236}">
                <a16:creationId xmlns:a16="http://schemas.microsoft.com/office/drawing/2014/main" id="{E4D07ED6-3533-225F-2F5E-E6E3A5796B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58444" y="2049349"/>
            <a:ext cx="2949149" cy="2325524"/>
          </a:xfrm>
          <a:prstGeom prst="rect">
            <a:avLst/>
          </a:prstGeom>
        </p:spPr>
      </p:pic>
      <p:pic>
        <p:nvPicPr>
          <p:cNvPr id="7" name="object 4">
            <a:extLst>
              <a:ext uri="{FF2B5EF4-FFF2-40B4-BE49-F238E27FC236}">
                <a16:creationId xmlns:a16="http://schemas.microsoft.com/office/drawing/2014/main" id="{85DDFE72-3204-1175-29D4-577C5A07030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08423" y="1498892"/>
            <a:ext cx="1541013" cy="171301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38C4E4D4-DF0B-BF2D-963E-551A04706722}"/>
              </a:ext>
            </a:extLst>
          </p:cNvPr>
          <p:cNvSpPr txBox="1"/>
          <p:nvPr/>
        </p:nvSpPr>
        <p:spPr>
          <a:xfrm>
            <a:off x="8586045" y="1441742"/>
            <a:ext cx="103840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05">
                <a:latin typeface="Trebuchet MS"/>
                <a:cs typeface="Trebuchet MS"/>
              </a:rPr>
              <a:t>u</a:t>
            </a:r>
            <a:r>
              <a:rPr sz="1400" b="1" spc="-105">
                <a:latin typeface="Trebuchet MS"/>
                <a:cs typeface="Trebuchet MS"/>
              </a:rPr>
              <a:t>nroll</a:t>
            </a:r>
            <a:r>
              <a:rPr lang="en-US" sz="1400" b="1" spc="-105">
                <a:latin typeface="Trebuchet MS"/>
                <a:cs typeface="Trebuchet MS"/>
              </a:rPr>
              <a:t>?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0" name="object 7">
            <a:extLst>
              <a:ext uri="{FF2B5EF4-FFF2-40B4-BE49-F238E27FC236}">
                <a16:creationId xmlns:a16="http://schemas.microsoft.com/office/drawing/2014/main" id="{A0DE9A3F-66FF-15AE-6A7A-EC6003C2E4B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58444" y="4375056"/>
            <a:ext cx="2949149" cy="2325524"/>
          </a:xfrm>
          <a:prstGeom prst="rect">
            <a:avLst/>
          </a:prstGeom>
        </p:spPr>
      </p:pic>
      <p:pic>
        <p:nvPicPr>
          <p:cNvPr id="2" name="object 4">
            <a:extLst>
              <a:ext uri="{FF2B5EF4-FFF2-40B4-BE49-F238E27FC236}">
                <a16:creationId xmlns:a16="http://schemas.microsoft.com/office/drawing/2014/main" id="{295EC7A2-4B08-BA8B-92E6-7E56E646C38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50569" y="4374873"/>
            <a:ext cx="3403099" cy="1824224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3356FEA5-182C-7E5A-D789-8CAE02CD271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58585" y="2211575"/>
            <a:ext cx="1790024" cy="14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6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사용자 지정 1">
      <a:majorFont>
        <a:latin typeface="Arial Black"/>
        <a:ea typeface="HY견고딕"/>
        <a:cs typeface=""/>
      </a:majorFont>
      <a:minorFont>
        <a:latin typeface="Arial"/>
        <a:ea typeface="함초롬바탕"/>
        <a:cs typeface="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 bwMode="auto">
        <a:noFill/>
        <a:ln w="28575" algn="ctr">
          <a:solidFill>
            <a:srgbClr val="000000"/>
          </a:solidFill>
          <a:miter lim="800000"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E7603A81A6F1444B3766D6021F19B96" ma:contentTypeVersion="15" ma:contentTypeDescription="새 문서를 만듭니다." ma:contentTypeScope="" ma:versionID="843c085f8f15344962ef603f382b0443">
  <xsd:schema xmlns:xsd="http://www.w3.org/2001/XMLSchema" xmlns:xs="http://www.w3.org/2001/XMLSchema" xmlns:p="http://schemas.microsoft.com/office/2006/metadata/properties" xmlns:ns2="b7baa286-403d-47f5-b66e-f91cf776a048" xmlns:ns3="48174e24-f607-4aa6-9ac3-a9fcbbb9a1ec" targetNamespace="http://schemas.microsoft.com/office/2006/metadata/properties" ma:root="true" ma:fieldsID="2d5243dd361f650842fb33541125c709" ns2:_="" ns3:_="">
    <xsd:import namespace="b7baa286-403d-47f5-b66e-f91cf776a048"/>
    <xsd:import namespace="48174e24-f607-4aa6-9ac3-a9fcbbb9a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aa286-403d-47f5-b66e-f91cf776a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이미지 태그" ma:readOnly="false" ma:fieldId="{5cf76f15-5ced-4ddc-b409-7134ff3c332f}" ma:taxonomyMulti="true" ma:sspId="8c9c0dcf-c05a-4c53-85a3-b320510381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e24-f607-4aa6-9ac3-a9fcbbb9a1e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e6cbca1-fdb3-4b68-ad48-6c6183f0710c}" ma:internalName="TaxCatchAll" ma:showField="CatchAllData" ma:web="48174e24-f607-4aa6-9ac3-a9fcbbb9a1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baa286-403d-47f5-b66e-f91cf776a048">
      <Terms xmlns="http://schemas.microsoft.com/office/infopath/2007/PartnerControls"/>
    </lcf76f155ced4ddcb4097134ff3c332f>
    <TaxCatchAll xmlns="48174e24-f607-4aa6-9ac3-a9fcbbb9a1ec" xsi:nil="true"/>
  </documentManagement>
</p:properties>
</file>

<file path=customXml/itemProps1.xml><?xml version="1.0" encoding="utf-8"?>
<ds:datastoreItem xmlns:ds="http://schemas.openxmlformats.org/officeDocument/2006/customXml" ds:itemID="{0239421D-C2C3-4D16-A129-4E6BCB6948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B43B4E-C032-4E13-90F2-B03D7F7BBA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aa286-403d-47f5-b66e-f91cf776a048"/>
    <ds:schemaRef ds:uri="48174e24-f607-4aa6-9ac3-a9fcbbb9a1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96B030-5E58-4EF0-9E36-53030C6C4878}">
  <ds:schemaRefs>
    <ds:schemaRef ds:uri="35403c0d-40d8-4938-9f7b-c9aab59a21b3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office/2006/metadata/properties"/>
    <ds:schemaRef ds:uri="http://www.w3.org/XML/1998/namespace"/>
    <ds:schemaRef ds:uri="b7baa286-403d-47f5-b66e-f91cf776a048"/>
    <ds:schemaRef ds:uri="48174e24-f607-4aa6-9ac3-a9fcbbb9a1e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112547</TotalTime>
  <Words>1431</Words>
  <Application>Microsoft Office PowerPoint</Application>
  <PresentationFormat>와이드스크린</PresentationFormat>
  <Paragraphs>171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-apple-system</vt:lpstr>
      <vt:lpstr>MS PGothic</vt:lpstr>
      <vt:lpstr>돋움</vt:lpstr>
      <vt:lpstr>맑은 고딕</vt:lpstr>
      <vt:lpstr>Arial</vt:lpstr>
      <vt:lpstr>Arial Black</vt:lpstr>
      <vt:lpstr>Cambria</vt:lpstr>
      <vt:lpstr>Georgia</vt:lpstr>
      <vt:lpstr>Tahoma</vt:lpstr>
      <vt:lpstr>Trebuchet MS</vt:lpstr>
      <vt:lpstr>Wingdings 2</vt:lpstr>
      <vt:lpstr>도시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YUNA</dc:creator>
  <cp:lastModifiedBy>상호 송</cp:lastModifiedBy>
  <cp:revision>510</cp:revision>
  <cp:lastPrinted>2023-08-22T02:33:24Z</cp:lastPrinted>
  <dcterms:created xsi:type="dcterms:W3CDTF">2022-01-04T01:05:00Z</dcterms:created>
  <dcterms:modified xsi:type="dcterms:W3CDTF">2025-01-07T01:40:17Z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0x0101004E7603A81A6F1444B3766D6021F19B96</vt:lpwstr>
  </property>
</Properties>
</file>