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014" r:id="rId4"/>
  </p:sldMasterIdLst>
  <p:notesMasterIdLst>
    <p:notesMasterId r:id="rId46"/>
  </p:notesMasterIdLst>
  <p:handoutMasterIdLst>
    <p:handoutMasterId r:id="rId47"/>
  </p:handoutMasterIdLst>
  <p:sldIdLst>
    <p:sldId id="332" r:id="rId5"/>
    <p:sldId id="739" r:id="rId6"/>
    <p:sldId id="740" r:id="rId7"/>
    <p:sldId id="774" r:id="rId8"/>
    <p:sldId id="775" r:id="rId9"/>
    <p:sldId id="776" r:id="rId10"/>
    <p:sldId id="777" r:id="rId11"/>
    <p:sldId id="779" r:id="rId12"/>
    <p:sldId id="778" r:id="rId13"/>
    <p:sldId id="781" r:id="rId14"/>
    <p:sldId id="782" r:id="rId15"/>
    <p:sldId id="780" r:id="rId16"/>
    <p:sldId id="784" r:id="rId17"/>
    <p:sldId id="783" r:id="rId18"/>
    <p:sldId id="787" r:id="rId19"/>
    <p:sldId id="789" r:id="rId20"/>
    <p:sldId id="788" r:id="rId21"/>
    <p:sldId id="785" r:id="rId22"/>
    <p:sldId id="790" r:id="rId23"/>
    <p:sldId id="786" r:id="rId24"/>
    <p:sldId id="803" r:id="rId25"/>
    <p:sldId id="791" r:id="rId26"/>
    <p:sldId id="804" r:id="rId27"/>
    <p:sldId id="793" r:id="rId28"/>
    <p:sldId id="792" r:id="rId29"/>
    <p:sldId id="794" r:id="rId30"/>
    <p:sldId id="806" r:id="rId31"/>
    <p:sldId id="808" r:id="rId32"/>
    <p:sldId id="807" r:id="rId33"/>
    <p:sldId id="809" r:id="rId34"/>
    <p:sldId id="812" r:id="rId35"/>
    <p:sldId id="810" r:id="rId36"/>
    <p:sldId id="795" r:id="rId37"/>
    <p:sldId id="796" r:id="rId38"/>
    <p:sldId id="801" r:id="rId39"/>
    <p:sldId id="797" r:id="rId40"/>
    <p:sldId id="798" r:id="rId41"/>
    <p:sldId id="799" r:id="rId42"/>
    <p:sldId id="800" r:id="rId43"/>
    <p:sldId id="738" r:id="rId44"/>
    <p:sldId id="805" r:id="rId45"/>
  </p:sldIdLst>
  <p:sldSz cx="12192000" cy="6858000"/>
  <p:notesSz cx="9866313" cy="67357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086"/>
    <a:srgbClr val="78E9E9"/>
    <a:srgbClr val="D76CFB"/>
    <a:srgbClr val="87A3BC"/>
    <a:srgbClr val="7F9EB8"/>
    <a:srgbClr val="F17D33"/>
    <a:srgbClr val="4657FB"/>
    <a:srgbClr val="486F92"/>
    <a:srgbClr val="F2F2F2"/>
    <a:srgbClr val="F4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1" autoAdjust="0"/>
    <p:restoredTop sz="91957" autoAdjust="0"/>
  </p:normalViewPr>
  <p:slideViewPr>
    <p:cSldViewPr snapToObjects="1">
      <p:cViewPr varScale="1">
        <p:scale>
          <a:sx n="102" d="100"/>
          <a:sy n="102" d="100"/>
        </p:scale>
        <p:origin x="1416" y="96"/>
      </p:cViewPr>
      <p:guideLst>
        <p:guide orient="horz" pos="188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5" d="100"/>
          <a:sy n="115" d="100"/>
        </p:scale>
        <p:origin x="21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981" cy="338205"/>
          </a:xfrm>
          <a:prstGeom prst="rect">
            <a:avLst/>
          </a:prstGeom>
        </p:spPr>
        <p:txBody>
          <a:bodyPr vert="horz" lIns="90767" tIns="45384" rIns="90767" bIns="4538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755" y="0"/>
            <a:ext cx="4275981" cy="338205"/>
          </a:xfrm>
          <a:prstGeom prst="rect">
            <a:avLst/>
          </a:prstGeom>
        </p:spPr>
        <p:txBody>
          <a:bodyPr vert="horz" lIns="90767" tIns="45384" rIns="90767" bIns="45384" rtlCol="0"/>
          <a:lstStyle>
            <a:lvl1pPr algn="r">
              <a:defRPr sz="1100"/>
            </a:lvl1pPr>
          </a:lstStyle>
          <a:p>
            <a:fld id="{BD5ECB5D-D71E-44F0-ADF2-40640ADA85C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559"/>
            <a:ext cx="4275981" cy="338204"/>
          </a:xfrm>
          <a:prstGeom prst="rect">
            <a:avLst/>
          </a:prstGeom>
        </p:spPr>
        <p:txBody>
          <a:bodyPr vert="horz" lIns="90767" tIns="45384" rIns="90767" bIns="4538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755" y="6397559"/>
            <a:ext cx="4275981" cy="338204"/>
          </a:xfrm>
          <a:prstGeom prst="rect">
            <a:avLst/>
          </a:prstGeom>
        </p:spPr>
        <p:txBody>
          <a:bodyPr vert="horz" lIns="90767" tIns="45384" rIns="90767" bIns="45384" rtlCol="0" anchor="b"/>
          <a:lstStyle>
            <a:lvl1pPr algn="r">
              <a:defRPr sz="11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4276255" cy="337060"/>
          </a:xfrm>
          <a:prstGeom prst="rect">
            <a:avLst/>
          </a:prstGeom>
        </p:spPr>
        <p:txBody>
          <a:bodyPr vert="horz" lIns="91117" tIns="45559" rIns="91117" bIns="45559" rtlCol="0"/>
          <a:lstStyle>
            <a:lvl1pPr algn="l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7732" y="1"/>
            <a:ext cx="4276254" cy="337060"/>
          </a:xfrm>
          <a:prstGeom prst="rect">
            <a:avLst/>
          </a:prstGeom>
        </p:spPr>
        <p:txBody>
          <a:bodyPr vert="horz" lIns="91117" tIns="45559" rIns="91117" bIns="45559" rtlCol="0"/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2025-03-13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04825"/>
            <a:ext cx="449421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7" tIns="45559" rIns="91117" bIns="455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5938" y="3199354"/>
            <a:ext cx="7894447" cy="3031364"/>
          </a:xfrm>
          <a:prstGeom prst="rect">
            <a:avLst/>
          </a:prstGeom>
        </p:spPr>
        <p:txBody>
          <a:bodyPr vert="horz" lIns="91117" tIns="45559" rIns="91117" bIns="45559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6397623"/>
            <a:ext cx="4276255" cy="337059"/>
          </a:xfrm>
          <a:prstGeom prst="rect">
            <a:avLst/>
          </a:prstGeom>
        </p:spPr>
        <p:txBody>
          <a:bodyPr vert="horz" lIns="91117" tIns="45559" rIns="91117" bIns="45559" rtlCol="0" anchor="b"/>
          <a:lstStyle>
            <a:lvl1pPr algn="l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7732" y="6397623"/>
            <a:ext cx="4276254" cy="337059"/>
          </a:xfrm>
          <a:prstGeom prst="rect">
            <a:avLst/>
          </a:prstGeom>
        </p:spPr>
        <p:txBody>
          <a:bodyPr vert="horz" lIns="91117" tIns="45559" rIns="91117" bIns="45559" rtlCol="0" anchor="b"/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86050" y="504825"/>
            <a:ext cx="4494213" cy="2527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1120-3B8D-167A-AB4A-27CB4832D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A8E57A-699B-F14B-874F-52EAF679D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71E3DE-BB34-4129-E0F4-AAD0537B4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0DA53-5B23-C52C-9F19-C5ED26E51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2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BF874-B507-D64C-5EA1-42C4638C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53FEFD-7C91-9BA8-A09E-2C50B6161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D7BB6B-0A27-2ED7-BA03-7E2D37922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5E99ED-4FCF-4419-A579-BF0B80719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0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1B22-E6D0-3CD6-3B4C-D6BED829C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F63DAB-206A-B84E-E6DD-C29292D1C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8A9055-AAC9-F064-EB61-15BFDCD31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37369-2196-67C2-AD16-D0E89280E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28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2F5B7-451C-794B-9C80-75589510E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FCF78-F4FE-23A4-4DDA-ACA9A77D7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E41F77-883A-AB3B-B605-A0884BEBB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B48E67-3E40-8E36-BBC5-FAAF3E6A8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9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D504-BC03-7DA6-9888-4D6508834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E64A10-E3CC-FA92-7624-11A556DEA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249F69-F820-E8E6-A755-E7FB47D48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B9841-593F-A5BA-838B-4C5ECFBDE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92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2405B-44D0-19A0-6394-428837ABD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7CD4F4-58EF-32D0-9CEE-476C8FF9D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291C26-33D4-F22F-FE99-9A8143FE2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DE2EC-3FAA-9D05-7669-A66AF239C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8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51F8-6873-A9B3-24A4-B760E9602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2128F4-1FD8-4F5E-CBF4-C7A449BFF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056DA2-B2B4-4477-7EBC-03FE7B7D4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6F841-FC35-A43A-47D9-19ECC3585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288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FFA9-50BE-814E-D00A-60AB4A38A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D688AF-21EC-6F1E-1FB2-48CA0CE53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1F8229-9D0E-DAB4-97C4-34116652B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7CD75-A627-1D58-90F5-5C358D48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45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66560-1820-567F-B493-F479CE1F1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98D4A3-2408-0F77-5AB3-8359CBD1E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0B5721-CBBF-E491-AA55-20438C419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B17A68-5217-EA6D-0722-AB5C16444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23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86AEE-6C1B-EBEE-DC13-5AA45EDF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CE8A60-446D-38B9-9ECC-0B45F1E09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328DFD-0227-E6A6-812F-ECB9B6653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0D0ED4-6930-2C98-EA28-A26B33C9E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92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7029-2975-41F1-4A2E-FE5F0F6B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26443702-92AD-230B-681C-774D29B8F6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1AE464C3-9A09-A8D2-7369-D5A0F0F0A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D08815B-A037-6CFF-EFA4-3A3B0225F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420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42D8E-FB34-8A82-E6CA-16199E142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825860-2C53-5FE7-6291-BFB1D189B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FA8091-5F99-FA70-572C-5A37241AE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2E28F-44D7-5A24-7112-6F9489028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277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6B663-70B8-B405-150B-E7907FAD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3837B8-4929-27C1-BD19-AB3FFBF975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263426-B303-0860-2F6B-BE96C2A75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1B90B-33E5-55DF-88B4-AFDED7FF8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7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64A24-D143-7F74-31F6-ACC6BB8E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637961-95D3-2F75-6A5B-010CA1BCD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98595E-5AC0-F51A-09D1-2FB9044CD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0569C-D7BB-3659-4D51-46599EABE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46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62A22-DF73-1A8A-DF9E-6888CEB7F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CE495A-3726-8810-AD8B-E3953AD2F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ACA5DE-D2E4-E34B-B8AA-8F20ED95B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C233C-4A89-B009-A92F-6D5AAB82E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6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49DB5-F1CE-239B-2577-2DEE7112A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1CAF8B-DC9F-D515-4C88-5733EFDA3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68763F-DF68-B8F6-D01A-FF1F107AC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063DB-F5A5-D595-FDB6-0F59B761A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4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3610D-5394-CF8F-ABB1-12E42E60F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709C0C-2B88-598E-4276-8030B5054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519FC1-B1C3-5203-C9AB-5B97CBC2B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D5D92-3737-812C-01B4-54C1E7438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2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686F1-3064-FDBE-A26E-4C53C8293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B6C9B4-B9FF-7543-4811-E05915BBD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8F3B0D-224C-CC84-37B8-36EC36B3F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D1C4A6-5BEB-4002-7A9D-DFC03E10E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69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9F4EC-197E-F424-724F-4C5CE9D2E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1E8DE2-23E1-0467-CA3A-DFB2A7957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CE84ED-7F90-E3B8-081A-097C1EA05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1BE45-6054-A6D7-9AE4-467121C4D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39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578C3-8D8D-A1C6-3939-4CECA69F8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0734D6-131F-7F4A-F4FA-83F153592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45D07-0713-841D-7F5A-5CE3F51EC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09F40-315E-EE40-0C90-AD21BA0FD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74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F3E7-59C5-F82E-DA42-7A8435A87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719C6E-1B0A-65CD-47E3-55B771E87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26BA72-D37C-8F81-1D42-60AAB6E0C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A113CB-E2CE-4E61-604F-63B93C57C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4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FBE37-4012-82E1-70C5-872F509C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B574E2-73DE-B47E-1100-8EB8D626F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8D1EDE-93F5-D2CE-9064-FDB1D894C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4540A-3D70-2505-7969-6EE03F2DC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38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0B3A-9C6A-DC6B-1DF9-93DCECD99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55492F-DDBE-378D-C831-F7AAC3B66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265E07-55B5-7F36-5805-00E28D9AB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DCC987-1362-4D10-EE25-98043CEDB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1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F0F1C-35EE-81A5-8381-9EC27BF8F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F2E637-639A-ADC7-1891-3EB6CAD40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22C22C-14CE-BD22-BF0A-3CC5C38BD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5EFC5-424A-9F02-6D93-E22E03FC0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3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B5E91-E4F1-9A34-4F17-5B3B858FE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F27C51-B061-8847-7F44-951DEA765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C70517-7415-6F9C-28BB-26F2CC4CE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E431E-63BE-7C26-0E0F-728DF6C3C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87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8E1B8-0852-1BE4-7AF0-1F31CF50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F0B54D-5EAF-9837-ECEE-D3069EB85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DD0BFE-FEA5-DDB5-BFC4-74FD3F0A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AF1075-6A01-1362-EA3B-96F5C5D24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29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00E67-EC61-794C-7B62-2BE9A5BAB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77254A-5740-1887-C6F2-EAF98446F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01D706-5A86-14F0-A073-4C40EC4BB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3BF55-D0CC-5426-E6E2-E81E3799A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60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31BEA-D8FC-068C-6656-4E9BECBEF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F09AB4-64A6-FD1B-108B-C624DB974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18978A-5C5B-6619-B6AC-DBD6F43FA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1EF89-54EC-542B-6AE9-E6068B0DE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168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2F1E-4CFB-A1BC-A960-999E38D1E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1F5FC0-F1AF-3267-A657-DDD6BE410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068402-9CC4-9753-C899-A87DAFBCE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5C783-E2B8-DB46-843A-456BE6905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93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446E-4BE8-F887-0BCC-9501F29D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1CEEB6-2636-D084-91A6-B88FF30DB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2EE09B-E06C-4BBD-C44D-07EC8DA4C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5FEEC2-4721-1DF5-AF40-BCA56790A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86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CE554-9F3D-9362-86FB-1DC109784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875E10-9312-F04A-80AF-DDB6DDE24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7CFA4F-51A9-20F4-E31E-475B480CE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BCB65-3008-72B2-2CD4-D3E019D54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47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2AAAB-8DC3-ABFB-EFBA-3023565FB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80901E-340D-6563-6257-6FD2BDC60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EE3ACA-8EF2-4101-91A6-CED4EC632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76CF1-0712-DCD4-D1C1-4C06496EF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2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4F94-2EA8-16F3-769A-F7A6466AE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40D07E-399F-7518-810B-B0CBCB8AD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BA8162-B523-9EDE-564B-E363BF125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9414A-19CE-0116-7040-D8DB5F233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140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9CAA-53A2-9981-ECE9-955241CD0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C29A3E-D010-7C86-4BFB-BDBD8943D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1BD890-5C4E-2854-E8DF-41F95C212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DAAAF-3C3F-7053-81E9-D9DB6110B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742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37EEB-1DDD-5340-8495-3F21FF78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3CDF71-548C-C156-376C-78B575044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DFCA34-5FDD-6F61-2220-401F30070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381C4-6C6C-7D89-C18E-2927B3BF9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7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05428-A4DF-D202-366B-CAE2F8CD8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DA5ADE-ED18-D7CE-05F8-2C2C04FAC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10442-73F9-FEAF-73E3-C15102827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3F9A1-0926-7914-370D-345CD641D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8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0624D-B5B8-84DF-9D69-E46C5D41B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84D5FD-7495-FB70-02ED-7CF0E6C76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BC6A66-B072-905B-F3CC-9EE0669DD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0256C-335E-08BC-B3B3-0A158DA46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8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CC3CF-3533-9501-6CD0-B93C449E6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EC2B02-2985-64E6-7704-B300B3F24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84E6D4-A009-C4C0-7826-00F8AC203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AF160-A99D-F2D1-CE3D-477803EC5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1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51115-1A74-8C55-6974-C8E467D6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7C8E09-5692-ABDA-CA94-BBB28C1C8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CC0835-4D1E-8FBD-D857-03904F6F2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CE367C-2BB2-4A58-835B-D3CFBE24F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7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B23DC-0028-EA9F-7CDF-2897848AF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ACA9AF-C280-7331-1670-8CA0EBF60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DDF38E-2668-6C5D-F8D4-38FC7D4B7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A7D2A-B922-343B-5DEB-52E5E524F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9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9751" y="1058469"/>
            <a:ext cx="11100865" cy="5351529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Tx/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216" y="649351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BigData</a:t>
            </a:r>
            <a:r>
              <a:rPr lang="fr-FR" altLang="ko-KR" sz="14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 Lab.</a:t>
            </a:r>
            <a:endParaRPr lang="ko-KR" altLang="en-US" sz="14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65023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Chungbuk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2000"/>
        </a:spcBef>
        <a:buClr>
          <a:schemeClr val="accent3"/>
        </a:buClr>
        <a:buFont typeface="Georgia"/>
        <a:buChar char="•"/>
        <a:defRPr kumimoji="0" sz="24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2000"/>
        </a:spcBef>
        <a:buClr>
          <a:schemeClr val="accent2"/>
        </a:buClr>
        <a:buFont typeface="Georgia"/>
        <a:buChar char="▫"/>
        <a:defRPr kumimoji="0" sz="24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2000"/>
        </a:spcBef>
        <a:buClr>
          <a:schemeClr val="accent3"/>
        </a:buClr>
        <a:buFont typeface="Georgia"/>
        <a:buChar char="▫"/>
        <a:defRPr kumimoji="0" sz="18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14.png"/><Relationship Id="rId21" Type="http://schemas.openxmlformats.org/officeDocument/2006/relationships/image" Target="../media/image48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1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6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574019"/>
            <a:ext cx="11277600" cy="1674836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en-US" altLang="ko-KR" dirty="0"/>
              <a:t>Graph Generation</a:t>
            </a:r>
            <a:br>
              <a:rPr lang="en-US" altLang="ko-KR" b="1" dirty="0"/>
            </a:br>
            <a:br>
              <a:rPr lang="en-US" altLang="ko-KR" sz="3600" b="1" dirty="0"/>
            </a:br>
            <a:r>
              <a:rPr lang="ko-KR" altLang="en-US" sz="2200" b="1" dirty="0"/>
              <a:t>공통세미나 </a:t>
            </a:r>
            <a:r>
              <a:rPr lang="it-IT" altLang="ko-KR" sz="2200" b="1" dirty="0"/>
              <a:t>Pytorch Geometric – Tutorial 8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4365104"/>
            <a:ext cx="4334272" cy="1977334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sz="1800" dirty="0"/>
              <a:t>2025.02.04</a:t>
            </a:r>
            <a:endParaRPr lang="ko-KR" altLang="en-US" sz="1800" dirty="0"/>
          </a:p>
          <a:p>
            <a:r>
              <a:rPr lang="ko-KR" altLang="en-US" sz="1800" dirty="0"/>
              <a:t>김상혁</a:t>
            </a:r>
            <a:endParaRPr lang="en-US" altLang="ko-KR" sz="1800" dirty="0"/>
          </a:p>
          <a:p>
            <a:r>
              <a:rPr lang="en-US" altLang="ko-KR" sz="1800" dirty="0"/>
              <a:t>tiensh@chungbuk.ac.kr</a:t>
            </a:r>
          </a:p>
          <a:p>
            <a:r>
              <a:rPr lang="en-US" altLang="ko-KR" sz="1800" dirty="0"/>
              <a:t>BigData</a:t>
            </a:r>
            <a:r>
              <a:rPr lang="ko-KR" altLang="en-US" sz="1800" dirty="0"/>
              <a:t> </a:t>
            </a:r>
            <a:r>
              <a:rPr lang="en-US" altLang="ko-KR" sz="1800" dirty="0"/>
              <a:t>Lab.</a:t>
            </a:r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B8F492-83C9-ACDD-01EF-98D6A3BA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1CC89-7255-BAD1-6E59-CD6AD0AA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C1747A9D-A36A-C86B-0F25-3F0448D9C88E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Learning social Graph using GAN</a:t>
            </a: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29181168-4BE6-CB31-163C-540C6C771CA2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Learning social Graph using topologies using GANs</a:t>
            </a:r>
            <a:endParaRPr lang="ko-KR" altLang="en-US" b="1" dirty="0">
              <a:solidFill>
                <a:schemeClr val="bg1"/>
              </a:solidFill>
              <a:latin typeface="Arial Black (제목)"/>
              <a:ea typeface="맑은 고딕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6648B6-0ED2-51BC-DB32-EEADD97B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03426A-BA7B-93B3-C375-2D9FFABA6BC1}"/>
              </a:ext>
            </a:extLst>
          </p:cNvPr>
          <p:cNvSpPr/>
          <p:nvPr/>
        </p:nvSpPr>
        <p:spPr>
          <a:xfrm>
            <a:off x="945856" y="3518312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007227-FF7F-13C7-45D9-3DB9C7C75A19}"/>
              </a:ext>
            </a:extLst>
          </p:cNvPr>
          <p:cNvSpPr/>
          <p:nvPr/>
        </p:nvSpPr>
        <p:spPr>
          <a:xfrm>
            <a:off x="1305896" y="3518312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D47A1E-7FEE-A832-076E-BA58983D75B0}"/>
              </a:ext>
            </a:extLst>
          </p:cNvPr>
          <p:cNvSpPr/>
          <p:nvPr/>
        </p:nvSpPr>
        <p:spPr>
          <a:xfrm>
            <a:off x="1667508" y="3518312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0DCA3B-A2E0-87F5-581B-AE6FED0B9161}"/>
              </a:ext>
            </a:extLst>
          </p:cNvPr>
          <p:cNvSpPr/>
          <p:nvPr/>
        </p:nvSpPr>
        <p:spPr>
          <a:xfrm>
            <a:off x="945856" y="3869804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7A0298-DF8C-4B88-1B83-EA56AF13A4A1}"/>
              </a:ext>
            </a:extLst>
          </p:cNvPr>
          <p:cNvSpPr/>
          <p:nvPr/>
        </p:nvSpPr>
        <p:spPr>
          <a:xfrm>
            <a:off x="1305896" y="3869804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A4BF4F-D454-429B-F665-063623BBFB03}"/>
              </a:ext>
            </a:extLst>
          </p:cNvPr>
          <p:cNvSpPr/>
          <p:nvPr/>
        </p:nvSpPr>
        <p:spPr>
          <a:xfrm>
            <a:off x="1667508" y="3869804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5D214-D2FE-5CAC-008C-A98C3C5EA6DF}"/>
              </a:ext>
            </a:extLst>
          </p:cNvPr>
          <p:cNvSpPr/>
          <p:nvPr/>
        </p:nvSpPr>
        <p:spPr>
          <a:xfrm>
            <a:off x="945856" y="4227626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3AEB91-736D-F65F-AE56-3920F4B63AD7}"/>
              </a:ext>
            </a:extLst>
          </p:cNvPr>
          <p:cNvSpPr/>
          <p:nvPr/>
        </p:nvSpPr>
        <p:spPr>
          <a:xfrm>
            <a:off x="1305896" y="4227626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D53BCC-0683-DD45-CEE7-B47698F9927B}"/>
              </a:ext>
            </a:extLst>
          </p:cNvPr>
          <p:cNvSpPr/>
          <p:nvPr/>
        </p:nvSpPr>
        <p:spPr>
          <a:xfrm>
            <a:off x="1667508" y="422762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0059D6-3675-94C4-BB01-A79F3CE7A2DE}"/>
              </a:ext>
            </a:extLst>
          </p:cNvPr>
          <p:cNvSpPr/>
          <p:nvPr/>
        </p:nvSpPr>
        <p:spPr>
          <a:xfrm flipH="1">
            <a:off x="5471057" y="187657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0B72B3D-62B1-B882-F03D-6FFC95188E17}"/>
              </a:ext>
            </a:extLst>
          </p:cNvPr>
          <p:cNvSpPr/>
          <p:nvPr/>
        </p:nvSpPr>
        <p:spPr>
          <a:xfrm flipH="1">
            <a:off x="5471057" y="291959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2F0F5A3-BC37-2161-FB23-9C0C49320040}"/>
              </a:ext>
            </a:extLst>
          </p:cNvPr>
          <p:cNvSpPr/>
          <p:nvPr/>
        </p:nvSpPr>
        <p:spPr>
          <a:xfrm flipH="1">
            <a:off x="5471057" y="344110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2A47AE-4258-9FAD-FDF6-A8302216322C}"/>
              </a:ext>
            </a:extLst>
          </p:cNvPr>
          <p:cNvSpPr/>
          <p:nvPr/>
        </p:nvSpPr>
        <p:spPr>
          <a:xfrm flipH="1">
            <a:off x="5471057" y="448412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FFF7C58-FE1B-78E6-6153-929C95771B58}"/>
              </a:ext>
            </a:extLst>
          </p:cNvPr>
          <p:cNvSpPr/>
          <p:nvPr/>
        </p:nvSpPr>
        <p:spPr>
          <a:xfrm flipH="1">
            <a:off x="5471057" y="500563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570C019-0B88-65E4-409D-9C87785DA638}"/>
              </a:ext>
            </a:extLst>
          </p:cNvPr>
          <p:cNvSpPr/>
          <p:nvPr/>
        </p:nvSpPr>
        <p:spPr>
          <a:xfrm flipH="1">
            <a:off x="5471057" y="552714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ACBC373-214D-77FB-A1A6-22B12C17AD9D}"/>
              </a:ext>
            </a:extLst>
          </p:cNvPr>
          <p:cNvSpPr/>
          <p:nvPr/>
        </p:nvSpPr>
        <p:spPr>
          <a:xfrm flipH="1">
            <a:off x="5471057" y="6048651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E3C09B7-0C78-4FAD-A911-DD56885B2243}"/>
              </a:ext>
            </a:extLst>
          </p:cNvPr>
          <p:cNvSpPr/>
          <p:nvPr/>
        </p:nvSpPr>
        <p:spPr>
          <a:xfrm flipH="1">
            <a:off x="5471057" y="239808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88FB3C8-766A-AEC3-8D59-319F9631806F}"/>
              </a:ext>
            </a:extLst>
          </p:cNvPr>
          <p:cNvSpPr/>
          <p:nvPr/>
        </p:nvSpPr>
        <p:spPr>
          <a:xfrm flipH="1">
            <a:off x="5471057" y="396261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8661DFF-2C94-7B6B-CE77-47305142F3B2}"/>
              </a:ext>
            </a:extLst>
          </p:cNvPr>
          <p:cNvSpPr/>
          <p:nvPr/>
        </p:nvSpPr>
        <p:spPr>
          <a:xfrm flipH="1">
            <a:off x="6816080" y="2727960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A311592-DCC3-E12D-C050-88B254E14035}"/>
              </a:ext>
            </a:extLst>
          </p:cNvPr>
          <p:cNvSpPr/>
          <p:nvPr/>
        </p:nvSpPr>
        <p:spPr>
          <a:xfrm flipH="1">
            <a:off x="6816080" y="3436039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D092798-E07C-E3CA-BB06-BE4E7485A558}"/>
              </a:ext>
            </a:extLst>
          </p:cNvPr>
          <p:cNvSpPr/>
          <p:nvPr/>
        </p:nvSpPr>
        <p:spPr>
          <a:xfrm flipH="1">
            <a:off x="6816080" y="4144118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EC40F97-38D8-9A23-12F2-154DCC3C5464}"/>
              </a:ext>
            </a:extLst>
          </p:cNvPr>
          <p:cNvSpPr/>
          <p:nvPr/>
        </p:nvSpPr>
        <p:spPr>
          <a:xfrm flipH="1">
            <a:off x="6816080" y="4852196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FC25D5-8ED4-50DF-1818-972D9F83C988}"/>
              </a:ext>
            </a:extLst>
          </p:cNvPr>
          <p:cNvCxnSpPr>
            <a:cxnSpLocks/>
            <a:stCxn id="57" idx="6"/>
            <a:endCxn id="32" idx="2"/>
          </p:cNvCxnSpPr>
          <p:nvPr/>
        </p:nvCxnSpPr>
        <p:spPr>
          <a:xfrm flipH="1" flipV="1">
            <a:off x="5831097" y="2056594"/>
            <a:ext cx="984983" cy="85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72F95D4-9AE7-8105-EC59-711CF48B9A13}"/>
              </a:ext>
            </a:extLst>
          </p:cNvPr>
          <p:cNvCxnSpPr>
            <a:cxnSpLocks/>
            <a:stCxn id="57" idx="6"/>
            <a:endCxn id="54" idx="2"/>
          </p:cNvCxnSpPr>
          <p:nvPr/>
        </p:nvCxnSpPr>
        <p:spPr>
          <a:xfrm flipH="1" flipV="1">
            <a:off x="5831097" y="2578104"/>
            <a:ext cx="984983" cy="329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557031F-2527-1708-7B22-7891C73DA30D}"/>
              </a:ext>
            </a:extLst>
          </p:cNvPr>
          <p:cNvCxnSpPr>
            <a:cxnSpLocks/>
            <a:stCxn id="57" idx="6"/>
            <a:endCxn id="33" idx="2"/>
          </p:cNvCxnSpPr>
          <p:nvPr/>
        </p:nvCxnSpPr>
        <p:spPr>
          <a:xfrm flipH="1">
            <a:off x="5831097" y="2907980"/>
            <a:ext cx="984983" cy="19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2C148E0-53AE-1A81-F146-C3797C79D987}"/>
              </a:ext>
            </a:extLst>
          </p:cNvPr>
          <p:cNvCxnSpPr>
            <a:cxnSpLocks/>
            <a:stCxn id="57" idx="6"/>
            <a:endCxn id="34" idx="2"/>
          </p:cNvCxnSpPr>
          <p:nvPr/>
        </p:nvCxnSpPr>
        <p:spPr>
          <a:xfrm flipH="1">
            <a:off x="5831097" y="2907980"/>
            <a:ext cx="984983" cy="713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ED4E310-3E81-BB55-BD4F-A859CC670F6E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 flipH="1">
            <a:off x="5831097" y="2907980"/>
            <a:ext cx="984983" cy="1234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56F563A-165F-BB68-816C-09B154BB0F94}"/>
              </a:ext>
            </a:extLst>
          </p:cNvPr>
          <p:cNvCxnSpPr>
            <a:cxnSpLocks/>
            <a:stCxn id="57" idx="6"/>
            <a:endCxn id="48" idx="2"/>
          </p:cNvCxnSpPr>
          <p:nvPr/>
        </p:nvCxnSpPr>
        <p:spPr>
          <a:xfrm flipH="1">
            <a:off x="5831097" y="2907980"/>
            <a:ext cx="984983" cy="1756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436A6C6-8076-05F0-01CA-1E989ECAB782}"/>
              </a:ext>
            </a:extLst>
          </p:cNvPr>
          <p:cNvCxnSpPr>
            <a:cxnSpLocks/>
            <a:stCxn id="57" idx="6"/>
          </p:cNvCxnSpPr>
          <p:nvPr/>
        </p:nvCxnSpPr>
        <p:spPr>
          <a:xfrm flipH="1">
            <a:off x="5831097" y="2907980"/>
            <a:ext cx="984983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F6B484E-4C57-DBD1-EAAE-6604C5D9868A}"/>
              </a:ext>
            </a:extLst>
          </p:cNvPr>
          <p:cNvCxnSpPr>
            <a:cxnSpLocks/>
            <a:stCxn id="57" idx="6"/>
            <a:endCxn id="51" idx="2"/>
          </p:cNvCxnSpPr>
          <p:nvPr/>
        </p:nvCxnSpPr>
        <p:spPr>
          <a:xfrm flipH="1">
            <a:off x="5831097" y="2907980"/>
            <a:ext cx="984983" cy="2799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CEBA18E-C19A-26F9-5E6A-00B7EA7A6557}"/>
              </a:ext>
            </a:extLst>
          </p:cNvPr>
          <p:cNvCxnSpPr>
            <a:cxnSpLocks/>
            <a:stCxn id="57" idx="6"/>
            <a:endCxn id="53" idx="2"/>
          </p:cNvCxnSpPr>
          <p:nvPr/>
        </p:nvCxnSpPr>
        <p:spPr>
          <a:xfrm flipH="1">
            <a:off x="5831097" y="2907980"/>
            <a:ext cx="984983" cy="332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FB2BCA7-816F-AB03-2F30-7DE7B28CEB15}"/>
              </a:ext>
            </a:extLst>
          </p:cNvPr>
          <p:cNvCxnSpPr>
            <a:cxnSpLocks/>
            <a:stCxn id="59" idx="6"/>
            <a:endCxn id="32" idx="2"/>
          </p:cNvCxnSpPr>
          <p:nvPr/>
        </p:nvCxnSpPr>
        <p:spPr>
          <a:xfrm flipH="1" flipV="1">
            <a:off x="5831097" y="2056594"/>
            <a:ext cx="984983" cy="1559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307ADE1-0766-529F-AC6C-602E84276470}"/>
              </a:ext>
            </a:extLst>
          </p:cNvPr>
          <p:cNvCxnSpPr>
            <a:cxnSpLocks/>
            <a:stCxn id="59" idx="6"/>
            <a:endCxn id="54" idx="2"/>
          </p:cNvCxnSpPr>
          <p:nvPr/>
        </p:nvCxnSpPr>
        <p:spPr>
          <a:xfrm flipH="1" flipV="1">
            <a:off x="5831097" y="2578104"/>
            <a:ext cx="984983" cy="103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D710188-AEBE-B86B-E1C6-BB1B91E1F6FA}"/>
              </a:ext>
            </a:extLst>
          </p:cNvPr>
          <p:cNvCxnSpPr>
            <a:cxnSpLocks/>
            <a:stCxn id="59" idx="6"/>
            <a:endCxn id="33" idx="2"/>
          </p:cNvCxnSpPr>
          <p:nvPr/>
        </p:nvCxnSpPr>
        <p:spPr>
          <a:xfrm flipH="1" flipV="1">
            <a:off x="5831097" y="3099614"/>
            <a:ext cx="984983" cy="51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FD2754F-E279-37DF-2D03-47167C657866}"/>
              </a:ext>
            </a:extLst>
          </p:cNvPr>
          <p:cNvCxnSpPr>
            <a:cxnSpLocks/>
            <a:stCxn id="59" idx="6"/>
            <a:endCxn id="34" idx="2"/>
          </p:cNvCxnSpPr>
          <p:nvPr/>
        </p:nvCxnSpPr>
        <p:spPr>
          <a:xfrm flipH="1">
            <a:off x="5831097" y="3616059"/>
            <a:ext cx="984983" cy="5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E71D784-1E3B-DAE3-4349-72B24063A6F6}"/>
              </a:ext>
            </a:extLst>
          </p:cNvPr>
          <p:cNvCxnSpPr>
            <a:cxnSpLocks/>
            <a:stCxn id="59" idx="6"/>
            <a:endCxn id="56" idx="2"/>
          </p:cNvCxnSpPr>
          <p:nvPr/>
        </p:nvCxnSpPr>
        <p:spPr>
          <a:xfrm flipH="1">
            <a:off x="5831097" y="3616059"/>
            <a:ext cx="984983" cy="52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FDF7E3-8B0A-4C55-500D-DEB2C5E4D750}"/>
              </a:ext>
            </a:extLst>
          </p:cNvPr>
          <p:cNvCxnSpPr>
            <a:cxnSpLocks/>
            <a:stCxn id="59" idx="6"/>
            <a:endCxn id="48" idx="2"/>
          </p:cNvCxnSpPr>
          <p:nvPr/>
        </p:nvCxnSpPr>
        <p:spPr>
          <a:xfrm flipH="1">
            <a:off x="5831097" y="3616059"/>
            <a:ext cx="984983" cy="10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1948EE0-0ED3-E056-85E9-609744445018}"/>
              </a:ext>
            </a:extLst>
          </p:cNvPr>
          <p:cNvCxnSpPr>
            <a:cxnSpLocks/>
            <a:endCxn id="50" idx="2"/>
          </p:cNvCxnSpPr>
          <p:nvPr/>
        </p:nvCxnSpPr>
        <p:spPr>
          <a:xfrm flipH="1">
            <a:off x="5831097" y="3654316"/>
            <a:ext cx="984983" cy="153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60C1E1C-BF66-81A0-1934-DEED47A4DF89}"/>
              </a:ext>
            </a:extLst>
          </p:cNvPr>
          <p:cNvCxnSpPr>
            <a:cxnSpLocks/>
            <a:stCxn id="59" idx="6"/>
            <a:endCxn id="51" idx="2"/>
          </p:cNvCxnSpPr>
          <p:nvPr/>
        </p:nvCxnSpPr>
        <p:spPr>
          <a:xfrm flipH="1">
            <a:off x="5831097" y="3616059"/>
            <a:ext cx="984983" cy="209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FC3D3CD-E156-211F-8251-5851CC55A871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 flipH="1">
            <a:off x="5831097" y="3616059"/>
            <a:ext cx="984983" cy="2612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554A57C-1F00-CAFA-E52E-65FD48DDCEFE}"/>
              </a:ext>
            </a:extLst>
          </p:cNvPr>
          <p:cNvCxnSpPr>
            <a:cxnSpLocks/>
            <a:stCxn id="60" idx="6"/>
            <a:endCxn id="32" idx="2"/>
          </p:cNvCxnSpPr>
          <p:nvPr/>
        </p:nvCxnSpPr>
        <p:spPr>
          <a:xfrm flipH="1" flipV="1">
            <a:off x="5831097" y="2056594"/>
            <a:ext cx="984983" cy="2267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189D358-57A2-F1A3-0E72-9FEDC051A6A5}"/>
              </a:ext>
            </a:extLst>
          </p:cNvPr>
          <p:cNvCxnSpPr>
            <a:cxnSpLocks/>
            <a:stCxn id="60" idx="6"/>
            <a:endCxn id="54" idx="2"/>
          </p:cNvCxnSpPr>
          <p:nvPr/>
        </p:nvCxnSpPr>
        <p:spPr>
          <a:xfrm flipH="1" flipV="1">
            <a:off x="5831097" y="2578104"/>
            <a:ext cx="984983" cy="174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706E671-8E63-5E6F-7BBD-B14CC13740EA}"/>
              </a:ext>
            </a:extLst>
          </p:cNvPr>
          <p:cNvCxnSpPr>
            <a:cxnSpLocks/>
            <a:stCxn id="60" idx="6"/>
            <a:endCxn id="33" idx="2"/>
          </p:cNvCxnSpPr>
          <p:nvPr/>
        </p:nvCxnSpPr>
        <p:spPr>
          <a:xfrm flipH="1" flipV="1">
            <a:off x="5831097" y="3099614"/>
            <a:ext cx="984983" cy="122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F9C8D07-66B5-C547-CB4C-17E279E96CDD}"/>
              </a:ext>
            </a:extLst>
          </p:cNvPr>
          <p:cNvCxnSpPr>
            <a:cxnSpLocks/>
            <a:stCxn id="60" idx="6"/>
            <a:endCxn id="34" idx="2"/>
          </p:cNvCxnSpPr>
          <p:nvPr/>
        </p:nvCxnSpPr>
        <p:spPr>
          <a:xfrm flipH="1" flipV="1">
            <a:off x="5831097" y="3621124"/>
            <a:ext cx="984983" cy="70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40C1C69-93DA-50C4-A256-F60974667AB0}"/>
              </a:ext>
            </a:extLst>
          </p:cNvPr>
          <p:cNvCxnSpPr>
            <a:cxnSpLocks/>
            <a:stCxn id="60" idx="6"/>
            <a:endCxn id="56" idx="2"/>
          </p:cNvCxnSpPr>
          <p:nvPr/>
        </p:nvCxnSpPr>
        <p:spPr>
          <a:xfrm flipH="1" flipV="1">
            <a:off x="5831097" y="4142634"/>
            <a:ext cx="984983" cy="18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63F73E1-E05C-4F56-786A-838463E6C279}"/>
              </a:ext>
            </a:extLst>
          </p:cNvPr>
          <p:cNvCxnSpPr>
            <a:cxnSpLocks/>
            <a:stCxn id="60" idx="6"/>
            <a:endCxn id="48" idx="2"/>
          </p:cNvCxnSpPr>
          <p:nvPr/>
        </p:nvCxnSpPr>
        <p:spPr>
          <a:xfrm flipH="1">
            <a:off x="5831097" y="4324138"/>
            <a:ext cx="984983" cy="34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888B085-F86D-F96A-718D-C3585DDD4F15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 flipH="1">
            <a:off x="5831097" y="4324138"/>
            <a:ext cx="984983" cy="86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DE6B46E-783F-13A7-9D37-7E9244F6CB92}"/>
              </a:ext>
            </a:extLst>
          </p:cNvPr>
          <p:cNvCxnSpPr>
            <a:cxnSpLocks/>
            <a:stCxn id="60" idx="6"/>
            <a:endCxn id="51" idx="2"/>
          </p:cNvCxnSpPr>
          <p:nvPr/>
        </p:nvCxnSpPr>
        <p:spPr>
          <a:xfrm flipH="1">
            <a:off x="5831097" y="4324138"/>
            <a:ext cx="984983" cy="1383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A62789B-F5D5-44D9-D01C-BA480BAF9FCA}"/>
              </a:ext>
            </a:extLst>
          </p:cNvPr>
          <p:cNvCxnSpPr>
            <a:cxnSpLocks/>
            <a:stCxn id="61" idx="6"/>
            <a:endCxn id="53" idx="2"/>
          </p:cNvCxnSpPr>
          <p:nvPr/>
        </p:nvCxnSpPr>
        <p:spPr>
          <a:xfrm flipH="1">
            <a:off x="5831097" y="5032216"/>
            <a:ext cx="984983" cy="119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9047435-A7ED-16C9-4B8E-6F6A1F12D0D6}"/>
              </a:ext>
            </a:extLst>
          </p:cNvPr>
          <p:cNvCxnSpPr>
            <a:cxnSpLocks/>
            <a:stCxn id="60" idx="6"/>
            <a:endCxn id="53" idx="2"/>
          </p:cNvCxnSpPr>
          <p:nvPr/>
        </p:nvCxnSpPr>
        <p:spPr>
          <a:xfrm flipH="1">
            <a:off x="5831097" y="4324138"/>
            <a:ext cx="984983" cy="1904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9424BC8-8CA1-6D32-99E0-B4CEF81DFE4C}"/>
              </a:ext>
            </a:extLst>
          </p:cNvPr>
          <p:cNvCxnSpPr>
            <a:cxnSpLocks/>
            <a:stCxn id="61" idx="6"/>
            <a:endCxn id="32" idx="2"/>
          </p:cNvCxnSpPr>
          <p:nvPr/>
        </p:nvCxnSpPr>
        <p:spPr>
          <a:xfrm flipH="1" flipV="1">
            <a:off x="5831097" y="2056594"/>
            <a:ext cx="984983" cy="297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5E7B446-0B79-7810-5F30-F0BC940D0032}"/>
              </a:ext>
            </a:extLst>
          </p:cNvPr>
          <p:cNvCxnSpPr>
            <a:cxnSpLocks/>
            <a:stCxn id="61" idx="6"/>
            <a:endCxn id="54" idx="2"/>
          </p:cNvCxnSpPr>
          <p:nvPr/>
        </p:nvCxnSpPr>
        <p:spPr>
          <a:xfrm flipH="1" flipV="1">
            <a:off x="5831097" y="2578104"/>
            <a:ext cx="984983" cy="245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B8BF996-C0A0-7FB4-91DF-8D69E97C2AEE}"/>
              </a:ext>
            </a:extLst>
          </p:cNvPr>
          <p:cNvCxnSpPr>
            <a:cxnSpLocks/>
            <a:stCxn id="61" idx="6"/>
            <a:endCxn id="33" idx="2"/>
          </p:cNvCxnSpPr>
          <p:nvPr/>
        </p:nvCxnSpPr>
        <p:spPr>
          <a:xfrm flipH="1" flipV="1">
            <a:off x="5831097" y="3099614"/>
            <a:ext cx="984983" cy="193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70DCD41-BF8D-F600-84AA-596581B68279}"/>
              </a:ext>
            </a:extLst>
          </p:cNvPr>
          <p:cNvCxnSpPr>
            <a:cxnSpLocks/>
            <a:stCxn id="61" idx="6"/>
            <a:endCxn id="34" idx="2"/>
          </p:cNvCxnSpPr>
          <p:nvPr/>
        </p:nvCxnSpPr>
        <p:spPr>
          <a:xfrm flipH="1" flipV="1">
            <a:off x="5831097" y="3621124"/>
            <a:ext cx="984983" cy="1411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6E2E533-363F-1AC6-85B6-96258E970B95}"/>
              </a:ext>
            </a:extLst>
          </p:cNvPr>
          <p:cNvCxnSpPr>
            <a:cxnSpLocks/>
            <a:stCxn id="61" idx="6"/>
            <a:endCxn id="56" idx="2"/>
          </p:cNvCxnSpPr>
          <p:nvPr/>
        </p:nvCxnSpPr>
        <p:spPr>
          <a:xfrm flipH="1" flipV="1">
            <a:off x="5831097" y="4142634"/>
            <a:ext cx="984983" cy="889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00F8B3F-A4A4-3CD3-CE06-C27C13385144}"/>
              </a:ext>
            </a:extLst>
          </p:cNvPr>
          <p:cNvCxnSpPr>
            <a:cxnSpLocks/>
            <a:stCxn id="61" idx="6"/>
            <a:endCxn id="48" idx="2"/>
          </p:cNvCxnSpPr>
          <p:nvPr/>
        </p:nvCxnSpPr>
        <p:spPr>
          <a:xfrm flipH="1" flipV="1">
            <a:off x="5831097" y="4664144"/>
            <a:ext cx="984983" cy="36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1F878A6-BF86-7A9B-E406-031A5E3D6DD6}"/>
              </a:ext>
            </a:extLst>
          </p:cNvPr>
          <p:cNvCxnSpPr>
            <a:cxnSpLocks/>
            <a:stCxn id="61" idx="6"/>
            <a:endCxn id="50" idx="2"/>
          </p:cNvCxnSpPr>
          <p:nvPr/>
        </p:nvCxnSpPr>
        <p:spPr>
          <a:xfrm flipH="1">
            <a:off x="5831097" y="5032216"/>
            <a:ext cx="984983" cy="153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C4322AA8-0052-B4F9-17AE-F6F15430ABA2}"/>
              </a:ext>
            </a:extLst>
          </p:cNvPr>
          <p:cNvCxnSpPr>
            <a:cxnSpLocks/>
            <a:stCxn id="61" idx="6"/>
            <a:endCxn id="51" idx="2"/>
          </p:cNvCxnSpPr>
          <p:nvPr/>
        </p:nvCxnSpPr>
        <p:spPr>
          <a:xfrm flipH="1">
            <a:off x="5831097" y="5032216"/>
            <a:ext cx="984983" cy="67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F617E4-59F2-E585-7CBE-C135BF97C9C6}"/>
              </a:ext>
            </a:extLst>
          </p:cNvPr>
          <p:cNvSpPr/>
          <p:nvPr/>
        </p:nvSpPr>
        <p:spPr>
          <a:xfrm flipH="1">
            <a:off x="3719736" y="2418481"/>
            <a:ext cx="3600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83B690C-9A49-FFBD-321D-1F19F60B26A6}"/>
              </a:ext>
            </a:extLst>
          </p:cNvPr>
          <p:cNvSpPr/>
          <p:nvPr/>
        </p:nvSpPr>
        <p:spPr>
          <a:xfrm flipH="1">
            <a:off x="3719736" y="2777788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CAB6E08-23E0-98D5-5646-06B5C7AEFE22}"/>
              </a:ext>
            </a:extLst>
          </p:cNvPr>
          <p:cNvSpPr/>
          <p:nvPr/>
        </p:nvSpPr>
        <p:spPr>
          <a:xfrm flipH="1">
            <a:off x="3719736" y="3137095"/>
            <a:ext cx="3600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56C0E6B-D5BD-AF43-7F80-974041651D90}"/>
              </a:ext>
            </a:extLst>
          </p:cNvPr>
          <p:cNvSpPr/>
          <p:nvPr/>
        </p:nvSpPr>
        <p:spPr>
          <a:xfrm flipH="1">
            <a:off x="3719736" y="349640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EBC8BD2-3709-848D-C674-8AD26FDFF2B0}"/>
              </a:ext>
            </a:extLst>
          </p:cNvPr>
          <p:cNvSpPr/>
          <p:nvPr/>
        </p:nvSpPr>
        <p:spPr>
          <a:xfrm flipH="1">
            <a:off x="3719736" y="3855709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A4BC367-65B5-B3C2-58C3-4392FA94DA3B}"/>
              </a:ext>
            </a:extLst>
          </p:cNvPr>
          <p:cNvSpPr/>
          <p:nvPr/>
        </p:nvSpPr>
        <p:spPr>
          <a:xfrm flipH="1">
            <a:off x="3719736" y="4215016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321FF8-7361-CCE2-1FD4-75B014C638E7}"/>
              </a:ext>
            </a:extLst>
          </p:cNvPr>
          <p:cNvSpPr/>
          <p:nvPr/>
        </p:nvSpPr>
        <p:spPr>
          <a:xfrm flipH="1">
            <a:off x="3719736" y="4574323"/>
            <a:ext cx="36004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2438AF0-2237-0C9C-9B37-250E95567A94}"/>
              </a:ext>
            </a:extLst>
          </p:cNvPr>
          <p:cNvSpPr/>
          <p:nvPr/>
        </p:nvSpPr>
        <p:spPr>
          <a:xfrm flipH="1">
            <a:off x="3719736" y="4933631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EC0051A-587C-A40F-B171-EDB2456B32CC}"/>
              </a:ext>
            </a:extLst>
          </p:cNvPr>
          <p:cNvSpPr/>
          <p:nvPr/>
        </p:nvSpPr>
        <p:spPr>
          <a:xfrm flipH="1">
            <a:off x="3719736" y="5292941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B158EA6-487C-2511-2510-F093170B8A89}"/>
              </a:ext>
            </a:extLst>
          </p:cNvPr>
          <p:cNvCxnSpPr>
            <a:cxnSpLocks/>
            <a:stCxn id="104" idx="1"/>
            <a:endCxn id="32" idx="6"/>
          </p:cNvCxnSpPr>
          <p:nvPr/>
        </p:nvCxnSpPr>
        <p:spPr>
          <a:xfrm flipV="1">
            <a:off x="4079776" y="2056594"/>
            <a:ext cx="1391281" cy="54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02C8B05-46A8-B52B-A7B9-93143912AFD5}"/>
              </a:ext>
            </a:extLst>
          </p:cNvPr>
          <p:cNvCxnSpPr>
            <a:cxnSpLocks/>
            <a:stCxn id="105" idx="1"/>
            <a:endCxn id="54" idx="6"/>
          </p:cNvCxnSpPr>
          <p:nvPr/>
        </p:nvCxnSpPr>
        <p:spPr>
          <a:xfrm flipV="1">
            <a:off x="4079776" y="2578104"/>
            <a:ext cx="1391281" cy="379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01538D-D30E-DA8C-9FE0-209CA5B0DEE1}"/>
              </a:ext>
            </a:extLst>
          </p:cNvPr>
          <p:cNvCxnSpPr>
            <a:cxnSpLocks/>
            <a:stCxn id="106" idx="1"/>
            <a:endCxn id="33" idx="6"/>
          </p:cNvCxnSpPr>
          <p:nvPr/>
        </p:nvCxnSpPr>
        <p:spPr>
          <a:xfrm flipV="1">
            <a:off x="4079776" y="3099614"/>
            <a:ext cx="1391281" cy="217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EBDAF25-E52F-7EEA-9128-A9B183DFF3C5}"/>
              </a:ext>
            </a:extLst>
          </p:cNvPr>
          <p:cNvCxnSpPr>
            <a:cxnSpLocks/>
            <a:stCxn id="107" idx="1"/>
            <a:endCxn id="34" idx="6"/>
          </p:cNvCxnSpPr>
          <p:nvPr/>
        </p:nvCxnSpPr>
        <p:spPr>
          <a:xfrm flipV="1">
            <a:off x="4079776" y="3621124"/>
            <a:ext cx="1391281" cy="5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968BEB5-8C32-CD75-9583-34C13C81074B}"/>
              </a:ext>
            </a:extLst>
          </p:cNvPr>
          <p:cNvCxnSpPr>
            <a:cxnSpLocks/>
            <a:stCxn id="108" idx="1"/>
            <a:endCxn id="56" idx="6"/>
          </p:cNvCxnSpPr>
          <p:nvPr/>
        </p:nvCxnSpPr>
        <p:spPr>
          <a:xfrm>
            <a:off x="4079776" y="4035729"/>
            <a:ext cx="1391281" cy="106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D57E54D-BD13-2B19-C441-3B84BB8152D3}"/>
              </a:ext>
            </a:extLst>
          </p:cNvPr>
          <p:cNvCxnSpPr>
            <a:cxnSpLocks/>
            <a:stCxn id="109" idx="1"/>
            <a:endCxn id="48" idx="6"/>
          </p:cNvCxnSpPr>
          <p:nvPr/>
        </p:nvCxnSpPr>
        <p:spPr>
          <a:xfrm>
            <a:off x="4079776" y="4395036"/>
            <a:ext cx="1391281" cy="269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B0D980-8C24-FDCB-ED5A-85C493DDA435}"/>
              </a:ext>
            </a:extLst>
          </p:cNvPr>
          <p:cNvCxnSpPr>
            <a:cxnSpLocks/>
            <a:stCxn id="110" idx="1"/>
            <a:endCxn id="50" idx="6"/>
          </p:cNvCxnSpPr>
          <p:nvPr/>
        </p:nvCxnSpPr>
        <p:spPr>
          <a:xfrm>
            <a:off x="4079776" y="4754343"/>
            <a:ext cx="1391281" cy="431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70CA5CD-CF71-A80C-EEE8-2E37ED068660}"/>
              </a:ext>
            </a:extLst>
          </p:cNvPr>
          <p:cNvCxnSpPr>
            <a:cxnSpLocks/>
            <a:stCxn id="111" idx="1"/>
            <a:endCxn id="51" idx="6"/>
          </p:cNvCxnSpPr>
          <p:nvPr/>
        </p:nvCxnSpPr>
        <p:spPr>
          <a:xfrm>
            <a:off x="4079776" y="5113651"/>
            <a:ext cx="1391281" cy="593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6190F80-C112-1308-B77F-447D7CACFFFB}"/>
              </a:ext>
            </a:extLst>
          </p:cNvPr>
          <p:cNvCxnSpPr>
            <a:cxnSpLocks/>
            <a:stCxn id="113" idx="1"/>
            <a:endCxn id="53" idx="6"/>
          </p:cNvCxnSpPr>
          <p:nvPr/>
        </p:nvCxnSpPr>
        <p:spPr>
          <a:xfrm>
            <a:off x="4079776" y="5472961"/>
            <a:ext cx="1391281" cy="75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242F8DC3-B4E7-7E47-87EC-F02A58F13351}"/>
              </a:ext>
            </a:extLst>
          </p:cNvPr>
          <p:cNvSpPr/>
          <p:nvPr/>
        </p:nvSpPr>
        <p:spPr>
          <a:xfrm flipH="1">
            <a:off x="8256240" y="3784078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62D9E1-ABF5-0832-6DED-A1ABFCAB8001}"/>
              </a:ext>
            </a:extLst>
          </p:cNvPr>
          <p:cNvCxnSpPr>
            <a:cxnSpLocks/>
            <a:stCxn id="57" idx="2"/>
            <a:endCxn id="126" idx="6"/>
          </p:cNvCxnSpPr>
          <p:nvPr/>
        </p:nvCxnSpPr>
        <p:spPr>
          <a:xfrm>
            <a:off x="7176120" y="2907980"/>
            <a:ext cx="1080120" cy="1056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850C8B68-0672-3920-EC98-3A3DA7E170A1}"/>
              </a:ext>
            </a:extLst>
          </p:cNvPr>
          <p:cNvCxnSpPr>
            <a:cxnSpLocks/>
            <a:stCxn id="59" idx="2"/>
            <a:endCxn id="126" idx="6"/>
          </p:cNvCxnSpPr>
          <p:nvPr/>
        </p:nvCxnSpPr>
        <p:spPr>
          <a:xfrm>
            <a:off x="7176120" y="3616059"/>
            <a:ext cx="1080120" cy="348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1FFC71C-FAFD-D7CC-79B9-797CC004EA69}"/>
              </a:ext>
            </a:extLst>
          </p:cNvPr>
          <p:cNvCxnSpPr>
            <a:cxnSpLocks/>
            <a:stCxn id="60" idx="2"/>
            <a:endCxn id="126" idx="6"/>
          </p:cNvCxnSpPr>
          <p:nvPr/>
        </p:nvCxnSpPr>
        <p:spPr>
          <a:xfrm flipV="1">
            <a:off x="7176120" y="3964098"/>
            <a:ext cx="108012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B044891-7B4B-6B7B-904E-3A54C03E0235}"/>
              </a:ext>
            </a:extLst>
          </p:cNvPr>
          <p:cNvCxnSpPr>
            <a:cxnSpLocks/>
            <a:stCxn id="61" idx="2"/>
            <a:endCxn id="126" idx="6"/>
          </p:cNvCxnSpPr>
          <p:nvPr/>
        </p:nvCxnSpPr>
        <p:spPr>
          <a:xfrm flipV="1">
            <a:off x="7176120" y="3964098"/>
            <a:ext cx="1080120" cy="106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4F7EE4E-9262-D9FB-2CE8-6F0194455500}"/>
              </a:ext>
            </a:extLst>
          </p:cNvPr>
          <p:cNvSpPr txBox="1"/>
          <p:nvPr/>
        </p:nvSpPr>
        <p:spPr>
          <a:xfrm>
            <a:off x="9048328" y="3602058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Out &gt;= 0.5 -&gt; 1</a:t>
            </a:r>
          </a:p>
          <a:p>
            <a:pPr algn="l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Out &lt; 0.5 -&gt; 0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A34F98BC-9219-2918-8DD8-6F6F7AE8FC3F}"/>
              </a:ext>
            </a:extLst>
          </p:cNvPr>
          <p:cNvSpPr/>
          <p:nvPr/>
        </p:nvSpPr>
        <p:spPr>
          <a:xfrm>
            <a:off x="2279576" y="3841283"/>
            <a:ext cx="1152128" cy="385526"/>
          </a:xfrm>
          <a:prstGeom prst="rightArrow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C200E247-1D5E-8522-6839-A5A32A062AB8}"/>
              </a:ext>
            </a:extLst>
          </p:cNvPr>
          <p:cNvSpPr/>
          <p:nvPr/>
        </p:nvSpPr>
        <p:spPr>
          <a:xfrm>
            <a:off x="415096" y="1843724"/>
            <a:ext cx="1612452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CF99606-3F58-A483-3AE0-D2EA744E817B}"/>
              </a:ext>
            </a:extLst>
          </p:cNvPr>
          <p:cNvSpPr txBox="1"/>
          <p:nvPr/>
        </p:nvSpPr>
        <p:spPr>
          <a:xfrm>
            <a:off x="5231904" y="6388269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NxN</a:t>
            </a:r>
            <a:endParaRPr lang="en-US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868EED-228F-5E24-0DB9-9898843719A9}"/>
              </a:ext>
            </a:extLst>
          </p:cNvPr>
          <p:cNvSpPr txBox="1"/>
          <p:nvPr/>
        </p:nvSpPr>
        <p:spPr>
          <a:xfrm>
            <a:off x="6600056" y="5652981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endParaRPr lang="en-US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9B384D1-2445-9DD0-F19B-1FA79ACD4C58}"/>
              </a:ext>
            </a:extLst>
          </p:cNvPr>
          <p:cNvSpPr txBox="1"/>
          <p:nvPr/>
        </p:nvSpPr>
        <p:spPr>
          <a:xfrm>
            <a:off x="8040216" y="441114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en-US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E16775-13EE-4F5B-BBEC-EF2EF1E6E038}"/>
              </a:ext>
            </a:extLst>
          </p:cNvPr>
          <p:cNvSpPr txBox="1"/>
          <p:nvPr/>
        </p:nvSpPr>
        <p:spPr>
          <a:xfrm>
            <a:off x="8025961" y="4934363"/>
            <a:ext cx="832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Sigmoid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69CBBE-CFC2-5B7A-011B-E05DECE52FD4}"/>
              </a:ext>
            </a:extLst>
          </p:cNvPr>
          <p:cNvSpPr txBox="1"/>
          <p:nvPr/>
        </p:nvSpPr>
        <p:spPr>
          <a:xfrm>
            <a:off x="6717074" y="6228671"/>
            <a:ext cx="64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4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3EAB8-DD41-F2C7-8BA2-1B960E07F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A622678-923D-908D-2947-2B05A9A19863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Learning social Graph using GAN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20121A-D477-5C82-D23D-CFB4E750384C}"/>
              </a:ext>
            </a:extLst>
          </p:cNvPr>
          <p:cNvGrpSpPr/>
          <p:nvPr/>
        </p:nvGrpSpPr>
        <p:grpSpPr>
          <a:xfrm>
            <a:off x="1127447" y="1203961"/>
            <a:ext cx="9772539" cy="870785"/>
            <a:chOff x="-1213590" y="1464982"/>
            <a:chExt cx="10939065" cy="846192"/>
          </a:xfrm>
        </p:grpSpPr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9ABA4DED-7E16-1584-EE7C-2A116A09C253}"/>
                </a:ext>
              </a:extLst>
            </p:cNvPr>
            <p:cNvSpPr/>
            <p:nvPr/>
          </p:nvSpPr>
          <p:spPr bwMode="auto">
            <a:xfrm>
              <a:off x="-1213590" y="1464982"/>
              <a:ext cx="10939065" cy="39843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Learning social Graph using topologies using GANs</a:t>
              </a:r>
              <a:endParaRPr lang="ko-KR" altLang="en-US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493786A-94AB-344A-A1F6-1C1EBEEC5419}"/>
                </a:ext>
              </a:extLst>
            </p:cNvPr>
            <p:cNvSpPr txBox="1"/>
            <p:nvPr/>
          </p:nvSpPr>
          <p:spPr>
            <a:xfrm>
              <a:off x="-928634" y="1972078"/>
              <a:ext cx="10369152" cy="339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86CBE3-925F-A1F7-BF3D-7DB2BF0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4852DAB-7430-56A0-B2F8-64288039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09" y="3789040"/>
            <a:ext cx="5395190" cy="2133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BA8BF3-0378-D5AE-800D-C3DFF9280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21" y="3813399"/>
            <a:ext cx="5405910" cy="2109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5798C3-6E94-21E7-A8A2-F9C7095AFB20}"/>
              </a:ext>
            </a:extLst>
          </p:cNvPr>
          <p:cNvSpPr txBox="1"/>
          <p:nvPr/>
        </p:nvSpPr>
        <p:spPr>
          <a:xfrm>
            <a:off x="1382016" y="2204864"/>
            <a:ext cx="9263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Original graph</a:t>
            </a: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Generated graph </a:t>
            </a: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간의 특징 비교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(Nb nodes, </a:t>
            </a:r>
            <a:r>
              <a:rPr lang="en-US" altLang="ko-KR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nb.edges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avg. degree, diameter </a:t>
            </a:r>
            <a:r>
              <a:rPr lang="en-US" altLang="ko-KR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..)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여러 소셜 상호작용 네트워크</a:t>
            </a:r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(Karate club, Football, Dolphins, Enron)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1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4FDE2-EDA1-DD1E-8E75-FDE2E1100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5C7F22B-93CA-C4BE-186D-E01C74F40306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8BA4A5DA-A14C-8B8A-925D-036AF4C75377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60C88A-2A3C-5399-C079-E9CF171D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7C28AFC5-1714-79B9-E656-5875BECA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07" y="1772816"/>
            <a:ext cx="6684246" cy="1296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3895703-7342-8F90-6460-8A129FFA6D4A}"/>
              </a:ext>
            </a:extLst>
          </p:cNvPr>
          <p:cNvSpPr txBox="1"/>
          <p:nvPr/>
        </p:nvSpPr>
        <p:spPr>
          <a:xfrm>
            <a:off x="1487488" y="6237312"/>
            <a:ext cx="8208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BOJCHEVSKI, Aleksandar, et al.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Netgan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Generating graphs via random walks. </a:t>
            </a:r>
          </a:p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In: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2018. p. 610-619.</a:t>
            </a:r>
            <a:endParaRPr lang="ko-KR" altLang="en-US" sz="1400" dirty="0"/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id="{39D719D5-E51B-B66F-519C-1C045BA3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357" y="3330666"/>
            <a:ext cx="7550147" cy="27403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253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E6E88-DACA-3F9E-47DA-176282FF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D725F3-5B3A-557C-1C28-FB86F9A26D89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08AFEBC5-963B-EFBB-2D5C-1E9870178CDE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4F8D73-38E1-DC83-3367-29D8EF73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B526ED79-1224-A890-11E1-59E38E7A6EF9}"/>
              </a:ext>
            </a:extLst>
          </p:cNvPr>
          <p:cNvSpPr/>
          <p:nvPr/>
        </p:nvSpPr>
        <p:spPr>
          <a:xfrm>
            <a:off x="2704973" y="2903240"/>
            <a:ext cx="1512168" cy="1080120"/>
          </a:xfrm>
          <a:prstGeom prst="flowChartMagneticDisk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F4AEA0-E35E-D5E9-E390-D577A6A35A8E}"/>
              </a:ext>
            </a:extLst>
          </p:cNvPr>
          <p:cNvSpPr/>
          <p:nvPr/>
        </p:nvSpPr>
        <p:spPr>
          <a:xfrm>
            <a:off x="2640125" y="4847456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A74745-5C0B-EF15-BB5E-32086CF824BE}"/>
              </a:ext>
            </a:extLst>
          </p:cNvPr>
          <p:cNvSpPr/>
          <p:nvPr/>
        </p:nvSpPr>
        <p:spPr>
          <a:xfrm>
            <a:off x="5412433" y="4847456"/>
            <a:ext cx="1512168" cy="914400"/>
          </a:xfrm>
          <a:prstGeom prst="round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7403532-DB54-0C07-E7B1-1E5D5858F1CE}"/>
              </a:ext>
            </a:extLst>
          </p:cNvPr>
          <p:cNvSpPr/>
          <p:nvPr/>
        </p:nvSpPr>
        <p:spPr>
          <a:xfrm>
            <a:off x="5412433" y="2986100"/>
            <a:ext cx="1512168" cy="914400"/>
          </a:xfrm>
          <a:prstGeom prst="round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8E7B75-2B47-88D4-FF31-8B44264A314D}"/>
              </a:ext>
            </a:extLst>
          </p:cNvPr>
          <p:cNvSpPr/>
          <p:nvPr/>
        </p:nvSpPr>
        <p:spPr>
          <a:xfrm>
            <a:off x="7968717" y="3817640"/>
            <a:ext cx="1612452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E0A89-E37F-C77A-F26A-82E54BA8D5AD}"/>
              </a:ext>
            </a:extLst>
          </p:cNvPr>
          <p:cNvSpPr txBox="1"/>
          <p:nvPr/>
        </p:nvSpPr>
        <p:spPr>
          <a:xfrm>
            <a:off x="10371637" y="409017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Real or Fake?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1DCE6-E10E-5AAF-534A-AABFD93CF086}"/>
              </a:ext>
            </a:extLst>
          </p:cNvPr>
          <p:cNvSpPr txBox="1"/>
          <p:nvPr/>
        </p:nvSpPr>
        <p:spPr>
          <a:xfrm>
            <a:off x="479376" y="4991472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Random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noise Z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A1E338-FA2D-DF6F-8668-1842424150C4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536076" y="5304656"/>
            <a:ext cx="1104049" cy="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50559E-A767-B223-AAC3-227128DFF45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52293" y="5304656"/>
            <a:ext cx="126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F7D4E98-1E32-254C-430A-D1855402AD5B}"/>
              </a:ext>
            </a:extLst>
          </p:cNvPr>
          <p:cNvCxnSpPr>
            <a:cxnSpLocks/>
            <a:stCxn id="5" idx="4"/>
            <a:endCxn id="9" idx="1"/>
          </p:cNvCxnSpPr>
          <p:nvPr/>
        </p:nvCxnSpPr>
        <p:spPr>
          <a:xfrm>
            <a:off x="4217141" y="3443300"/>
            <a:ext cx="1195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DFE716-264B-69F7-49AE-81670A19946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924601" y="3443300"/>
            <a:ext cx="1044116" cy="831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C9AEE0-48C8-2F51-0BC7-A34C886DE0A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924601" y="4274840"/>
            <a:ext cx="1044116" cy="1029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87F83F-919D-D1E3-BEB5-DB6527B88008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581169" y="4274840"/>
            <a:ext cx="790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BC506CF-BEEE-8066-6D59-EFC9932C7136}"/>
              </a:ext>
            </a:extLst>
          </p:cNvPr>
          <p:cNvGrpSpPr/>
          <p:nvPr/>
        </p:nvGrpSpPr>
        <p:grpSpPr>
          <a:xfrm>
            <a:off x="3071664" y="3306840"/>
            <a:ext cx="736904" cy="626368"/>
            <a:chOff x="3107668" y="2276872"/>
            <a:chExt cx="2880320" cy="2448272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75FE476-FCDA-C95C-16EE-5154F30A8405}"/>
                </a:ext>
              </a:extLst>
            </p:cNvPr>
            <p:cNvSpPr/>
            <p:nvPr/>
          </p:nvSpPr>
          <p:spPr>
            <a:xfrm>
              <a:off x="3287688" y="2636912"/>
              <a:ext cx="360040" cy="360040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14A6B97-6B18-B684-4BA0-CFE82AE4FEAB}"/>
                </a:ext>
              </a:extLst>
            </p:cNvPr>
            <p:cNvSpPr/>
            <p:nvPr/>
          </p:nvSpPr>
          <p:spPr>
            <a:xfrm>
              <a:off x="4655840" y="2276872"/>
              <a:ext cx="360040" cy="360040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1A508A8-F925-2356-4781-6427680AC6E0}"/>
                </a:ext>
              </a:extLst>
            </p:cNvPr>
            <p:cNvSpPr/>
            <p:nvPr/>
          </p:nvSpPr>
          <p:spPr>
            <a:xfrm>
              <a:off x="4223792" y="3140968"/>
              <a:ext cx="360040" cy="360040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73BE6A5-EB15-DB50-98EE-B3D007C88921}"/>
                </a:ext>
              </a:extLst>
            </p:cNvPr>
            <p:cNvSpPr/>
            <p:nvPr/>
          </p:nvSpPr>
          <p:spPr>
            <a:xfrm>
              <a:off x="5447928" y="2996952"/>
              <a:ext cx="360040" cy="360040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98BCFB6-42A3-E9A7-67FB-0D4243625D17}"/>
                </a:ext>
              </a:extLst>
            </p:cNvPr>
            <p:cNvSpPr/>
            <p:nvPr/>
          </p:nvSpPr>
          <p:spPr>
            <a:xfrm>
              <a:off x="4203381" y="4365104"/>
              <a:ext cx="360040" cy="360040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6FE1219-446A-E09F-F973-198F9A7F17F7}"/>
                </a:ext>
              </a:extLst>
            </p:cNvPr>
            <p:cNvSpPr/>
            <p:nvPr/>
          </p:nvSpPr>
          <p:spPr>
            <a:xfrm>
              <a:off x="3107668" y="3861048"/>
              <a:ext cx="360040" cy="360040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DC46055-CB5C-4B01-E78B-B14D72BBB073}"/>
                </a:ext>
              </a:extLst>
            </p:cNvPr>
            <p:cNvSpPr/>
            <p:nvPr/>
          </p:nvSpPr>
          <p:spPr>
            <a:xfrm>
              <a:off x="5627948" y="4176269"/>
              <a:ext cx="360040" cy="360040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1F91BB4C-235C-F6A3-6317-437249429D9C}"/>
                </a:ext>
              </a:extLst>
            </p:cNvPr>
            <p:cNvCxnSpPr>
              <a:cxnSpLocks/>
              <a:stCxn id="86" idx="5"/>
              <a:endCxn id="88" idx="2"/>
            </p:cNvCxnSpPr>
            <p:nvPr/>
          </p:nvCxnSpPr>
          <p:spPr>
            <a:xfrm>
              <a:off x="3595001" y="2944225"/>
              <a:ext cx="628791" cy="376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B9441BD-8F0E-0AAD-DD8A-1C3BEF2E4679}"/>
                </a:ext>
              </a:extLst>
            </p:cNvPr>
            <p:cNvCxnSpPr>
              <a:cxnSpLocks/>
              <a:stCxn id="86" idx="7"/>
              <a:endCxn id="87" idx="2"/>
            </p:cNvCxnSpPr>
            <p:nvPr/>
          </p:nvCxnSpPr>
          <p:spPr>
            <a:xfrm flipV="1">
              <a:off x="3595001" y="2456892"/>
              <a:ext cx="1060839" cy="232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8FF2EBE-E8BE-DB7F-A2D4-84875374B920}"/>
                </a:ext>
              </a:extLst>
            </p:cNvPr>
            <p:cNvCxnSpPr>
              <a:cxnSpLocks/>
              <a:stCxn id="86" idx="4"/>
              <a:endCxn id="91" idx="0"/>
            </p:cNvCxnSpPr>
            <p:nvPr/>
          </p:nvCxnSpPr>
          <p:spPr>
            <a:xfrm flipH="1">
              <a:off x="3287688" y="2996952"/>
              <a:ext cx="180020" cy="864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2B423EC-CC38-FD98-2BC0-056F8EB14A7A}"/>
                </a:ext>
              </a:extLst>
            </p:cNvPr>
            <p:cNvCxnSpPr>
              <a:cxnSpLocks/>
              <a:stCxn id="90" idx="2"/>
              <a:endCxn id="91" idx="5"/>
            </p:cNvCxnSpPr>
            <p:nvPr/>
          </p:nvCxnSpPr>
          <p:spPr>
            <a:xfrm flipH="1" flipV="1">
              <a:off x="3414981" y="4168361"/>
              <a:ext cx="788400" cy="376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5EEB9C15-4346-2F93-722F-5ECCB1DECC86}"/>
                </a:ext>
              </a:extLst>
            </p:cNvPr>
            <p:cNvCxnSpPr>
              <a:cxnSpLocks/>
              <a:stCxn id="90" idx="6"/>
              <a:endCxn id="92" idx="2"/>
            </p:cNvCxnSpPr>
            <p:nvPr/>
          </p:nvCxnSpPr>
          <p:spPr>
            <a:xfrm flipV="1">
              <a:off x="4563421" y="4356289"/>
              <a:ext cx="1064527" cy="1888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8CC6E6A-33A0-FDE6-BCBF-82F3FEFA56A8}"/>
                </a:ext>
              </a:extLst>
            </p:cNvPr>
            <p:cNvCxnSpPr>
              <a:cxnSpLocks/>
              <a:stCxn id="92" idx="0"/>
              <a:endCxn id="89" idx="4"/>
            </p:cNvCxnSpPr>
            <p:nvPr/>
          </p:nvCxnSpPr>
          <p:spPr>
            <a:xfrm flipH="1" flipV="1">
              <a:off x="5627948" y="3356992"/>
              <a:ext cx="180020" cy="8192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6BC5A8DC-06C7-80D0-DAEF-71DA0FACC257}"/>
                </a:ext>
              </a:extLst>
            </p:cNvPr>
            <p:cNvCxnSpPr>
              <a:cxnSpLocks/>
              <a:stCxn id="89" idx="1"/>
              <a:endCxn id="87" idx="5"/>
            </p:cNvCxnSpPr>
            <p:nvPr/>
          </p:nvCxnSpPr>
          <p:spPr>
            <a:xfrm flipH="1" flipV="1">
              <a:off x="4963153" y="2584185"/>
              <a:ext cx="537502" cy="465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8E17623-FFA8-6ADD-6328-5ED66CF3B8B3}"/>
                </a:ext>
              </a:extLst>
            </p:cNvPr>
            <p:cNvCxnSpPr>
              <a:cxnSpLocks/>
              <a:stCxn id="89" idx="2"/>
              <a:endCxn id="88" idx="6"/>
            </p:cNvCxnSpPr>
            <p:nvPr/>
          </p:nvCxnSpPr>
          <p:spPr>
            <a:xfrm flipH="1">
              <a:off x="4583832" y="3176972"/>
              <a:ext cx="86409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08300D9-D7C3-2ED8-4975-6E78CB851C0D}"/>
                </a:ext>
              </a:extLst>
            </p:cNvPr>
            <p:cNvCxnSpPr>
              <a:cxnSpLocks/>
              <a:stCxn id="89" idx="3"/>
              <a:endCxn id="90" idx="7"/>
            </p:cNvCxnSpPr>
            <p:nvPr/>
          </p:nvCxnSpPr>
          <p:spPr>
            <a:xfrm flipH="1">
              <a:off x="4510694" y="3304265"/>
              <a:ext cx="989961" cy="11135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EF8AFB8-A15D-9AAE-4FA6-D5F68966DE88}"/>
              </a:ext>
            </a:extLst>
          </p:cNvPr>
          <p:cNvSpPr txBox="1"/>
          <p:nvPr/>
        </p:nvSpPr>
        <p:spPr>
          <a:xfrm>
            <a:off x="2704973" y="2348880"/>
            <a:ext cx="153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Training Set</a:t>
            </a: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14D1AA3-3576-0C15-9324-905940700ED9}"/>
              </a:ext>
            </a:extLst>
          </p:cNvPr>
          <p:cNvGrpSpPr/>
          <p:nvPr/>
        </p:nvGrpSpPr>
        <p:grpSpPr>
          <a:xfrm>
            <a:off x="5663392" y="3252161"/>
            <a:ext cx="1114979" cy="382278"/>
            <a:chOff x="3208267" y="2478071"/>
            <a:chExt cx="1408393" cy="48287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D1F3EC5-C603-3E96-F6A9-12FDC9DE3811}"/>
                </a:ext>
              </a:extLst>
            </p:cNvPr>
            <p:cNvSpPr/>
            <p:nvPr/>
          </p:nvSpPr>
          <p:spPr>
            <a:xfrm>
              <a:off x="3208267" y="2478071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3827EFA-8BE0-00F5-34A6-92C23A055EC8}"/>
                </a:ext>
              </a:extLst>
            </p:cNvPr>
            <p:cNvSpPr/>
            <p:nvPr/>
          </p:nvSpPr>
          <p:spPr>
            <a:xfrm>
              <a:off x="3731385" y="2759749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4192B77-AC51-B3B3-86FF-4A9CA17E8E9C}"/>
                </a:ext>
              </a:extLst>
            </p:cNvPr>
            <p:cNvSpPr/>
            <p:nvPr/>
          </p:nvSpPr>
          <p:spPr>
            <a:xfrm>
              <a:off x="4415461" y="267927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48ABD60-B015-23E9-C967-E7C0FC74CC4E}"/>
                </a:ext>
              </a:extLst>
            </p:cNvPr>
            <p:cNvCxnSpPr>
              <a:cxnSpLocks/>
              <a:stCxn id="107" idx="5"/>
              <a:endCxn id="108" idx="2"/>
            </p:cNvCxnSpPr>
            <p:nvPr/>
          </p:nvCxnSpPr>
          <p:spPr>
            <a:xfrm>
              <a:off x="3380001" y="2649805"/>
              <a:ext cx="351383" cy="210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AE41C054-24CE-AF92-61F5-4A3CE1441CDF}"/>
                </a:ext>
              </a:extLst>
            </p:cNvPr>
            <p:cNvCxnSpPr>
              <a:cxnSpLocks/>
              <a:stCxn id="109" idx="2"/>
              <a:endCxn id="108" idx="6"/>
            </p:cNvCxnSpPr>
            <p:nvPr/>
          </p:nvCxnSpPr>
          <p:spPr>
            <a:xfrm flipH="1">
              <a:off x="3932583" y="2779869"/>
              <a:ext cx="482877" cy="8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535CEED-4CCE-EA59-611A-8F7C00D00B31}"/>
              </a:ext>
            </a:extLst>
          </p:cNvPr>
          <p:cNvSpPr txBox="1"/>
          <p:nvPr/>
        </p:nvSpPr>
        <p:spPr>
          <a:xfrm>
            <a:off x="5608445" y="2533546"/>
            <a:ext cx="116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40096C8-BD59-6D83-A774-D43750B0CE03}"/>
              </a:ext>
            </a:extLst>
          </p:cNvPr>
          <p:cNvSpPr txBox="1"/>
          <p:nvPr/>
        </p:nvSpPr>
        <p:spPr>
          <a:xfrm>
            <a:off x="5608445" y="4459506"/>
            <a:ext cx="116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sample</a:t>
            </a:r>
            <a:endParaRPr lang="ko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9ED6A93-3E0E-3747-6D29-942E9BDB7F1A}"/>
              </a:ext>
            </a:extLst>
          </p:cNvPr>
          <p:cNvGrpSpPr/>
          <p:nvPr/>
        </p:nvGrpSpPr>
        <p:grpSpPr>
          <a:xfrm flipH="1">
            <a:off x="5656508" y="5123499"/>
            <a:ext cx="1114979" cy="382278"/>
            <a:chOff x="3208267" y="2478071"/>
            <a:chExt cx="1408393" cy="482877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2AF3F27-6BB4-76A4-B61F-1B47C83DB938}"/>
                </a:ext>
              </a:extLst>
            </p:cNvPr>
            <p:cNvSpPr/>
            <p:nvPr/>
          </p:nvSpPr>
          <p:spPr>
            <a:xfrm>
              <a:off x="3208267" y="2478071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02E40B5-EA77-7310-0EAD-E802AB289AB9}"/>
                </a:ext>
              </a:extLst>
            </p:cNvPr>
            <p:cNvSpPr/>
            <p:nvPr/>
          </p:nvSpPr>
          <p:spPr>
            <a:xfrm>
              <a:off x="3731385" y="2759749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9DE56497-5C24-CF92-B7D3-9D1D8C4F4A9F}"/>
                </a:ext>
              </a:extLst>
            </p:cNvPr>
            <p:cNvSpPr/>
            <p:nvPr/>
          </p:nvSpPr>
          <p:spPr>
            <a:xfrm>
              <a:off x="4415461" y="267927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D46C55C-FDE5-E210-8CAD-7B3FB0F70EE1}"/>
                </a:ext>
              </a:extLst>
            </p:cNvPr>
            <p:cNvCxnSpPr>
              <a:cxnSpLocks/>
              <a:stCxn id="116" idx="5"/>
              <a:endCxn id="117" idx="2"/>
            </p:cNvCxnSpPr>
            <p:nvPr/>
          </p:nvCxnSpPr>
          <p:spPr>
            <a:xfrm>
              <a:off x="3380001" y="2649805"/>
              <a:ext cx="351383" cy="210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C6752E1B-6404-5EC4-E65A-E7F61B7F7E71}"/>
                </a:ext>
              </a:extLst>
            </p:cNvPr>
            <p:cNvCxnSpPr>
              <a:cxnSpLocks/>
              <a:stCxn id="118" idx="2"/>
              <a:endCxn id="117" idx="6"/>
            </p:cNvCxnSpPr>
            <p:nvPr/>
          </p:nvCxnSpPr>
          <p:spPr>
            <a:xfrm flipH="1">
              <a:off x="3932583" y="2779869"/>
              <a:ext cx="482877" cy="8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47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E6058-3193-6F33-D26F-F73B5787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1615725-A53C-E06A-CD60-84B735997EFB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E812750B-69CA-90E8-C26A-8D7D5708E204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76F680-5CAB-E83C-15DC-DCD38CF5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ABF40EF-46CF-6B6E-C5B8-DE25870C971C}"/>
              </a:ext>
            </a:extLst>
          </p:cNvPr>
          <p:cNvSpPr/>
          <p:nvPr/>
        </p:nvSpPr>
        <p:spPr>
          <a:xfrm>
            <a:off x="1106327" y="4293001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5F2A100-B13F-2773-5612-5074498D41C5}"/>
              </a:ext>
            </a:extLst>
          </p:cNvPr>
          <p:cNvSpPr/>
          <p:nvPr/>
        </p:nvSpPr>
        <p:spPr>
          <a:xfrm>
            <a:off x="2279576" y="3217959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C7CD4119-2CFA-1BA1-3F12-245380138129}"/>
              </a:ext>
            </a:extLst>
          </p:cNvPr>
          <p:cNvSpPr/>
          <p:nvPr/>
        </p:nvSpPr>
        <p:spPr>
          <a:xfrm>
            <a:off x="1106327" y="4617037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</a:t>
            </a:r>
            <a:endParaRPr lang="ko-KR" altLang="en-US" sz="1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A79F88-90F0-8518-7319-6BDE185A62A4}"/>
              </a:ext>
            </a:extLst>
          </p:cNvPr>
          <p:cNvSpPr/>
          <p:nvPr/>
        </p:nvSpPr>
        <p:spPr>
          <a:xfrm>
            <a:off x="1106327" y="4941073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</a:t>
            </a:r>
            <a:endParaRPr lang="ko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6150C85-AD1A-611D-EC44-8DC3A9A0622C}"/>
              </a:ext>
            </a:extLst>
          </p:cNvPr>
          <p:cNvSpPr/>
          <p:nvPr/>
        </p:nvSpPr>
        <p:spPr>
          <a:xfrm>
            <a:off x="2279576" y="3542773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9E399F8-8451-0159-31E1-890EED9F3B95}"/>
              </a:ext>
            </a:extLst>
          </p:cNvPr>
          <p:cNvSpPr/>
          <p:nvPr/>
        </p:nvSpPr>
        <p:spPr>
          <a:xfrm>
            <a:off x="2279576" y="3867587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889D37-A946-0B27-9A53-68348CB120A5}"/>
              </a:ext>
            </a:extLst>
          </p:cNvPr>
          <p:cNvSpPr/>
          <p:nvPr/>
        </p:nvSpPr>
        <p:spPr>
          <a:xfrm>
            <a:off x="2279576" y="4192401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74633D8-8985-52CE-0AD1-9EF21C14F1D6}"/>
              </a:ext>
            </a:extLst>
          </p:cNvPr>
          <p:cNvSpPr/>
          <p:nvPr/>
        </p:nvSpPr>
        <p:spPr>
          <a:xfrm>
            <a:off x="2279576" y="4957518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07A8368-4A05-60E6-B867-B9CFD4DFC81A}"/>
              </a:ext>
            </a:extLst>
          </p:cNvPr>
          <p:cNvSpPr/>
          <p:nvPr/>
        </p:nvSpPr>
        <p:spPr>
          <a:xfrm>
            <a:off x="2279576" y="5282332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827BC91-0026-C2D9-499E-8964A346CE32}"/>
              </a:ext>
            </a:extLst>
          </p:cNvPr>
          <p:cNvSpPr/>
          <p:nvPr/>
        </p:nvSpPr>
        <p:spPr>
          <a:xfrm>
            <a:off x="2279576" y="5607146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4231C11-D2D0-E35C-C945-CA9C97C9CE3C}"/>
              </a:ext>
            </a:extLst>
          </p:cNvPr>
          <p:cNvSpPr/>
          <p:nvPr/>
        </p:nvSpPr>
        <p:spPr>
          <a:xfrm>
            <a:off x="2279576" y="5931960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6D5D7219-C4A9-CD3E-C385-4AB9B43B15BB}"/>
              </a:ext>
            </a:extLst>
          </p:cNvPr>
          <p:cNvCxnSpPr>
            <a:cxnSpLocks/>
            <a:stCxn id="2" idx="6"/>
            <a:endCxn id="20" idx="2"/>
          </p:cNvCxnSpPr>
          <p:nvPr/>
        </p:nvCxnSpPr>
        <p:spPr>
          <a:xfrm flipV="1">
            <a:off x="1307526" y="3318559"/>
            <a:ext cx="972050" cy="107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FCB04C3-835A-6A0B-2BDB-BF241A19FDDC}"/>
              </a:ext>
            </a:extLst>
          </p:cNvPr>
          <p:cNvCxnSpPr>
            <a:cxnSpLocks/>
            <a:stCxn id="2" idx="6"/>
            <a:endCxn id="62" idx="2"/>
          </p:cNvCxnSpPr>
          <p:nvPr/>
        </p:nvCxnSpPr>
        <p:spPr>
          <a:xfrm flipV="1">
            <a:off x="1307526" y="3643373"/>
            <a:ext cx="972050" cy="750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5B8817E-3C5A-43FA-8C9F-15951DC1822C}"/>
              </a:ext>
            </a:extLst>
          </p:cNvPr>
          <p:cNvCxnSpPr>
            <a:cxnSpLocks/>
            <a:stCxn id="2" idx="6"/>
            <a:endCxn id="63" idx="2"/>
          </p:cNvCxnSpPr>
          <p:nvPr/>
        </p:nvCxnSpPr>
        <p:spPr>
          <a:xfrm flipV="1">
            <a:off x="1307526" y="3968187"/>
            <a:ext cx="972050" cy="425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C2FE0E5-3682-C9B8-9AEE-C7CA8F991FFA}"/>
              </a:ext>
            </a:extLst>
          </p:cNvPr>
          <p:cNvCxnSpPr>
            <a:cxnSpLocks/>
            <a:stCxn id="2" idx="6"/>
            <a:endCxn id="64" idx="2"/>
          </p:cNvCxnSpPr>
          <p:nvPr/>
        </p:nvCxnSpPr>
        <p:spPr>
          <a:xfrm flipV="1">
            <a:off x="1307526" y="4293001"/>
            <a:ext cx="972050" cy="100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D382285-9E46-21E3-07FC-426CE2F2053C}"/>
              </a:ext>
            </a:extLst>
          </p:cNvPr>
          <p:cNvCxnSpPr>
            <a:cxnSpLocks/>
            <a:stCxn id="56" idx="6"/>
            <a:endCxn id="20" idx="2"/>
          </p:cNvCxnSpPr>
          <p:nvPr/>
        </p:nvCxnSpPr>
        <p:spPr>
          <a:xfrm flipV="1">
            <a:off x="1307526" y="3318559"/>
            <a:ext cx="972050" cy="1399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D0B2804-D1A2-905F-2786-B0AA3399168E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 flipV="1">
            <a:off x="1307526" y="3643373"/>
            <a:ext cx="972050" cy="107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09C971B-9435-E6F4-6B2E-397F854F9000}"/>
              </a:ext>
            </a:extLst>
          </p:cNvPr>
          <p:cNvCxnSpPr>
            <a:cxnSpLocks/>
            <a:stCxn id="56" idx="5"/>
            <a:endCxn id="63" idx="2"/>
          </p:cNvCxnSpPr>
          <p:nvPr/>
        </p:nvCxnSpPr>
        <p:spPr>
          <a:xfrm flipV="1">
            <a:off x="1278061" y="3968187"/>
            <a:ext cx="1001515" cy="820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9CDBE30-ACD3-0B5B-F4B5-3A1DAD5E869E}"/>
              </a:ext>
            </a:extLst>
          </p:cNvPr>
          <p:cNvCxnSpPr>
            <a:cxnSpLocks/>
            <a:stCxn id="56" idx="6"/>
            <a:endCxn id="64" idx="2"/>
          </p:cNvCxnSpPr>
          <p:nvPr/>
        </p:nvCxnSpPr>
        <p:spPr>
          <a:xfrm flipV="1">
            <a:off x="1307526" y="4293001"/>
            <a:ext cx="972050" cy="424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94C03F7-8E49-3757-0FE2-DE660F546EC8}"/>
              </a:ext>
            </a:extLst>
          </p:cNvPr>
          <p:cNvCxnSpPr>
            <a:cxnSpLocks/>
            <a:stCxn id="57" idx="6"/>
            <a:endCxn id="20" idx="2"/>
          </p:cNvCxnSpPr>
          <p:nvPr/>
        </p:nvCxnSpPr>
        <p:spPr>
          <a:xfrm flipV="1">
            <a:off x="1307526" y="3318559"/>
            <a:ext cx="972050" cy="1723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B76D60E-4AE9-80DD-EA08-2E27D41675CC}"/>
              </a:ext>
            </a:extLst>
          </p:cNvPr>
          <p:cNvCxnSpPr>
            <a:cxnSpLocks/>
            <a:stCxn id="57" idx="6"/>
            <a:endCxn id="62" idx="2"/>
          </p:cNvCxnSpPr>
          <p:nvPr/>
        </p:nvCxnSpPr>
        <p:spPr>
          <a:xfrm flipV="1">
            <a:off x="1307526" y="3643373"/>
            <a:ext cx="972050" cy="139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470F81C6-2843-1B13-CE02-7FD78FE4BD47}"/>
              </a:ext>
            </a:extLst>
          </p:cNvPr>
          <p:cNvCxnSpPr>
            <a:cxnSpLocks/>
            <a:stCxn id="57" idx="6"/>
            <a:endCxn id="63" idx="2"/>
          </p:cNvCxnSpPr>
          <p:nvPr/>
        </p:nvCxnSpPr>
        <p:spPr>
          <a:xfrm flipV="1">
            <a:off x="1307526" y="3968187"/>
            <a:ext cx="972050" cy="1073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26EB2E3-43F9-BA67-3466-0A085A88814E}"/>
              </a:ext>
            </a:extLst>
          </p:cNvPr>
          <p:cNvCxnSpPr>
            <a:cxnSpLocks/>
            <a:stCxn id="57" idx="6"/>
            <a:endCxn id="64" idx="2"/>
          </p:cNvCxnSpPr>
          <p:nvPr/>
        </p:nvCxnSpPr>
        <p:spPr>
          <a:xfrm flipV="1">
            <a:off x="1307526" y="4293001"/>
            <a:ext cx="972050" cy="748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C26A816-F1A6-3573-39E4-695126134D17}"/>
              </a:ext>
            </a:extLst>
          </p:cNvPr>
          <p:cNvCxnSpPr>
            <a:cxnSpLocks/>
            <a:stCxn id="2" idx="6"/>
            <a:endCxn id="65" idx="2"/>
          </p:cNvCxnSpPr>
          <p:nvPr/>
        </p:nvCxnSpPr>
        <p:spPr>
          <a:xfrm>
            <a:off x="1307526" y="4393601"/>
            <a:ext cx="972050" cy="664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667CBBF-27F3-12E4-004C-C25454563C70}"/>
              </a:ext>
            </a:extLst>
          </p:cNvPr>
          <p:cNvCxnSpPr>
            <a:cxnSpLocks/>
            <a:stCxn id="2" idx="6"/>
            <a:endCxn id="66" idx="2"/>
          </p:cNvCxnSpPr>
          <p:nvPr/>
        </p:nvCxnSpPr>
        <p:spPr>
          <a:xfrm>
            <a:off x="1307526" y="4393601"/>
            <a:ext cx="972050" cy="989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83C093-76E4-0EA4-60CC-7D9428E24BA5}"/>
              </a:ext>
            </a:extLst>
          </p:cNvPr>
          <p:cNvCxnSpPr>
            <a:cxnSpLocks/>
            <a:stCxn id="2" idx="6"/>
            <a:endCxn id="67" idx="2"/>
          </p:cNvCxnSpPr>
          <p:nvPr/>
        </p:nvCxnSpPr>
        <p:spPr>
          <a:xfrm>
            <a:off x="1307526" y="4393601"/>
            <a:ext cx="972050" cy="1314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C4EC755-EF1B-1F96-3B7A-9D8774D01A7A}"/>
              </a:ext>
            </a:extLst>
          </p:cNvPr>
          <p:cNvCxnSpPr>
            <a:cxnSpLocks/>
            <a:stCxn id="2" idx="6"/>
            <a:endCxn id="68" idx="2"/>
          </p:cNvCxnSpPr>
          <p:nvPr/>
        </p:nvCxnSpPr>
        <p:spPr>
          <a:xfrm>
            <a:off x="1307526" y="4393601"/>
            <a:ext cx="972050" cy="163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4B6698BA-CCDB-A6E9-DFF8-216A34734A5B}"/>
              </a:ext>
            </a:extLst>
          </p:cNvPr>
          <p:cNvCxnSpPr>
            <a:cxnSpLocks/>
            <a:stCxn id="56" idx="6"/>
            <a:endCxn id="65" idx="2"/>
          </p:cNvCxnSpPr>
          <p:nvPr/>
        </p:nvCxnSpPr>
        <p:spPr>
          <a:xfrm>
            <a:off x="1307526" y="4717637"/>
            <a:ext cx="972050" cy="340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4F471F2-FE28-4A94-49FB-FC86B3C98404}"/>
              </a:ext>
            </a:extLst>
          </p:cNvPr>
          <p:cNvCxnSpPr>
            <a:cxnSpLocks/>
            <a:stCxn id="56" idx="6"/>
            <a:endCxn id="66" idx="2"/>
          </p:cNvCxnSpPr>
          <p:nvPr/>
        </p:nvCxnSpPr>
        <p:spPr>
          <a:xfrm>
            <a:off x="1307526" y="4717637"/>
            <a:ext cx="972050" cy="665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42B77C28-70E0-FE5C-5AB3-B4ED2ADFC87F}"/>
              </a:ext>
            </a:extLst>
          </p:cNvPr>
          <p:cNvCxnSpPr>
            <a:cxnSpLocks/>
            <a:stCxn id="56" idx="6"/>
            <a:endCxn id="67" idx="2"/>
          </p:cNvCxnSpPr>
          <p:nvPr/>
        </p:nvCxnSpPr>
        <p:spPr>
          <a:xfrm>
            <a:off x="1307526" y="4717637"/>
            <a:ext cx="972050" cy="990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785D210-76E3-ECC4-BC01-9CF63AEEF9BE}"/>
              </a:ext>
            </a:extLst>
          </p:cNvPr>
          <p:cNvCxnSpPr>
            <a:cxnSpLocks/>
            <a:stCxn id="56" idx="6"/>
            <a:endCxn id="68" idx="2"/>
          </p:cNvCxnSpPr>
          <p:nvPr/>
        </p:nvCxnSpPr>
        <p:spPr>
          <a:xfrm>
            <a:off x="1307526" y="4717637"/>
            <a:ext cx="972050" cy="1314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A3AB379-CAF9-46F7-490B-F8CCE26B55D5}"/>
              </a:ext>
            </a:extLst>
          </p:cNvPr>
          <p:cNvCxnSpPr>
            <a:cxnSpLocks/>
            <a:stCxn id="57" idx="6"/>
            <a:endCxn id="65" idx="2"/>
          </p:cNvCxnSpPr>
          <p:nvPr/>
        </p:nvCxnSpPr>
        <p:spPr>
          <a:xfrm>
            <a:off x="1307526" y="5041673"/>
            <a:ext cx="972050" cy="1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189AAA85-43DD-1A9B-3F4D-9EA1BA55426E}"/>
              </a:ext>
            </a:extLst>
          </p:cNvPr>
          <p:cNvCxnSpPr>
            <a:cxnSpLocks/>
            <a:stCxn id="57" idx="6"/>
            <a:endCxn id="66" idx="2"/>
          </p:cNvCxnSpPr>
          <p:nvPr/>
        </p:nvCxnSpPr>
        <p:spPr>
          <a:xfrm>
            <a:off x="1307526" y="5041673"/>
            <a:ext cx="972050" cy="34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C97D64E6-FB76-3333-F617-603E45C6E807}"/>
              </a:ext>
            </a:extLst>
          </p:cNvPr>
          <p:cNvCxnSpPr>
            <a:cxnSpLocks/>
            <a:stCxn id="57" idx="6"/>
            <a:endCxn id="67" idx="2"/>
          </p:cNvCxnSpPr>
          <p:nvPr/>
        </p:nvCxnSpPr>
        <p:spPr>
          <a:xfrm>
            <a:off x="1307526" y="5041673"/>
            <a:ext cx="972050" cy="66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EA9897E8-A31E-09F7-BC1B-159685237433}"/>
              </a:ext>
            </a:extLst>
          </p:cNvPr>
          <p:cNvCxnSpPr>
            <a:cxnSpLocks/>
            <a:stCxn id="57" idx="6"/>
            <a:endCxn id="68" idx="2"/>
          </p:cNvCxnSpPr>
          <p:nvPr/>
        </p:nvCxnSpPr>
        <p:spPr>
          <a:xfrm>
            <a:off x="1307526" y="5041673"/>
            <a:ext cx="972050" cy="990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04245BA-01B7-45D9-80B0-1B595453ADD2}"/>
              </a:ext>
            </a:extLst>
          </p:cNvPr>
          <p:cNvSpPr/>
          <p:nvPr/>
        </p:nvSpPr>
        <p:spPr>
          <a:xfrm>
            <a:off x="2783632" y="3194943"/>
            <a:ext cx="914400" cy="54902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Tanh</a:t>
            </a:r>
            <a:endParaRPr lang="ko-KR" altLang="en-US" dirty="0"/>
          </a:p>
        </p:txBody>
      </p:sp>
      <p:sp>
        <p:nvSpPr>
          <p:cNvPr id="151" name="화살표: 오른쪽 150">
            <a:extLst>
              <a:ext uri="{FF2B5EF4-FFF2-40B4-BE49-F238E27FC236}">
                <a16:creationId xmlns:a16="http://schemas.microsoft.com/office/drawing/2014/main" id="{08370026-0B05-7CB5-DEFE-882DF5222E42}"/>
              </a:ext>
            </a:extLst>
          </p:cNvPr>
          <p:cNvSpPr/>
          <p:nvPr/>
        </p:nvSpPr>
        <p:spPr>
          <a:xfrm>
            <a:off x="2788650" y="3906767"/>
            <a:ext cx="909381" cy="324037"/>
          </a:xfrm>
          <a:prstGeom prst="rightArrow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6A7518F-3163-737E-13CC-D204CD44D9C5}"/>
                  </a:ext>
                </a:extLst>
              </p:cNvPr>
              <p:cNvSpPr txBox="1"/>
              <p:nvPr/>
            </p:nvSpPr>
            <p:spPr>
              <a:xfrm>
                <a:off x="3791744" y="3847304"/>
                <a:ext cx="1504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effectLst/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𝑐𝑒𝑙𝑙</m:t>
                    </m:r>
                    <m:r>
                      <a:rPr lang="en-US" altLang="ko-KR" sz="1800" i="1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𝑠𝑡𝑎𝑡𝑒</m:t>
                    </m:r>
                  </m:oMath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6A7518F-3163-737E-13CC-D204CD44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3847304"/>
                <a:ext cx="150432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1654BF4-576F-3A57-9F7D-BD662B32DF98}"/>
              </a:ext>
            </a:extLst>
          </p:cNvPr>
          <p:cNvSpPr/>
          <p:nvPr/>
        </p:nvSpPr>
        <p:spPr>
          <a:xfrm>
            <a:off x="2783632" y="5058117"/>
            <a:ext cx="914400" cy="54902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Tanh</a:t>
            </a:r>
            <a:endParaRPr lang="ko-KR" altLang="en-US" dirty="0"/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28EFB20-89F5-CA59-93E6-AACB54855E45}"/>
              </a:ext>
            </a:extLst>
          </p:cNvPr>
          <p:cNvSpPr/>
          <p:nvPr/>
        </p:nvSpPr>
        <p:spPr>
          <a:xfrm>
            <a:off x="2788650" y="5769941"/>
            <a:ext cx="909381" cy="324037"/>
          </a:xfrm>
          <a:prstGeom prst="rightArrow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FB79162-F565-09AA-B722-8E923AB3CFCC}"/>
                  </a:ext>
                </a:extLst>
              </p:cNvPr>
              <p:cNvSpPr txBox="1"/>
              <p:nvPr/>
            </p:nvSpPr>
            <p:spPr>
              <a:xfrm>
                <a:off x="3791744" y="5710478"/>
                <a:ext cx="1891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h𝑖𝑑𝑑𝑒𝑛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𝑠𝑡𝑎𝑡𝑒</m:t>
                      </m:r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FB79162-F565-09AA-B722-8E923AB3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5710478"/>
                <a:ext cx="189122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AA2C1C77-8212-FA1F-4351-E8C17D829A2F}"/>
              </a:ext>
            </a:extLst>
          </p:cNvPr>
          <p:cNvSpPr/>
          <p:nvPr/>
        </p:nvSpPr>
        <p:spPr>
          <a:xfrm>
            <a:off x="512995" y="1788849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4F98B8F-67B9-E361-A614-6A91FD5028DC}"/>
              </a:ext>
            </a:extLst>
          </p:cNvPr>
          <p:cNvSpPr txBox="1"/>
          <p:nvPr/>
        </p:nvSpPr>
        <p:spPr>
          <a:xfrm>
            <a:off x="328411" y="53455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16 random</a:t>
            </a:r>
          </a:p>
          <a:p>
            <a:pPr algn="l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3074CEC-68AF-B499-F0E8-67B7E4A2394A}"/>
              </a:ext>
            </a:extLst>
          </p:cNvPr>
          <p:cNvSpPr txBox="1"/>
          <p:nvPr/>
        </p:nvSpPr>
        <p:spPr>
          <a:xfrm>
            <a:off x="1947045" y="613971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40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FA97230-A638-E59F-71A0-409D3FCD4A02}"/>
              </a:ext>
            </a:extLst>
          </p:cNvPr>
          <p:cNvSpPr txBox="1"/>
          <p:nvPr/>
        </p:nvSpPr>
        <p:spPr>
          <a:xfrm>
            <a:off x="1957973" y="2589317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40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5A1DB6-9261-16E9-AE87-CCDF793159A4}"/>
                  </a:ext>
                </a:extLst>
              </p:cNvPr>
              <p:cNvSpPr txBox="1"/>
              <p:nvPr/>
            </p:nvSpPr>
            <p:spPr>
              <a:xfrm>
                <a:off x="6168008" y="2194444"/>
                <a:ext cx="473197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1800" i="1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𝑐𝑒𝑙𝑙</m:t>
                    </m:r>
                    <m:r>
                      <a:rPr lang="en-US" altLang="ko-KR" sz="1800" i="1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𝑠𝑡𝑎𝑡𝑒</m:t>
                    </m:r>
                  </m:oMath>
                </a14:m>
                <a:r>
                  <a:rPr lang="en-US" altLang="ko-KR" sz="1800" dirty="0">
                    <a:effectLst/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dirty="0"/>
                  <a:t>장기적인 기억을 담당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과거의 중요한 정보들을 장기적으로 저장하고 기억</a:t>
                </a:r>
                <a:endParaRPr lang="en-US" altLang="ko-KR" dirty="0"/>
              </a:p>
              <a:p>
                <a:pPr algn="l"/>
                <a:endParaRPr lang="en-US" altLang="ko-KR" dirty="0"/>
              </a:p>
              <a:p>
                <a:pPr algn="l"/>
                <a14:m>
                  <m:oMath xmlns:m="http://schemas.openxmlformats.org/officeDocument/2006/math"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h𝑖𝑑𝑑𝑒𝑛</m:t>
                    </m:r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𝑠𝑡𝑎𝑡𝑒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단기적인 기억을 담당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현재 시점에서의 출력을 나타내며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다음 입력에 사용</a:t>
                </a: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C5A1DB6-9261-16E9-AE87-CCDF79315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2194444"/>
                <a:ext cx="4731979" cy="1754326"/>
              </a:xfrm>
              <a:prstGeom prst="rect">
                <a:avLst/>
              </a:prstGeom>
              <a:blipFill>
                <a:blip r:embed="rId5"/>
                <a:stretch>
                  <a:fillRect l="-1160" t="-2778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02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6BCD-4970-E32A-A9E5-038FD5C7D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CFC9915-44F8-0731-C760-91C36263EB4E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24AD8E79-4593-55BF-1107-B38D8DC99D8A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EF13CB-7A15-9ED8-4EDB-A18745B6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2A6A7274-D480-00DB-1EFB-1974DB8EE27F}"/>
              </a:ext>
            </a:extLst>
          </p:cNvPr>
          <p:cNvSpPr/>
          <p:nvPr/>
        </p:nvSpPr>
        <p:spPr>
          <a:xfrm>
            <a:off x="512995" y="1788849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1C5C33C-BB4B-5D8F-82AF-F635AB3C1351}"/>
              </a:ext>
            </a:extLst>
          </p:cNvPr>
          <p:cNvSpPr/>
          <p:nvPr/>
        </p:nvSpPr>
        <p:spPr>
          <a:xfrm>
            <a:off x="607790" y="4569478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</a:t>
            </a:r>
            <a:endParaRPr lang="ko-KR" altLang="en-US" sz="1200" dirty="0"/>
          </a:p>
        </p:txBody>
      </p:sp>
      <p:sp>
        <p:nvSpPr>
          <p:cNvPr id="158" name="사다리꼴 157">
            <a:extLst>
              <a:ext uri="{FF2B5EF4-FFF2-40B4-BE49-F238E27FC236}">
                <a16:creationId xmlns:a16="http://schemas.microsoft.com/office/drawing/2014/main" id="{4B5F5FBF-02B5-4CB7-EF1C-19F8331F6C98}"/>
              </a:ext>
            </a:extLst>
          </p:cNvPr>
          <p:cNvSpPr/>
          <p:nvPr/>
        </p:nvSpPr>
        <p:spPr>
          <a:xfrm rot="16200000">
            <a:off x="1507112" y="3891575"/>
            <a:ext cx="649628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다리꼴 158">
            <a:extLst>
              <a:ext uri="{FF2B5EF4-FFF2-40B4-BE49-F238E27FC236}">
                <a16:creationId xmlns:a16="http://schemas.microsoft.com/office/drawing/2014/main" id="{95973CA6-EB4C-FD4C-D04E-6EADD082564D}"/>
              </a:ext>
            </a:extLst>
          </p:cNvPr>
          <p:cNvSpPr/>
          <p:nvPr/>
        </p:nvSpPr>
        <p:spPr>
          <a:xfrm rot="16200000">
            <a:off x="1507113" y="5146711"/>
            <a:ext cx="649628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C42F6016-CFB9-FBB1-8D13-A1EA1CD5510E}"/>
              </a:ext>
            </a:extLst>
          </p:cNvPr>
          <p:cNvCxnSpPr>
            <a:cxnSpLocks/>
            <a:stCxn id="158" idx="0"/>
            <a:endCxn id="157" idx="6"/>
          </p:cNvCxnSpPr>
          <p:nvPr/>
        </p:nvCxnSpPr>
        <p:spPr>
          <a:xfrm rot="10800000" flipV="1">
            <a:off x="808989" y="4058230"/>
            <a:ext cx="856282" cy="6118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8681DB8-AB04-0D2C-3145-D9AD43A5D2D8}"/>
              </a:ext>
            </a:extLst>
          </p:cNvPr>
          <p:cNvCxnSpPr>
            <a:cxnSpLocks/>
            <a:stCxn id="159" idx="0"/>
            <a:endCxn id="157" idx="6"/>
          </p:cNvCxnSpPr>
          <p:nvPr/>
        </p:nvCxnSpPr>
        <p:spPr>
          <a:xfrm rot="10800000">
            <a:off x="808990" y="4670079"/>
            <a:ext cx="856283" cy="6432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AAA219-2480-7EA6-FE18-75619C909C55}"/>
                  </a:ext>
                </a:extLst>
              </p:cNvPr>
              <p:cNvSpPr txBox="1"/>
              <p:nvPr/>
            </p:nvSpPr>
            <p:spPr>
              <a:xfrm>
                <a:off x="2022219" y="3873564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AAA219-2480-7EA6-FE18-75619C90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19" y="3873564"/>
                <a:ext cx="4804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4700DE-65C9-E59C-3B4B-CBA692762612}"/>
                  </a:ext>
                </a:extLst>
              </p:cNvPr>
              <p:cNvSpPr txBox="1"/>
              <p:nvPr/>
            </p:nvSpPr>
            <p:spPr>
              <a:xfrm>
                <a:off x="2022219" y="5118782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4700DE-65C9-E59C-3B4B-CBA692762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19" y="5118782"/>
                <a:ext cx="48436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52E7399F-A1A9-C801-A6AA-146974AE3ABE}"/>
              </a:ext>
            </a:extLst>
          </p:cNvPr>
          <p:cNvSpPr/>
          <p:nvPr/>
        </p:nvSpPr>
        <p:spPr>
          <a:xfrm>
            <a:off x="2647908" y="3655078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 CELL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AE637-0AED-DACC-AE79-FC915B9B3F81}"/>
                  </a:ext>
                </a:extLst>
              </p:cNvPr>
              <p:cNvSpPr txBox="1"/>
              <p:nvPr/>
            </p:nvSpPr>
            <p:spPr>
              <a:xfrm>
                <a:off x="4841422" y="3873565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9AE637-0AED-DACC-AE79-FC915B9B3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3873565"/>
                <a:ext cx="475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6C0658-FFF2-6A14-9A43-26C1C8093754}"/>
                  </a:ext>
                </a:extLst>
              </p:cNvPr>
              <p:cNvSpPr txBox="1"/>
              <p:nvPr/>
            </p:nvSpPr>
            <p:spPr>
              <a:xfrm>
                <a:off x="4841422" y="5118783"/>
                <a:ext cx="479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6C0658-FFF2-6A14-9A43-26C1C8093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5118783"/>
                <a:ext cx="47904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다리꼴 9">
            <a:extLst>
              <a:ext uri="{FF2B5EF4-FFF2-40B4-BE49-F238E27FC236}">
                <a16:creationId xmlns:a16="http://schemas.microsoft.com/office/drawing/2014/main" id="{4C6B6DDD-02D1-292F-362B-C7C0F1568BCB}"/>
              </a:ext>
            </a:extLst>
          </p:cNvPr>
          <p:cNvSpPr/>
          <p:nvPr/>
        </p:nvSpPr>
        <p:spPr>
          <a:xfrm rot="10800000">
            <a:off x="3584012" y="3001413"/>
            <a:ext cx="1067534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584023-CB53-7E8F-1B58-2DC4AB6151F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02671" y="4058230"/>
            <a:ext cx="23387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67722A-05DE-D7CC-D1A1-297F3B5E623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06582" y="5303448"/>
            <a:ext cx="23348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506B7AB-C2BD-AD5D-7688-E64AA6F50243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4117779" y="3334724"/>
            <a:ext cx="0" cy="1978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A917B3-FC40-242C-359B-99DBC1A01F75}"/>
                  </a:ext>
                </a:extLst>
              </p:cNvPr>
              <p:cNvSpPr txBox="1"/>
              <p:nvPr/>
            </p:nvSpPr>
            <p:spPr>
              <a:xfrm>
                <a:off x="4073494" y="3285746"/>
                <a:ext cx="501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A917B3-FC40-242C-359B-99DBC1A01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94" y="3285746"/>
                <a:ext cx="501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8F8DD5-F0E2-B895-A2FE-632B67EA649E}"/>
                  </a:ext>
                </a:extLst>
              </p:cNvPr>
              <p:cNvSpPr txBox="1"/>
              <p:nvPr/>
            </p:nvSpPr>
            <p:spPr>
              <a:xfrm>
                <a:off x="3795158" y="2991911"/>
                <a:ext cx="64524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8F8DD5-F0E2-B895-A2FE-632B67EA6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58" y="2991911"/>
                <a:ext cx="645241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82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BA68-0C89-7576-88D2-EA53B57F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4E2B312-CB4D-88FD-6C41-82951ADE53CE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8702A9E7-960D-281D-CEB2-7110FE7C3E09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EDEA98-5C00-9FF5-8634-8BA1047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C906193E-3955-99C7-4767-D88CE30839FA}"/>
              </a:ext>
            </a:extLst>
          </p:cNvPr>
          <p:cNvSpPr/>
          <p:nvPr/>
        </p:nvSpPr>
        <p:spPr>
          <a:xfrm rot="16200000">
            <a:off x="879908" y="3598073"/>
            <a:ext cx="1067534" cy="636705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24932C-BD54-8020-D1C4-9725424D0A46}"/>
                  </a:ext>
                </a:extLst>
              </p:cNvPr>
              <p:cNvSpPr txBox="1"/>
              <p:nvPr/>
            </p:nvSpPr>
            <p:spPr>
              <a:xfrm>
                <a:off x="1086787" y="3717032"/>
                <a:ext cx="64524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724932C-BD54-8020-D1C4-9725424D0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7" y="3717032"/>
                <a:ext cx="645241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99CD8747-A351-921A-7543-A921EE8542FA}"/>
              </a:ext>
            </a:extLst>
          </p:cNvPr>
          <p:cNvSpPr/>
          <p:nvPr/>
        </p:nvSpPr>
        <p:spPr>
          <a:xfrm>
            <a:off x="4151784" y="187657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C0169C-12DF-48B0-EDDC-043704FE4242}"/>
              </a:ext>
            </a:extLst>
          </p:cNvPr>
          <p:cNvSpPr/>
          <p:nvPr/>
        </p:nvSpPr>
        <p:spPr>
          <a:xfrm>
            <a:off x="4151784" y="291959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692DE7-3D2A-4F00-DC06-6C0232C8656D}"/>
              </a:ext>
            </a:extLst>
          </p:cNvPr>
          <p:cNvSpPr/>
          <p:nvPr/>
        </p:nvSpPr>
        <p:spPr>
          <a:xfrm>
            <a:off x="4151784" y="344110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3751507-E18D-A5C2-5264-31A86B85948B}"/>
              </a:ext>
            </a:extLst>
          </p:cNvPr>
          <p:cNvSpPr/>
          <p:nvPr/>
        </p:nvSpPr>
        <p:spPr>
          <a:xfrm>
            <a:off x="4151784" y="448412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FB19D3B-2EAB-5CAD-5918-10D47D081E88}"/>
              </a:ext>
            </a:extLst>
          </p:cNvPr>
          <p:cNvSpPr/>
          <p:nvPr/>
        </p:nvSpPr>
        <p:spPr>
          <a:xfrm>
            <a:off x="4151784" y="500563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DBA3E2-6494-6DBF-C8C3-F790BC7A722C}"/>
              </a:ext>
            </a:extLst>
          </p:cNvPr>
          <p:cNvSpPr/>
          <p:nvPr/>
        </p:nvSpPr>
        <p:spPr>
          <a:xfrm>
            <a:off x="4151784" y="552714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F4B6CFC-9EDB-F0E2-5C9F-9A8A580A0001}"/>
              </a:ext>
            </a:extLst>
          </p:cNvPr>
          <p:cNvSpPr/>
          <p:nvPr/>
        </p:nvSpPr>
        <p:spPr>
          <a:xfrm>
            <a:off x="4151784" y="604865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82817A-E9FB-A34A-8A09-5E291B9E660A}"/>
              </a:ext>
            </a:extLst>
          </p:cNvPr>
          <p:cNvSpPr/>
          <p:nvPr/>
        </p:nvSpPr>
        <p:spPr>
          <a:xfrm>
            <a:off x="4151784" y="239808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D54815-2AE7-6B0C-D837-08022A6BBCB9}"/>
              </a:ext>
            </a:extLst>
          </p:cNvPr>
          <p:cNvSpPr/>
          <p:nvPr/>
        </p:nvSpPr>
        <p:spPr>
          <a:xfrm>
            <a:off x="4151784" y="396261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276220B-BE36-FB8B-3211-154460361D92}"/>
              </a:ext>
            </a:extLst>
          </p:cNvPr>
          <p:cNvSpPr/>
          <p:nvPr/>
        </p:nvSpPr>
        <p:spPr>
          <a:xfrm>
            <a:off x="2806761" y="2727960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82487F-DDD7-A2D8-70B8-670065379139}"/>
              </a:ext>
            </a:extLst>
          </p:cNvPr>
          <p:cNvSpPr/>
          <p:nvPr/>
        </p:nvSpPr>
        <p:spPr>
          <a:xfrm>
            <a:off x="2806761" y="3436039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9A9043C-6208-75AC-1ABB-0EC140901E6C}"/>
              </a:ext>
            </a:extLst>
          </p:cNvPr>
          <p:cNvSpPr/>
          <p:nvPr/>
        </p:nvSpPr>
        <p:spPr>
          <a:xfrm>
            <a:off x="2806761" y="4144118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50989AF-80E9-1558-5867-AE7BD69E030F}"/>
              </a:ext>
            </a:extLst>
          </p:cNvPr>
          <p:cNvSpPr/>
          <p:nvPr/>
        </p:nvSpPr>
        <p:spPr>
          <a:xfrm>
            <a:off x="2806761" y="4852196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3D6AECA-F3C0-88A6-5D47-CEBA82FC45F1}"/>
              </a:ext>
            </a:extLst>
          </p:cNvPr>
          <p:cNvCxnSpPr>
            <a:cxnSpLocks/>
            <a:stCxn id="20" idx="6"/>
            <a:endCxn id="2" idx="2"/>
          </p:cNvCxnSpPr>
          <p:nvPr/>
        </p:nvCxnSpPr>
        <p:spPr>
          <a:xfrm flipV="1">
            <a:off x="3166801" y="2056594"/>
            <a:ext cx="984983" cy="85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03719E-8E15-2859-432E-07B8246651FD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 flipV="1">
            <a:off x="3166801" y="2578104"/>
            <a:ext cx="984983" cy="329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99047C-D736-4ED8-41AB-791DBF5CAF25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>
            <a:off x="3166801" y="2907980"/>
            <a:ext cx="984983" cy="19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E58C17-B295-7C0E-D0A5-7A698E9EB536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>
            <a:off x="3166801" y="2907980"/>
            <a:ext cx="984983" cy="713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E79B386-40C5-EA06-B511-55E01F727783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166801" y="2907980"/>
            <a:ext cx="984983" cy="1234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D68DE6-F917-FBCA-B33D-77BBAAB13180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3166801" y="2907980"/>
            <a:ext cx="984983" cy="1756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47972F-DC17-BB47-DFAE-EA9F2469991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166801" y="2907980"/>
            <a:ext cx="984983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7F1BA26-5744-791E-47AC-845BAA1320CC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>
          <a:xfrm>
            <a:off x="3166801" y="2907980"/>
            <a:ext cx="984983" cy="2799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A3CFB17-C767-8107-9AD2-869A0DBAD73C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3166801" y="2907980"/>
            <a:ext cx="984983" cy="332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663B585-C3E2-D857-AC83-8A5D6E32F870}"/>
              </a:ext>
            </a:extLst>
          </p:cNvPr>
          <p:cNvCxnSpPr>
            <a:cxnSpLocks/>
            <a:stCxn id="21" idx="6"/>
            <a:endCxn id="2" idx="2"/>
          </p:cNvCxnSpPr>
          <p:nvPr/>
        </p:nvCxnSpPr>
        <p:spPr>
          <a:xfrm flipV="1">
            <a:off x="3166801" y="2056594"/>
            <a:ext cx="984983" cy="1559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C828DC4-2370-BB00-45E3-DEA36DAC379E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 flipV="1">
            <a:off x="3166801" y="2578104"/>
            <a:ext cx="984983" cy="103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8DA3ADD-A447-AB86-E925-6A4900A8F9D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3166801" y="3099614"/>
            <a:ext cx="984983" cy="51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3FFAC12-F42A-F25E-075C-7D4C47BBB555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>
            <a:off x="3166801" y="3616059"/>
            <a:ext cx="984983" cy="5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A8246EB-19CC-C35B-1652-95592CBA091C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3166801" y="3616059"/>
            <a:ext cx="984983" cy="52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DC28EF2-E096-4D44-3247-577BFD4C0805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3166801" y="3616059"/>
            <a:ext cx="984983" cy="10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ECFAF89-2031-184A-7ACB-0C06573E2412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166801" y="3654316"/>
            <a:ext cx="984983" cy="153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609AD0-AD16-037F-E823-BA5616FEC1FC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3166801" y="3616059"/>
            <a:ext cx="984983" cy="209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CCC361-1650-7B23-7A99-AF79267C677F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3166801" y="3616059"/>
            <a:ext cx="984983" cy="2612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5D4B57-B84C-D251-4C26-06C67FAD69E4}"/>
              </a:ext>
            </a:extLst>
          </p:cNvPr>
          <p:cNvCxnSpPr>
            <a:cxnSpLocks/>
            <a:stCxn id="22" idx="6"/>
            <a:endCxn id="2" idx="2"/>
          </p:cNvCxnSpPr>
          <p:nvPr/>
        </p:nvCxnSpPr>
        <p:spPr>
          <a:xfrm flipV="1">
            <a:off x="3166801" y="2056594"/>
            <a:ext cx="984983" cy="2267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ADCD2A4-2194-8D7C-A697-533EF4587CE0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3166801" y="2578104"/>
            <a:ext cx="984983" cy="174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ACB924-D83B-5E62-3D7B-F04E9A968CEC}"/>
              </a:ext>
            </a:extLst>
          </p:cNvPr>
          <p:cNvCxnSpPr>
            <a:cxnSpLocks/>
            <a:stCxn id="22" idx="6"/>
            <a:endCxn id="12" idx="2"/>
          </p:cNvCxnSpPr>
          <p:nvPr/>
        </p:nvCxnSpPr>
        <p:spPr>
          <a:xfrm flipV="1">
            <a:off x="3166801" y="3099614"/>
            <a:ext cx="984983" cy="122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839F7B1-3973-1BB0-838C-79B8016CE4F9}"/>
              </a:ext>
            </a:extLst>
          </p:cNvPr>
          <p:cNvCxnSpPr>
            <a:cxnSpLocks/>
            <a:stCxn id="22" idx="6"/>
            <a:endCxn id="13" idx="2"/>
          </p:cNvCxnSpPr>
          <p:nvPr/>
        </p:nvCxnSpPr>
        <p:spPr>
          <a:xfrm flipV="1">
            <a:off x="3166801" y="3621124"/>
            <a:ext cx="984983" cy="70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A99C539-2D33-A58F-647C-EF1041764397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 flipV="1">
            <a:off x="3166801" y="4142634"/>
            <a:ext cx="984983" cy="18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AFF0542-F6BA-9A43-2D51-6D49D3CACF87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3166801" y="4324138"/>
            <a:ext cx="984983" cy="34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831E2D2-EEA5-4415-CBA3-28A3A3DB8595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>
            <a:off x="3166801" y="4324138"/>
            <a:ext cx="984983" cy="86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4C62E3E-37FC-AEC3-C995-9BF755B3317A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>
            <a:off x="3166801" y="4324138"/>
            <a:ext cx="984983" cy="1383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69A1327-AF25-D361-4632-534D3B713906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>
            <a:off x="3166801" y="5032216"/>
            <a:ext cx="984983" cy="119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58FE5A0-2FEC-C8BA-FC73-8998BB16A066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166801" y="4324138"/>
            <a:ext cx="984983" cy="1904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A20F6A5-B09A-37F8-2DA4-4C2A401A9F7B}"/>
              </a:ext>
            </a:extLst>
          </p:cNvPr>
          <p:cNvCxnSpPr>
            <a:cxnSpLocks/>
            <a:stCxn id="23" idx="6"/>
            <a:endCxn id="2" idx="2"/>
          </p:cNvCxnSpPr>
          <p:nvPr/>
        </p:nvCxnSpPr>
        <p:spPr>
          <a:xfrm flipV="1">
            <a:off x="3166801" y="2056594"/>
            <a:ext cx="984983" cy="297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92C674C-12D3-4C06-F439-E4D252EEFDD4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>
          <a:xfrm flipV="1">
            <a:off x="3166801" y="2578104"/>
            <a:ext cx="984983" cy="245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2855B72-BB8A-4E9B-CF84-226CC1A1448E}"/>
              </a:ext>
            </a:extLst>
          </p:cNvPr>
          <p:cNvCxnSpPr>
            <a:cxnSpLocks/>
            <a:stCxn id="23" idx="6"/>
            <a:endCxn id="12" idx="2"/>
          </p:cNvCxnSpPr>
          <p:nvPr/>
        </p:nvCxnSpPr>
        <p:spPr>
          <a:xfrm flipV="1">
            <a:off x="3166801" y="3099614"/>
            <a:ext cx="984983" cy="193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1ECE44B-1F3B-8091-CDA8-9018D6D0666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 flipV="1">
            <a:off x="3166801" y="3621124"/>
            <a:ext cx="984983" cy="1411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04208308-CA5F-41B2-398F-E9108EE8DB80}"/>
              </a:ext>
            </a:extLst>
          </p:cNvPr>
          <p:cNvCxnSpPr>
            <a:cxnSpLocks/>
            <a:stCxn id="23" idx="6"/>
            <a:endCxn id="19" idx="2"/>
          </p:cNvCxnSpPr>
          <p:nvPr/>
        </p:nvCxnSpPr>
        <p:spPr>
          <a:xfrm flipV="1">
            <a:off x="3166801" y="4142634"/>
            <a:ext cx="984983" cy="889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83939C1-13BE-3934-994C-17E9789876D6}"/>
              </a:ext>
            </a:extLst>
          </p:cNvPr>
          <p:cNvCxnSpPr>
            <a:cxnSpLocks/>
            <a:stCxn id="23" idx="6"/>
            <a:endCxn id="14" idx="2"/>
          </p:cNvCxnSpPr>
          <p:nvPr/>
        </p:nvCxnSpPr>
        <p:spPr>
          <a:xfrm flipV="1">
            <a:off x="3166801" y="4664144"/>
            <a:ext cx="984983" cy="36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E15FAF8-29AC-1010-4FCA-1087B066D6B3}"/>
              </a:ext>
            </a:extLst>
          </p:cNvPr>
          <p:cNvCxnSpPr>
            <a:cxnSpLocks/>
            <a:stCxn id="23" idx="6"/>
            <a:endCxn id="15" idx="2"/>
          </p:cNvCxnSpPr>
          <p:nvPr/>
        </p:nvCxnSpPr>
        <p:spPr>
          <a:xfrm>
            <a:off x="3166801" y="5032216"/>
            <a:ext cx="984983" cy="153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9637727-2EC9-B011-3601-1A1F2041A885}"/>
              </a:ext>
            </a:extLst>
          </p:cNvPr>
          <p:cNvCxnSpPr>
            <a:cxnSpLocks/>
            <a:stCxn id="23" idx="6"/>
            <a:endCxn id="16" idx="2"/>
          </p:cNvCxnSpPr>
          <p:nvPr/>
        </p:nvCxnSpPr>
        <p:spPr>
          <a:xfrm>
            <a:off x="3166801" y="5032216"/>
            <a:ext cx="984983" cy="67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89D4D29-3C0B-2395-38C1-CAA49BA4A95F}"/>
                  </a:ext>
                </a:extLst>
              </p:cNvPr>
              <p:cNvSpPr/>
              <p:nvPr/>
            </p:nvSpPr>
            <p:spPr>
              <a:xfrm>
                <a:off x="5903105" y="2418481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89D4D29-3C0B-2395-38C1-CAA49BA4A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2418481"/>
                <a:ext cx="360040" cy="360040"/>
              </a:xfrm>
              <a:prstGeom prst="rect">
                <a:avLst/>
              </a:prstGeom>
              <a:blipFill>
                <a:blip r:embed="rId4"/>
                <a:stretch>
                  <a:fillRect l="-9836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793FDD6-8BDD-D73E-B7F1-664E8FCCF0DD}"/>
                  </a:ext>
                </a:extLst>
              </p:cNvPr>
              <p:cNvSpPr/>
              <p:nvPr/>
            </p:nvSpPr>
            <p:spPr>
              <a:xfrm>
                <a:off x="5903105" y="2777788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793FDD6-8BDD-D73E-B7F1-664E8FCCF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2777788"/>
                <a:ext cx="360040" cy="360040"/>
              </a:xfrm>
              <a:prstGeom prst="rect">
                <a:avLst/>
              </a:prstGeom>
              <a:blipFill>
                <a:blip r:embed="rId5"/>
                <a:stretch>
                  <a:fillRect l="-11475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689AE54B-B120-E959-39EA-5A747E50A085}"/>
                  </a:ext>
                </a:extLst>
              </p:cNvPr>
              <p:cNvSpPr/>
              <p:nvPr/>
            </p:nvSpPr>
            <p:spPr>
              <a:xfrm>
                <a:off x="5903105" y="3137095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689AE54B-B120-E959-39EA-5A747E50A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3137095"/>
                <a:ext cx="360040" cy="360040"/>
              </a:xfrm>
              <a:prstGeom prst="rect">
                <a:avLst/>
              </a:prstGeom>
              <a:blipFill>
                <a:blip r:embed="rId6"/>
                <a:stretch>
                  <a:fillRect l="-11475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0529637E-5CDA-BE35-E670-0B91EC5361D1}"/>
                  </a:ext>
                </a:extLst>
              </p:cNvPr>
              <p:cNvSpPr/>
              <p:nvPr/>
            </p:nvSpPr>
            <p:spPr>
              <a:xfrm>
                <a:off x="5903105" y="349640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0529637E-5CDA-BE35-E670-0B91EC536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3496402"/>
                <a:ext cx="360040" cy="360040"/>
              </a:xfrm>
              <a:prstGeom prst="rect">
                <a:avLst/>
              </a:prstGeom>
              <a:blipFill>
                <a:blip r:embed="rId7"/>
                <a:stretch>
                  <a:fillRect l="-11475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2E0A9AD-A476-9451-AC8D-2939B8E04546}"/>
              </a:ext>
            </a:extLst>
          </p:cNvPr>
          <p:cNvSpPr/>
          <p:nvPr/>
        </p:nvSpPr>
        <p:spPr>
          <a:xfrm>
            <a:off x="5903105" y="3855709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B52F607-8C09-F92A-43ED-F3662A2B3CD2}"/>
              </a:ext>
            </a:extLst>
          </p:cNvPr>
          <p:cNvSpPr/>
          <p:nvPr/>
        </p:nvSpPr>
        <p:spPr>
          <a:xfrm>
            <a:off x="5903105" y="421501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22FDF2A-BFED-3218-68A0-E84540198E6C}"/>
              </a:ext>
            </a:extLst>
          </p:cNvPr>
          <p:cNvSpPr/>
          <p:nvPr/>
        </p:nvSpPr>
        <p:spPr>
          <a:xfrm>
            <a:off x="5903105" y="4574323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0C1EA84-5239-0A54-65A0-C6696594B314}"/>
              </a:ext>
            </a:extLst>
          </p:cNvPr>
          <p:cNvSpPr/>
          <p:nvPr/>
        </p:nvSpPr>
        <p:spPr>
          <a:xfrm>
            <a:off x="5903105" y="4933631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EDF5024-DA21-9AE6-B5A0-4D5A0B040269}"/>
                  </a:ext>
                </a:extLst>
              </p:cNvPr>
              <p:cNvSpPr/>
              <p:nvPr/>
            </p:nvSpPr>
            <p:spPr>
              <a:xfrm>
                <a:off x="5903105" y="5292941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EDF5024-DA21-9AE6-B5A0-4D5A0B040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5292941"/>
                <a:ext cx="360040" cy="360040"/>
              </a:xfrm>
              <a:prstGeom prst="rect">
                <a:avLst/>
              </a:prstGeom>
              <a:blipFill>
                <a:blip r:embed="rId8"/>
                <a:stretch>
                  <a:fillRect l="-16393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C0F1534E-ACEF-65C6-330B-CC4F4850D18E}"/>
              </a:ext>
            </a:extLst>
          </p:cNvPr>
          <p:cNvCxnSpPr>
            <a:cxnSpLocks/>
            <a:stCxn id="129" idx="1"/>
            <a:endCxn id="2" idx="6"/>
          </p:cNvCxnSpPr>
          <p:nvPr/>
        </p:nvCxnSpPr>
        <p:spPr>
          <a:xfrm flipH="1" flipV="1">
            <a:off x="4511824" y="2056594"/>
            <a:ext cx="1391281" cy="54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23B09CE8-E748-2953-B171-733539ED0E1A}"/>
              </a:ext>
            </a:extLst>
          </p:cNvPr>
          <p:cNvCxnSpPr>
            <a:cxnSpLocks/>
            <a:stCxn id="130" idx="1"/>
            <a:endCxn id="18" idx="6"/>
          </p:cNvCxnSpPr>
          <p:nvPr/>
        </p:nvCxnSpPr>
        <p:spPr>
          <a:xfrm flipH="1" flipV="1">
            <a:off x="4511824" y="2578104"/>
            <a:ext cx="1391281" cy="379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E6CB6FD-648B-9C82-9C92-881721E4C56E}"/>
              </a:ext>
            </a:extLst>
          </p:cNvPr>
          <p:cNvCxnSpPr>
            <a:cxnSpLocks/>
            <a:stCxn id="131" idx="1"/>
            <a:endCxn id="12" idx="6"/>
          </p:cNvCxnSpPr>
          <p:nvPr/>
        </p:nvCxnSpPr>
        <p:spPr>
          <a:xfrm flipH="1" flipV="1">
            <a:off x="4511824" y="3099614"/>
            <a:ext cx="1391281" cy="217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1238AB2-AB4B-767A-14A8-D565F4A769C8}"/>
              </a:ext>
            </a:extLst>
          </p:cNvPr>
          <p:cNvCxnSpPr>
            <a:cxnSpLocks/>
            <a:stCxn id="132" idx="1"/>
            <a:endCxn id="13" idx="6"/>
          </p:cNvCxnSpPr>
          <p:nvPr/>
        </p:nvCxnSpPr>
        <p:spPr>
          <a:xfrm flipH="1" flipV="1">
            <a:off x="4511824" y="3621124"/>
            <a:ext cx="1391281" cy="5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D7AEFFF0-6526-4D8A-9F6F-A44D1825BEAF}"/>
              </a:ext>
            </a:extLst>
          </p:cNvPr>
          <p:cNvCxnSpPr>
            <a:cxnSpLocks/>
            <a:stCxn id="133" idx="1"/>
            <a:endCxn id="19" idx="6"/>
          </p:cNvCxnSpPr>
          <p:nvPr/>
        </p:nvCxnSpPr>
        <p:spPr>
          <a:xfrm flipH="1">
            <a:off x="4511824" y="4035729"/>
            <a:ext cx="1391281" cy="106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FBE463C-C9CA-D19F-E5D5-3A3DEDEA0F7A}"/>
              </a:ext>
            </a:extLst>
          </p:cNvPr>
          <p:cNvCxnSpPr>
            <a:cxnSpLocks/>
            <a:stCxn id="134" idx="1"/>
            <a:endCxn id="14" idx="6"/>
          </p:cNvCxnSpPr>
          <p:nvPr/>
        </p:nvCxnSpPr>
        <p:spPr>
          <a:xfrm flipH="1">
            <a:off x="4511824" y="4395036"/>
            <a:ext cx="1391281" cy="269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BF745F1-C1FB-1E6A-3A19-536D6CF46CDF}"/>
              </a:ext>
            </a:extLst>
          </p:cNvPr>
          <p:cNvCxnSpPr>
            <a:cxnSpLocks/>
            <a:stCxn id="135" idx="1"/>
            <a:endCxn id="15" idx="6"/>
          </p:cNvCxnSpPr>
          <p:nvPr/>
        </p:nvCxnSpPr>
        <p:spPr>
          <a:xfrm flipH="1">
            <a:off x="4511824" y="4754343"/>
            <a:ext cx="1391281" cy="431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877ADF30-C2BA-E38F-8170-ABA135C1CBD4}"/>
              </a:ext>
            </a:extLst>
          </p:cNvPr>
          <p:cNvCxnSpPr>
            <a:cxnSpLocks/>
            <a:stCxn id="136" idx="1"/>
            <a:endCxn id="16" idx="6"/>
          </p:cNvCxnSpPr>
          <p:nvPr/>
        </p:nvCxnSpPr>
        <p:spPr>
          <a:xfrm flipH="1">
            <a:off x="4511824" y="5113651"/>
            <a:ext cx="1391281" cy="593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4D3F4C9E-EC26-A226-C1D4-E8416FFC3D7C}"/>
              </a:ext>
            </a:extLst>
          </p:cNvPr>
          <p:cNvCxnSpPr>
            <a:cxnSpLocks/>
            <a:stCxn id="137" idx="1"/>
            <a:endCxn id="17" idx="6"/>
          </p:cNvCxnSpPr>
          <p:nvPr/>
        </p:nvCxnSpPr>
        <p:spPr>
          <a:xfrm flipH="1">
            <a:off x="4511824" y="5472961"/>
            <a:ext cx="1391281" cy="75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C2F7446-01E6-530B-D50C-BFAB2D5DFBFC}"/>
                  </a:ext>
                </a:extLst>
              </p:cNvPr>
              <p:cNvSpPr txBox="1"/>
              <p:nvPr/>
            </p:nvSpPr>
            <p:spPr>
              <a:xfrm>
                <a:off x="7896200" y="1997118"/>
                <a:ext cx="1843390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C2F7446-01E6-530B-D50C-BFAB2D5D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997118"/>
                <a:ext cx="1843390" cy="6013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B4DD2B7-697C-E6A5-1580-C3A8D4416C27}"/>
                  </a:ext>
                </a:extLst>
              </p:cNvPr>
              <p:cNvSpPr txBox="1"/>
              <p:nvPr/>
            </p:nvSpPr>
            <p:spPr>
              <a:xfrm>
                <a:off x="6528048" y="2358628"/>
                <a:ext cx="6005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B4DD2B7-697C-E6A5-1580-C3A8D441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2358628"/>
                <a:ext cx="600513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9D8A900-A35B-18DD-432F-E9B9A052C713}"/>
                  </a:ext>
                </a:extLst>
              </p:cNvPr>
              <p:cNvSpPr txBox="1"/>
              <p:nvPr/>
            </p:nvSpPr>
            <p:spPr>
              <a:xfrm>
                <a:off x="6528048" y="2773142"/>
                <a:ext cx="60051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9D8A900-A35B-18DD-432F-E9B9A052C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2773142"/>
                <a:ext cx="600513" cy="375424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7C5A1B9-D7EA-D0F2-7D76-7405DC83DE6E}"/>
                  </a:ext>
                </a:extLst>
              </p:cNvPr>
              <p:cNvSpPr txBox="1"/>
              <p:nvPr/>
            </p:nvSpPr>
            <p:spPr>
              <a:xfrm>
                <a:off x="6528048" y="3142474"/>
                <a:ext cx="60051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7C5A1B9-D7EA-D0F2-7D76-7405DC83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3142474"/>
                <a:ext cx="600513" cy="375424"/>
              </a:xfrm>
              <a:prstGeom prst="rect">
                <a:avLst/>
              </a:prstGeom>
              <a:blipFill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3BD16FA-1C7C-8FD7-38C3-9C3FAD9EF5E8}"/>
                  </a:ext>
                </a:extLst>
              </p:cNvPr>
              <p:cNvSpPr txBox="1"/>
              <p:nvPr/>
            </p:nvSpPr>
            <p:spPr>
              <a:xfrm>
                <a:off x="6528048" y="3511806"/>
                <a:ext cx="60051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3BD16FA-1C7C-8FD7-38C3-9C3FAD9E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3511806"/>
                <a:ext cx="600513" cy="375424"/>
              </a:xfrm>
              <a:prstGeom prst="rect">
                <a:avLst/>
              </a:prstGeom>
              <a:blipFill>
                <a:blip r:embed="rId1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695D773-2B5E-1F0E-D6C3-B9C6A2BC4117}"/>
                  </a:ext>
                </a:extLst>
              </p:cNvPr>
              <p:cNvSpPr txBox="1"/>
              <p:nvPr/>
            </p:nvSpPr>
            <p:spPr>
              <a:xfrm>
                <a:off x="6528048" y="5283649"/>
                <a:ext cx="60051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695D773-2B5E-1F0E-D6C3-B9C6A2BC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283649"/>
                <a:ext cx="600513" cy="375424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AEC53D39-EC58-60B9-942D-390BACBAD97E}"/>
              </a:ext>
            </a:extLst>
          </p:cNvPr>
          <p:cNvSpPr txBox="1"/>
          <p:nvPr/>
        </p:nvSpPr>
        <p:spPr>
          <a:xfrm rot="5400000">
            <a:off x="6629202" y="4207324"/>
            <a:ext cx="401347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28D7D3-935C-8533-5322-0CDF2FC079FD}"/>
              </a:ext>
            </a:extLst>
          </p:cNvPr>
          <p:cNvSpPr txBox="1"/>
          <p:nvPr/>
        </p:nvSpPr>
        <p:spPr>
          <a:xfrm rot="5400000">
            <a:off x="5904936" y="4207324"/>
            <a:ext cx="401347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82F96-C77A-7865-5336-85E2E1B1DE02}"/>
              </a:ext>
            </a:extLst>
          </p:cNvPr>
          <p:cNvSpPr txBox="1"/>
          <p:nvPr/>
        </p:nvSpPr>
        <p:spPr>
          <a:xfrm>
            <a:off x="2495600" y="539746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40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7441F-29DB-AF86-27AE-193AEAB03F64}"/>
              </a:ext>
            </a:extLst>
          </p:cNvPr>
          <p:cNvSpPr txBox="1"/>
          <p:nvPr/>
        </p:nvSpPr>
        <p:spPr>
          <a:xfrm>
            <a:off x="3845992" y="640869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 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8F083-0D7D-BECE-887E-8A9F9332ECAE}"/>
                  </a:ext>
                </a:extLst>
              </p:cNvPr>
              <p:cNvSpPr txBox="1"/>
              <p:nvPr/>
            </p:nvSpPr>
            <p:spPr>
              <a:xfrm>
                <a:off x="7896200" y="2878785"/>
                <a:ext cx="3311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ko-KR" dirty="0"/>
                  <a:t>: Sample from Gumbel </a:t>
                </a:r>
                <a:r>
                  <a:rPr lang="en-US" altLang="ko-KR" dirty="0" err="1"/>
                  <a:t>dist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: Temperature param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B8F083-0D7D-BECE-887E-8A9F9332E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2878785"/>
                <a:ext cx="3311158" cy="646331"/>
              </a:xfrm>
              <a:prstGeom prst="rect">
                <a:avLst/>
              </a:prstGeom>
              <a:blipFill>
                <a:blip r:embed="rId15"/>
                <a:stretch>
                  <a:fillRect t="-6604" b="-122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A67D58-C40B-A62D-EE39-8929DA77D41E}"/>
                  </a:ext>
                </a:extLst>
              </p:cNvPr>
              <p:cNvSpPr txBox="1"/>
              <p:nvPr/>
            </p:nvSpPr>
            <p:spPr>
              <a:xfrm>
                <a:off x="7308322" y="3739079"/>
                <a:ext cx="4608512" cy="2489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n-NO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n-NO" altLang="ko-KR" i="1" dirty="0" smtClean="0">
                        <a:latin typeface="Cambria Math" panose="02040503050406030204" pitchFamily="18" charset="0"/>
                      </a:rPr>
                      <m:t>=[0.1,0.3,0.6]</m:t>
                    </m:r>
                  </m:oMath>
                </a14:m>
                <a:r>
                  <a:rPr lang="nn-NO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=[0.5,−0.2,0.3]</m:t>
                    </m:r>
                  </m:oMath>
                </a14:m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altLang="ko-KR" i="1" dirty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[0.6, 0.1, 0.9]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[0.301,0.183,0.516]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[0,0,1]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A67D58-C40B-A62D-EE39-8929DA77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22" y="3739079"/>
                <a:ext cx="4608512" cy="2489592"/>
              </a:xfrm>
              <a:prstGeom prst="rect">
                <a:avLst/>
              </a:prstGeom>
              <a:blipFill>
                <a:blip r:embed="rId16"/>
                <a:stretch>
                  <a:fillRect t="-1711" b="-1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00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F6974-EADD-AEC9-37CD-166A76E26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45E75A4-7743-0041-BBAF-2CFAB5FC1C05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F886CB54-EAEB-ACA7-9262-F1EB09F49BC3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CCBDBD-9822-BFF3-EC26-4636AF07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043222CE-0DF0-22A4-C5D2-38D371C91960}"/>
              </a:ext>
            </a:extLst>
          </p:cNvPr>
          <p:cNvSpPr/>
          <p:nvPr/>
        </p:nvSpPr>
        <p:spPr>
          <a:xfrm rot="16200000">
            <a:off x="879908" y="3598073"/>
            <a:ext cx="1067534" cy="636705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30A247-7309-F225-43B4-B28AA39AA4B5}"/>
                  </a:ext>
                </a:extLst>
              </p:cNvPr>
              <p:cNvSpPr txBox="1"/>
              <p:nvPr/>
            </p:nvSpPr>
            <p:spPr>
              <a:xfrm>
                <a:off x="1086787" y="3717032"/>
                <a:ext cx="64524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30A247-7309-F225-43B4-B28AA39A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7" y="3717032"/>
                <a:ext cx="645241" cy="390748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6C6A28E4-8768-CCC6-9687-607E115D8FD2}"/>
              </a:ext>
            </a:extLst>
          </p:cNvPr>
          <p:cNvSpPr/>
          <p:nvPr/>
        </p:nvSpPr>
        <p:spPr>
          <a:xfrm>
            <a:off x="4151784" y="187657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606CE5-99EE-09E9-53CA-F7566EC078F2}"/>
              </a:ext>
            </a:extLst>
          </p:cNvPr>
          <p:cNvSpPr/>
          <p:nvPr/>
        </p:nvSpPr>
        <p:spPr>
          <a:xfrm>
            <a:off x="4151784" y="291959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E03B4B-9988-96E0-4DA3-31A13045CDB1}"/>
              </a:ext>
            </a:extLst>
          </p:cNvPr>
          <p:cNvSpPr/>
          <p:nvPr/>
        </p:nvSpPr>
        <p:spPr>
          <a:xfrm>
            <a:off x="4151784" y="344110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140FD19-A557-F531-3D0C-F85DF0736376}"/>
              </a:ext>
            </a:extLst>
          </p:cNvPr>
          <p:cNvSpPr/>
          <p:nvPr/>
        </p:nvSpPr>
        <p:spPr>
          <a:xfrm>
            <a:off x="4151784" y="448412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EBB2A-A3FD-0D06-0831-F05F91A932B9}"/>
              </a:ext>
            </a:extLst>
          </p:cNvPr>
          <p:cNvSpPr/>
          <p:nvPr/>
        </p:nvSpPr>
        <p:spPr>
          <a:xfrm>
            <a:off x="4151784" y="500563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EE4F21A-732D-B3DE-C72E-1EDF20B17D43}"/>
              </a:ext>
            </a:extLst>
          </p:cNvPr>
          <p:cNvSpPr/>
          <p:nvPr/>
        </p:nvSpPr>
        <p:spPr>
          <a:xfrm>
            <a:off x="4151784" y="552714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A377FC-D239-E4E9-5613-2C430AE6C1C4}"/>
              </a:ext>
            </a:extLst>
          </p:cNvPr>
          <p:cNvSpPr/>
          <p:nvPr/>
        </p:nvSpPr>
        <p:spPr>
          <a:xfrm>
            <a:off x="4151784" y="604865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4133A3-ADD7-57A5-1154-EF55FF1E9237}"/>
              </a:ext>
            </a:extLst>
          </p:cNvPr>
          <p:cNvSpPr/>
          <p:nvPr/>
        </p:nvSpPr>
        <p:spPr>
          <a:xfrm>
            <a:off x="4151784" y="239808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69F81E-0D87-2B48-D807-324EC33CE467}"/>
              </a:ext>
            </a:extLst>
          </p:cNvPr>
          <p:cNvSpPr/>
          <p:nvPr/>
        </p:nvSpPr>
        <p:spPr>
          <a:xfrm>
            <a:off x="4151784" y="396261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169F75-95EC-3460-378D-6098BF165CD2}"/>
              </a:ext>
            </a:extLst>
          </p:cNvPr>
          <p:cNvSpPr/>
          <p:nvPr/>
        </p:nvSpPr>
        <p:spPr>
          <a:xfrm>
            <a:off x="2806761" y="2727960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6BF6F55-3ECB-6097-1C7C-84C58390EE7B}"/>
              </a:ext>
            </a:extLst>
          </p:cNvPr>
          <p:cNvSpPr/>
          <p:nvPr/>
        </p:nvSpPr>
        <p:spPr>
          <a:xfrm>
            <a:off x="2806761" y="3436039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75FE57-D320-0A4A-193C-7320AB230EE7}"/>
              </a:ext>
            </a:extLst>
          </p:cNvPr>
          <p:cNvSpPr/>
          <p:nvPr/>
        </p:nvSpPr>
        <p:spPr>
          <a:xfrm>
            <a:off x="2806761" y="4144118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E1EAE13-75E6-394C-6890-2B13B49132E1}"/>
              </a:ext>
            </a:extLst>
          </p:cNvPr>
          <p:cNvSpPr/>
          <p:nvPr/>
        </p:nvSpPr>
        <p:spPr>
          <a:xfrm>
            <a:off x="2806761" y="4852196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BFDFA08-C314-C3D3-3E66-97541C17D787}"/>
              </a:ext>
            </a:extLst>
          </p:cNvPr>
          <p:cNvCxnSpPr>
            <a:cxnSpLocks/>
            <a:stCxn id="20" idx="6"/>
            <a:endCxn id="2" idx="2"/>
          </p:cNvCxnSpPr>
          <p:nvPr/>
        </p:nvCxnSpPr>
        <p:spPr>
          <a:xfrm flipV="1">
            <a:off x="3166801" y="2056594"/>
            <a:ext cx="984983" cy="85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63A5181-154D-7872-D916-312BAAD6B53F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 flipV="1">
            <a:off x="3166801" y="2578104"/>
            <a:ext cx="984983" cy="329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D07DEF3-6FA7-21B7-AFF1-AE120FECB2C6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>
            <a:off x="3166801" y="2907980"/>
            <a:ext cx="984983" cy="19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0E65DEF-4BCF-55A2-BB9E-926BA9A520AC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>
            <a:off x="3166801" y="2907980"/>
            <a:ext cx="984983" cy="713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44AED8-6C84-EA19-1498-E5FFDF8DCF06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166801" y="2907980"/>
            <a:ext cx="984983" cy="1234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D25430F-5A05-9796-D6CF-63CA9E37866B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3166801" y="2907980"/>
            <a:ext cx="984983" cy="1756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BDC79FD-BE46-20FF-41BF-DD506D52CFC3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166801" y="2907980"/>
            <a:ext cx="984983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04FF1F-E4B5-B379-0BDC-273D22CBDDD2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>
          <a:xfrm>
            <a:off x="3166801" y="2907980"/>
            <a:ext cx="984983" cy="2799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663C0BD-9453-CED4-892D-B2182E8EAB90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3166801" y="2907980"/>
            <a:ext cx="984983" cy="332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2802ADF-1F26-954C-A434-C90636BBC132}"/>
              </a:ext>
            </a:extLst>
          </p:cNvPr>
          <p:cNvCxnSpPr>
            <a:cxnSpLocks/>
            <a:stCxn id="21" idx="6"/>
            <a:endCxn id="2" idx="2"/>
          </p:cNvCxnSpPr>
          <p:nvPr/>
        </p:nvCxnSpPr>
        <p:spPr>
          <a:xfrm flipV="1">
            <a:off x="3166801" y="2056594"/>
            <a:ext cx="984983" cy="1559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49C4474-C193-21ED-896F-4C91B76700CB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 flipV="1">
            <a:off x="3166801" y="2578104"/>
            <a:ext cx="984983" cy="103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F0E6D6-FD9D-301A-88BA-CCD8B1F82F8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3166801" y="3099614"/>
            <a:ext cx="984983" cy="51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1EA8B89-A93C-9961-9596-98EBBC70DF50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>
            <a:off x="3166801" y="3616059"/>
            <a:ext cx="984983" cy="5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3627C9-4794-7EA5-1DB6-69A0DC821C7D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3166801" y="3616059"/>
            <a:ext cx="984983" cy="52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AF5918A-699B-9DB7-6A9D-F008831777E8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>
            <a:off x="3166801" y="3616059"/>
            <a:ext cx="984983" cy="10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D8C06F5-BE64-53E4-6773-9C41EC56B92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166801" y="3654316"/>
            <a:ext cx="984983" cy="153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47A1FD1-B304-C22F-7D2F-4189252A8519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>
            <a:off x="3166801" y="3616059"/>
            <a:ext cx="984983" cy="209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EFC8AB6-6271-B7C8-E7E6-E4CC256F3495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>
            <a:off x="3166801" y="3616059"/>
            <a:ext cx="984983" cy="2612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3075BFA-1D77-3DD3-1105-D1B2376A2F24}"/>
              </a:ext>
            </a:extLst>
          </p:cNvPr>
          <p:cNvCxnSpPr>
            <a:cxnSpLocks/>
            <a:stCxn id="22" idx="6"/>
            <a:endCxn id="2" idx="2"/>
          </p:cNvCxnSpPr>
          <p:nvPr/>
        </p:nvCxnSpPr>
        <p:spPr>
          <a:xfrm flipV="1">
            <a:off x="3166801" y="2056594"/>
            <a:ext cx="984983" cy="2267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9D659F8-2DAA-544D-2688-2AA834BD2DA0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3166801" y="2578104"/>
            <a:ext cx="984983" cy="174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92C807-88BD-D6FE-83B7-7CFFFCEC5740}"/>
              </a:ext>
            </a:extLst>
          </p:cNvPr>
          <p:cNvCxnSpPr>
            <a:cxnSpLocks/>
            <a:stCxn id="22" idx="6"/>
            <a:endCxn id="12" idx="2"/>
          </p:cNvCxnSpPr>
          <p:nvPr/>
        </p:nvCxnSpPr>
        <p:spPr>
          <a:xfrm flipV="1">
            <a:off x="3166801" y="3099614"/>
            <a:ext cx="984983" cy="122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E10535E-9CC0-C5E5-0D10-B4781FC65F98}"/>
              </a:ext>
            </a:extLst>
          </p:cNvPr>
          <p:cNvCxnSpPr>
            <a:cxnSpLocks/>
            <a:stCxn id="22" idx="6"/>
            <a:endCxn id="13" idx="2"/>
          </p:cNvCxnSpPr>
          <p:nvPr/>
        </p:nvCxnSpPr>
        <p:spPr>
          <a:xfrm flipV="1">
            <a:off x="3166801" y="3621124"/>
            <a:ext cx="984983" cy="70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3DAEDBE-D3D1-910F-F5BA-44F0EAC714CD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 flipV="1">
            <a:off x="3166801" y="4142634"/>
            <a:ext cx="984983" cy="18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530234D-5720-EF4A-B6AA-150924C9F7E2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3166801" y="4324138"/>
            <a:ext cx="984983" cy="34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46C6C11-36FF-6E32-EF8C-6762C766651B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>
            <a:off x="3166801" y="4324138"/>
            <a:ext cx="984983" cy="86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264495D-6BD3-2BF9-2E7D-2D24489C3379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>
            <a:off x="3166801" y="4324138"/>
            <a:ext cx="984983" cy="1383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117A983-EAA2-20B5-852D-B29ED6A3E10B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>
            <a:off x="3166801" y="5032216"/>
            <a:ext cx="984983" cy="119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E665624-4FD4-E43B-3803-3F7C21ACBBA3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>
            <a:off x="3166801" y="4324138"/>
            <a:ext cx="984983" cy="1904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DE5C492-224D-A6AA-1150-F51726994944}"/>
              </a:ext>
            </a:extLst>
          </p:cNvPr>
          <p:cNvCxnSpPr>
            <a:cxnSpLocks/>
            <a:stCxn id="23" idx="6"/>
            <a:endCxn id="2" idx="2"/>
          </p:cNvCxnSpPr>
          <p:nvPr/>
        </p:nvCxnSpPr>
        <p:spPr>
          <a:xfrm flipV="1">
            <a:off x="3166801" y="2056594"/>
            <a:ext cx="984983" cy="297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37FFDC6-33B1-16B8-8F42-A4554CDBD713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>
          <a:xfrm flipV="1">
            <a:off x="3166801" y="2578104"/>
            <a:ext cx="984983" cy="245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D6EC666-EB0D-6879-1FDB-3862CC0EE900}"/>
              </a:ext>
            </a:extLst>
          </p:cNvPr>
          <p:cNvCxnSpPr>
            <a:cxnSpLocks/>
            <a:stCxn id="23" idx="6"/>
            <a:endCxn id="12" idx="2"/>
          </p:cNvCxnSpPr>
          <p:nvPr/>
        </p:nvCxnSpPr>
        <p:spPr>
          <a:xfrm flipV="1">
            <a:off x="3166801" y="3099614"/>
            <a:ext cx="984983" cy="193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77380E9-BC71-28CA-E778-BF8340D3CBF7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 flipV="1">
            <a:off x="3166801" y="3621124"/>
            <a:ext cx="984983" cy="1411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3726FF-479A-B683-0853-0105B1952F2B}"/>
              </a:ext>
            </a:extLst>
          </p:cNvPr>
          <p:cNvCxnSpPr>
            <a:cxnSpLocks/>
            <a:stCxn id="23" idx="6"/>
            <a:endCxn id="19" idx="2"/>
          </p:cNvCxnSpPr>
          <p:nvPr/>
        </p:nvCxnSpPr>
        <p:spPr>
          <a:xfrm flipV="1">
            <a:off x="3166801" y="4142634"/>
            <a:ext cx="984983" cy="889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E219EAD-5AB8-D5BE-A228-AC040A3BDA07}"/>
              </a:ext>
            </a:extLst>
          </p:cNvPr>
          <p:cNvCxnSpPr>
            <a:cxnSpLocks/>
            <a:stCxn id="23" idx="6"/>
            <a:endCxn id="14" idx="2"/>
          </p:cNvCxnSpPr>
          <p:nvPr/>
        </p:nvCxnSpPr>
        <p:spPr>
          <a:xfrm flipV="1">
            <a:off x="3166801" y="4664144"/>
            <a:ext cx="984983" cy="36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091533D-76FB-0DA2-16A1-F1B2699E5A33}"/>
              </a:ext>
            </a:extLst>
          </p:cNvPr>
          <p:cNvCxnSpPr>
            <a:cxnSpLocks/>
            <a:stCxn id="23" idx="6"/>
            <a:endCxn id="15" idx="2"/>
          </p:cNvCxnSpPr>
          <p:nvPr/>
        </p:nvCxnSpPr>
        <p:spPr>
          <a:xfrm>
            <a:off x="3166801" y="5032216"/>
            <a:ext cx="984983" cy="153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849D27B-9FF6-574A-F68A-C35BDB7BA943}"/>
              </a:ext>
            </a:extLst>
          </p:cNvPr>
          <p:cNvCxnSpPr>
            <a:cxnSpLocks/>
            <a:stCxn id="23" idx="6"/>
            <a:endCxn id="16" idx="2"/>
          </p:cNvCxnSpPr>
          <p:nvPr/>
        </p:nvCxnSpPr>
        <p:spPr>
          <a:xfrm>
            <a:off x="3166801" y="5032216"/>
            <a:ext cx="984983" cy="67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6B680FB-3D6C-553E-7B99-A9D15EDCFC23}"/>
                  </a:ext>
                </a:extLst>
              </p:cNvPr>
              <p:cNvSpPr/>
              <p:nvPr/>
            </p:nvSpPr>
            <p:spPr>
              <a:xfrm>
                <a:off x="5903105" y="2418481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66B680FB-3D6C-553E-7B99-A9D15EDCF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2418481"/>
                <a:ext cx="360040" cy="360040"/>
              </a:xfrm>
              <a:prstGeom prst="rect">
                <a:avLst/>
              </a:prstGeom>
              <a:blipFill>
                <a:blip r:embed="rId4"/>
                <a:stretch>
                  <a:fillRect l="-9836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F67DB00D-79E8-8B10-BA1E-347C6EB53F58}"/>
                  </a:ext>
                </a:extLst>
              </p:cNvPr>
              <p:cNvSpPr/>
              <p:nvPr/>
            </p:nvSpPr>
            <p:spPr>
              <a:xfrm>
                <a:off x="5903105" y="2777788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F67DB00D-79E8-8B10-BA1E-347C6EB53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2777788"/>
                <a:ext cx="360040" cy="360040"/>
              </a:xfrm>
              <a:prstGeom prst="rect">
                <a:avLst/>
              </a:prstGeom>
              <a:blipFill>
                <a:blip r:embed="rId5"/>
                <a:stretch>
                  <a:fillRect l="-11475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002A5053-1C7E-87DC-717D-4913B7DABCAF}"/>
                  </a:ext>
                </a:extLst>
              </p:cNvPr>
              <p:cNvSpPr/>
              <p:nvPr/>
            </p:nvSpPr>
            <p:spPr>
              <a:xfrm>
                <a:off x="5903105" y="3137095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002A5053-1C7E-87DC-717D-4913B7DAB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3137095"/>
                <a:ext cx="360040" cy="360040"/>
              </a:xfrm>
              <a:prstGeom prst="rect">
                <a:avLst/>
              </a:prstGeom>
              <a:blipFill>
                <a:blip r:embed="rId6"/>
                <a:stretch>
                  <a:fillRect l="-11475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9E72D29-337D-CEF0-8016-51662A53CC27}"/>
                  </a:ext>
                </a:extLst>
              </p:cNvPr>
              <p:cNvSpPr/>
              <p:nvPr/>
            </p:nvSpPr>
            <p:spPr>
              <a:xfrm>
                <a:off x="5903105" y="349640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E9E72D29-337D-CEF0-8016-51662A53C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3496402"/>
                <a:ext cx="360040" cy="360040"/>
              </a:xfrm>
              <a:prstGeom prst="rect">
                <a:avLst/>
              </a:prstGeom>
              <a:blipFill>
                <a:blip r:embed="rId7"/>
                <a:stretch>
                  <a:fillRect l="-11475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826FFBA-9BFD-2777-6678-BF6C70450729}"/>
              </a:ext>
            </a:extLst>
          </p:cNvPr>
          <p:cNvSpPr/>
          <p:nvPr/>
        </p:nvSpPr>
        <p:spPr>
          <a:xfrm>
            <a:off x="5903105" y="3855709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D7CFA7A-FC4A-2E15-8631-461CE3537EA4}"/>
              </a:ext>
            </a:extLst>
          </p:cNvPr>
          <p:cNvSpPr/>
          <p:nvPr/>
        </p:nvSpPr>
        <p:spPr>
          <a:xfrm>
            <a:off x="5903105" y="421501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03F915E-8985-177D-FA0A-13292C089BFB}"/>
              </a:ext>
            </a:extLst>
          </p:cNvPr>
          <p:cNvSpPr/>
          <p:nvPr/>
        </p:nvSpPr>
        <p:spPr>
          <a:xfrm>
            <a:off x="5903105" y="4574323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FBC8888-6B0F-6AF0-0477-FDF35282037B}"/>
              </a:ext>
            </a:extLst>
          </p:cNvPr>
          <p:cNvSpPr/>
          <p:nvPr/>
        </p:nvSpPr>
        <p:spPr>
          <a:xfrm>
            <a:off x="5903105" y="4933631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4930A7AE-8279-CA13-DDD9-AEA9103C5285}"/>
                  </a:ext>
                </a:extLst>
              </p:cNvPr>
              <p:cNvSpPr/>
              <p:nvPr/>
            </p:nvSpPr>
            <p:spPr>
              <a:xfrm>
                <a:off x="5903105" y="5292941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4930A7AE-8279-CA13-DDD9-AEA9103C5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05" y="5292941"/>
                <a:ext cx="360040" cy="360040"/>
              </a:xfrm>
              <a:prstGeom prst="rect">
                <a:avLst/>
              </a:prstGeom>
              <a:blipFill>
                <a:blip r:embed="rId8"/>
                <a:stretch>
                  <a:fillRect l="-16393" b="-8197"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7C8A6BC-9427-9602-02CE-4B42071AE234}"/>
              </a:ext>
            </a:extLst>
          </p:cNvPr>
          <p:cNvCxnSpPr>
            <a:cxnSpLocks/>
            <a:stCxn id="129" idx="1"/>
            <a:endCxn id="2" idx="6"/>
          </p:cNvCxnSpPr>
          <p:nvPr/>
        </p:nvCxnSpPr>
        <p:spPr>
          <a:xfrm flipH="1" flipV="1">
            <a:off x="4511824" y="2056594"/>
            <a:ext cx="1391281" cy="54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254D90B-C787-37E7-DFB7-71652F053842}"/>
              </a:ext>
            </a:extLst>
          </p:cNvPr>
          <p:cNvCxnSpPr>
            <a:cxnSpLocks/>
            <a:stCxn id="130" idx="1"/>
            <a:endCxn id="18" idx="6"/>
          </p:cNvCxnSpPr>
          <p:nvPr/>
        </p:nvCxnSpPr>
        <p:spPr>
          <a:xfrm flipH="1" flipV="1">
            <a:off x="4511824" y="2578104"/>
            <a:ext cx="1391281" cy="379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FAEE4E50-E366-2812-9399-450DE3E86D0E}"/>
              </a:ext>
            </a:extLst>
          </p:cNvPr>
          <p:cNvCxnSpPr>
            <a:cxnSpLocks/>
            <a:stCxn id="131" idx="1"/>
            <a:endCxn id="12" idx="6"/>
          </p:cNvCxnSpPr>
          <p:nvPr/>
        </p:nvCxnSpPr>
        <p:spPr>
          <a:xfrm flipH="1" flipV="1">
            <a:off x="4511824" y="3099614"/>
            <a:ext cx="1391281" cy="217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8DDE86BC-515F-1D0C-7912-BDB2DFD8E2FC}"/>
              </a:ext>
            </a:extLst>
          </p:cNvPr>
          <p:cNvCxnSpPr>
            <a:cxnSpLocks/>
            <a:stCxn id="132" idx="1"/>
            <a:endCxn id="13" idx="6"/>
          </p:cNvCxnSpPr>
          <p:nvPr/>
        </p:nvCxnSpPr>
        <p:spPr>
          <a:xfrm flipH="1" flipV="1">
            <a:off x="4511824" y="3621124"/>
            <a:ext cx="1391281" cy="5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D2FB1437-B262-8C6C-3683-7ECAD4A04B0D}"/>
              </a:ext>
            </a:extLst>
          </p:cNvPr>
          <p:cNvCxnSpPr>
            <a:cxnSpLocks/>
            <a:stCxn id="133" idx="1"/>
            <a:endCxn id="19" idx="6"/>
          </p:cNvCxnSpPr>
          <p:nvPr/>
        </p:nvCxnSpPr>
        <p:spPr>
          <a:xfrm flipH="1">
            <a:off x="4511824" y="4035729"/>
            <a:ext cx="1391281" cy="106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82E8F308-A2AE-D7B4-DC94-6FB0029061C5}"/>
              </a:ext>
            </a:extLst>
          </p:cNvPr>
          <p:cNvCxnSpPr>
            <a:cxnSpLocks/>
            <a:stCxn id="134" idx="1"/>
            <a:endCxn id="14" idx="6"/>
          </p:cNvCxnSpPr>
          <p:nvPr/>
        </p:nvCxnSpPr>
        <p:spPr>
          <a:xfrm flipH="1">
            <a:off x="4511824" y="4395036"/>
            <a:ext cx="1391281" cy="269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8920CFC-A673-B39B-6649-6034756854A0}"/>
              </a:ext>
            </a:extLst>
          </p:cNvPr>
          <p:cNvCxnSpPr>
            <a:cxnSpLocks/>
            <a:stCxn id="135" idx="1"/>
            <a:endCxn id="15" idx="6"/>
          </p:cNvCxnSpPr>
          <p:nvPr/>
        </p:nvCxnSpPr>
        <p:spPr>
          <a:xfrm flipH="1">
            <a:off x="4511824" y="4754343"/>
            <a:ext cx="1391281" cy="431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9911FB3-4344-9928-172C-66FD6AEE62FE}"/>
              </a:ext>
            </a:extLst>
          </p:cNvPr>
          <p:cNvCxnSpPr>
            <a:cxnSpLocks/>
            <a:stCxn id="136" idx="1"/>
            <a:endCxn id="16" idx="6"/>
          </p:cNvCxnSpPr>
          <p:nvPr/>
        </p:nvCxnSpPr>
        <p:spPr>
          <a:xfrm flipH="1">
            <a:off x="4511824" y="5113651"/>
            <a:ext cx="1391281" cy="593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87941FD7-B2C5-982E-7B49-3691167E3116}"/>
              </a:ext>
            </a:extLst>
          </p:cNvPr>
          <p:cNvCxnSpPr>
            <a:cxnSpLocks/>
            <a:stCxn id="137" idx="1"/>
            <a:endCxn id="17" idx="6"/>
          </p:cNvCxnSpPr>
          <p:nvPr/>
        </p:nvCxnSpPr>
        <p:spPr>
          <a:xfrm flipH="1">
            <a:off x="4511824" y="5472961"/>
            <a:ext cx="1391281" cy="75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EB81123-6501-79E1-F805-98136AE94C16}"/>
                  </a:ext>
                </a:extLst>
              </p:cNvPr>
              <p:cNvSpPr txBox="1"/>
              <p:nvPr/>
            </p:nvSpPr>
            <p:spPr>
              <a:xfrm>
                <a:off x="6528048" y="2358628"/>
                <a:ext cx="6005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EB81123-6501-79E1-F805-98136AE94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2358628"/>
                <a:ext cx="600513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65DC1BE-5C0C-F259-8A20-DC4A63EE61CF}"/>
                  </a:ext>
                </a:extLst>
              </p:cNvPr>
              <p:cNvSpPr txBox="1"/>
              <p:nvPr/>
            </p:nvSpPr>
            <p:spPr>
              <a:xfrm>
                <a:off x="6528048" y="2773142"/>
                <a:ext cx="60051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65DC1BE-5C0C-F259-8A20-DC4A63EE6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2773142"/>
                <a:ext cx="600513" cy="375424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C6C3752-03E7-36B9-D97F-FC9A2B231C63}"/>
                  </a:ext>
                </a:extLst>
              </p:cNvPr>
              <p:cNvSpPr txBox="1"/>
              <p:nvPr/>
            </p:nvSpPr>
            <p:spPr>
              <a:xfrm>
                <a:off x="6528048" y="3142474"/>
                <a:ext cx="60051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C6C3752-03E7-36B9-D97F-FC9A2B231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3142474"/>
                <a:ext cx="600513" cy="375424"/>
              </a:xfrm>
              <a:prstGeom prst="rect">
                <a:avLst/>
              </a:prstGeom>
              <a:blipFill>
                <a:blip r:embed="rId1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EEF09F0-78D8-5913-CD6F-54806842A1B7}"/>
                  </a:ext>
                </a:extLst>
              </p:cNvPr>
              <p:cNvSpPr txBox="1"/>
              <p:nvPr/>
            </p:nvSpPr>
            <p:spPr>
              <a:xfrm>
                <a:off x="6528048" y="3511806"/>
                <a:ext cx="60051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EEF09F0-78D8-5913-CD6F-54806842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3511806"/>
                <a:ext cx="600513" cy="375424"/>
              </a:xfrm>
              <a:prstGeom prst="rect">
                <a:avLst/>
              </a:prstGeom>
              <a:blipFill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821B197-29DD-F8A5-B5AD-CC6754EE29DC}"/>
                  </a:ext>
                </a:extLst>
              </p:cNvPr>
              <p:cNvSpPr txBox="1"/>
              <p:nvPr/>
            </p:nvSpPr>
            <p:spPr>
              <a:xfrm>
                <a:off x="6528048" y="5283649"/>
                <a:ext cx="600513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821B197-29DD-F8A5-B5AD-CC6754EE2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283649"/>
                <a:ext cx="600513" cy="375424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1F3EFB41-6681-F170-071A-CAD9EB0E5CC8}"/>
              </a:ext>
            </a:extLst>
          </p:cNvPr>
          <p:cNvSpPr txBox="1"/>
          <p:nvPr/>
        </p:nvSpPr>
        <p:spPr>
          <a:xfrm rot="5400000">
            <a:off x="6629202" y="4207324"/>
            <a:ext cx="401347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75C9848-D741-D283-1E44-B22175CBAF22}"/>
              </a:ext>
            </a:extLst>
          </p:cNvPr>
          <p:cNvSpPr txBox="1"/>
          <p:nvPr/>
        </p:nvSpPr>
        <p:spPr>
          <a:xfrm rot="5400000">
            <a:off x="5904936" y="4207324"/>
            <a:ext cx="401347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5C85ED2-E5DB-BDC7-9378-C0A1F4BABF45}"/>
              </a:ext>
            </a:extLst>
          </p:cNvPr>
          <p:cNvSpPr/>
          <p:nvPr/>
        </p:nvSpPr>
        <p:spPr>
          <a:xfrm>
            <a:off x="8328248" y="2418481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04BA37E-B1C5-DF46-1826-E5A746B48E18}"/>
              </a:ext>
            </a:extLst>
          </p:cNvPr>
          <p:cNvSpPr/>
          <p:nvPr/>
        </p:nvSpPr>
        <p:spPr>
          <a:xfrm>
            <a:off x="8328248" y="2777788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156C78D-DF8A-6F36-BFEB-2FB97B421388}"/>
              </a:ext>
            </a:extLst>
          </p:cNvPr>
          <p:cNvSpPr/>
          <p:nvPr/>
        </p:nvSpPr>
        <p:spPr>
          <a:xfrm>
            <a:off x="8328248" y="3137095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19761D1-8D81-D50A-26A6-C7936FF28EE7}"/>
              </a:ext>
            </a:extLst>
          </p:cNvPr>
          <p:cNvSpPr/>
          <p:nvPr/>
        </p:nvSpPr>
        <p:spPr>
          <a:xfrm>
            <a:off x="8328248" y="3496402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1097F5B-7367-BF92-B4F8-CD0E4A097B47}"/>
              </a:ext>
            </a:extLst>
          </p:cNvPr>
          <p:cNvSpPr/>
          <p:nvPr/>
        </p:nvSpPr>
        <p:spPr>
          <a:xfrm>
            <a:off x="8328248" y="3855709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21F0E23-3DE6-7EED-D8B9-1513E7647A9E}"/>
              </a:ext>
            </a:extLst>
          </p:cNvPr>
          <p:cNvSpPr/>
          <p:nvPr/>
        </p:nvSpPr>
        <p:spPr>
          <a:xfrm>
            <a:off x="8328248" y="421501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1A6A3A4-041A-35CF-FF38-F910FBE06AD5}"/>
              </a:ext>
            </a:extLst>
          </p:cNvPr>
          <p:cNvSpPr/>
          <p:nvPr/>
        </p:nvSpPr>
        <p:spPr>
          <a:xfrm>
            <a:off x="8328248" y="4574323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B5B2C68-58A1-3FA7-6C11-34A1A6C77399}"/>
              </a:ext>
            </a:extLst>
          </p:cNvPr>
          <p:cNvSpPr/>
          <p:nvPr/>
        </p:nvSpPr>
        <p:spPr>
          <a:xfrm>
            <a:off x="8328248" y="4933631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9CF37F7-0086-8B24-2411-B392FDB704FD}"/>
              </a:ext>
            </a:extLst>
          </p:cNvPr>
          <p:cNvSpPr/>
          <p:nvPr/>
        </p:nvSpPr>
        <p:spPr>
          <a:xfrm>
            <a:off x="8328248" y="5292941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2FF95E-A183-3D0C-DB47-54AB1C958A45}"/>
              </a:ext>
            </a:extLst>
          </p:cNvPr>
          <p:cNvSpPr txBox="1"/>
          <p:nvPr/>
        </p:nvSpPr>
        <p:spPr>
          <a:xfrm rot="5400000">
            <a:off x="8330079" y="4207324"/>
            <a:ext cx="401347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0DE48EF0-82AE-373A-3F08-84946520A3DF}"/>
                  </a:ext>
                </a:extLst>
              </p:cNvPr>
              <p:cNvSpPr/>
              <p:nvPr/>
            </p:nvSpPr>
            <p:spPr>
              <a:xfrm>
                <a:off x="9336360" y="3745922"/>
                <a:ext cx="792088" cy="7920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0DE48EF0-82AE-373A-3F08-84946520A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3745922"/>
                <a:ext cx="792088" cy="7920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1332051B-4BCA-8EE5-5140-05429BCBAA69}"/>
              </a:ext>
            </a:extLst>
          </p:cNvPr>
          <p:cNvSpPr/>
          <p:nvPr/>
        </p:nvSpPr>
        <p:spPr>
          <a:xfrm>
            <a:off x="6528048" y="2358628"/>
            <a:ext cx="600513" cy="3348536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CF99735-14ED-B3E6-6838-5A743227F62C}"/>
              </a:ext>
            </a:extLst>
          </p:cNvPr>
          <p:cNvSpPr txBox="1"/>
          <p:nvPr/>
        </p:nvSpPr>
        <p:spPr>
          <a:xfrm>
            <a:off x="6293322" y="193468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Arg max</a:t>
            </a:r>
            <a:endParaRPr lang="ko-KR" altLang="en-US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FDB3809-F3B6-4BCC-AB90-F83771238320}"/>
              </a:ext>
            </a:extLst>
          </p:cNvPr>
          <p:cNvSpPr txBox="1"/>
          <p:nvPr/>
        </p:nvSpPr>
        <p:spPr>
          <a:xfrm>
            <a:off x="7250792" y="356125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onehot</a:t>
            </a:r>
            <a:endParaRPr lang="ko-KR" altLang="en-US" sz="1800" dirty="0">
              <a:solidFill>
                <a:srgbClr val="FF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7995305-D482-344C-3997-37B8CD92F7F9}"/>
              </a:ext>
            </a:extLst>
          </p:cNvPr>
          <p:cNvSpPr txBox="1"/>
          <p:nvPr/>
        </p:nvSpPr>
        <p:spPr>
          <a:xfrm>
            <a:off x="2495600" y="539746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40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34A27D0-3D18-F3FF-85BB-4732441CF136}"/>
              </a:ext>
            </a:extLst>
          </p:cNvPr>
          <p:cNvSpPr txBox="1"/>
          <p:nvPr/>
        </p:nvSpPr>
        <p:spPr>
          <a:xfrm>
            <a:off x="3845992" y="640869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 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39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FA8CA-C9B5-8566-8ACC-2B0209AF6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C48E8D5-FD56-8AE2-0DAE-03549ABD4078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6B967022-0153-91EB-C8DA-E51611156968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234E0E-311F-3E32-C646-12646B7D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EFCD43CF-7D41-4DCE-7944-177DE3A441BA}"/>
              </a:ext>
            </a:extLst>
          </p:cNvPr>
          <p:cNvSpPr/>
          <p:nvPr/>
        </p:nvSpPr>
        <p:spPr>
          <a:xfrm>
            <a:off x="512995" y="1788849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D6EF347-14EF-33F6-A7D2-6B21D8B1DA46}"/>
              </a:ext>
            </a:extLst>
          </p:cNvPr>
          <p:cNvSpPr/>
          <p:nvPr/>
        </p:nvSpPr>
        <p:spPr>
          <a:xfrm>
            <a:off x="607790" y="4569478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</a:t>
            </a:r>
            <a:endParaRPr lang="ko-KR" altLang="en-US" sz="1200" dirty="0"/>
          </a:p>
        </p:txBody>
      </p:sp>
      <p:sp>
        <p:nvSpPr>
          <p:cNvPr id="158" name="사다리꼴 157">
            <a:extLst>
              <a:ext uri="{FF2B5EF4-FFF2-40B4-BE49-F238E27FC236}">
                <a16:creationId xmlns:a16="http://schemas.microsoft.com/office/drawing/2014/main" id="{9668532D-D0FF-2F34-2295-4F5678C13E68}"/>
              </a:ext>
            </a:extLst>
          </p:cNvPr>
          <p:cNvSpPr/>
          <p:nvPr/>
        </p:nvSpPr>
        <p:spPr>
          <a:xfrm rot="16200000">
            <a:off x="1507112" y="3891575"/>
            <a:ext cx="649628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다리꼴 158">
            <a:extLst>
              <a:ext uri="{FF2B5EF4-FFF2-40B4-BE49-F238E27FC236}">
                <a16:creationId xmlns:a16="http://schemas.microsoft.com/office/drawing/2014/main" id="{E34CEC5E-8854-EE2D-3447-7695C42E6451}"/>
              </a:ext>
            </a:extLst>
          </p:cNvPr>
          <p:cNvSpPr/>
          <p:nvPr/>
        </p:nvSpPr>
        <p:spPr>
          <a:xfrm rot="16200000">
            <a:off x="1507113" y="5146711"/>
            <a:ext cx="649628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4D663319-2C24-C198-904D-B63348601017}"/>
              </a:ext>
            </a:extLst>
          </p:cNvPr>
          <p:cNvCxnSpPr>
            <a:cxnSpLocks/>
            <a:stCxn id="158" idx="0"/>
            <a:endCxn id="157" idx="6"/>
          </p:cNvCxnSpPr>
          <p:nvPr/>
        </p:nvCxnSpPr>
        <p:spPr>
          <a:xfrm rot="10800000" flipV="1">
            <a:off x="808989" y="4058230"/>
            <a:ext cx="856282" cy="6118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FCE75EC1-C53E-9EEA-CD28-09EA9B757598}"/>
              </a:ext>
            </a:extLst>
          </p:cNvPr>
          <p:cNvCxnSpPr>
            <a:cxnSpLocks/>
            <a:stCxn id="159" idx="0"/>
            <a:endCxn id="157" idx="6"/>
          </p:cNvCxnSpPr>
          <p:nvPr/>
        </p:nvCxnSpPr>
        <p:spPr>
          <a:xfrm rot="10800000">
            <a:off x="808990" y="4670079"/>
            <a:ext cx="856283" cy="6432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0F9721-05DE-0326-0A37-853C1A3F3342}"/>
                  </a:ext>
                </a:extLst>
              </p:cNvPr>
              <p:cNvSpPr txBox="1"/>
              <p:nvPr/>
            </p:nvSpPr>
            <p:spPr>
              <a:xfrm>
                <a:off x="2022219" y="3873564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0F9721-05DE-0326-0A37-853C1A3F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19" y="3873564"/>
                <a:ext cx="4804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7A31FF-CB6F-C7E3-62D8-CFC921127973}"/>
                  </a:ext>
                </a:extLst>
              </p:cNvPr>
              <p:cNvSpPr txBox="1"/>
              <p:nvPr/>
            </p:nvSpPr>
            <p:spPr>
              <a:xfrm>
                <a:off x="2022219" y="5118782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7A31FF-CB6F-C7E3-62D8-CFC92112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19" y="5118782"/>
                <a:ext cx="48436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6C16EAF-53A2-6B20-A2B8-EB1ADDBDCF63}"/>
              </a:ext>
            </a:extLst>
          </p:cNvPr>
          <p:cNvSpPr/>
          <p:nvPr/>
        </p:nvSpPr>
        <p:spPr>
          <a:xfrm>
            <a:off x="2647908" y="3655078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 CELL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56912-31DA-EA3E-BAA0-EA3293D526A3}"/>
                  </a:ext>
                </a:extLst>
              </p:cNvPr>
              <p:cNvSpPr txBox="1"/>
              <p:nvPr/>
            </p:nvSpPr>
            <p:spPr>
              <a:xfrm>
                <a:off x="4841422" y="3873565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D56912-31DA-EA3E-BAA0-EA3293D5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3873565"/>
                <a:ext cx="475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7D077-70FF-A753-D597-B1C04B5220AC}"/>
                  </a:ext>
                </a:extLst>
              </p:cNvPr>
              <p:cNvSpPr txBox="1"/>
              <p:nvPr/>
            </p:nvSpPr>
            <p:spPr>
              <a:xfrm>
                <a:off x="4841422" y="5118783"/>
                <a:ext cx="479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7D077-70FF-A753-D597-B1C04B52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5118783"/>
                <a:ext cx="47904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다리꼴 9">
            <a:extLst>
              <a:ext uri="{FF2B5EF4-FFF2-40B4-BE49-F238E27FC236}">
                <a16:creationId xmlns:a16="http://schemas.microsoft.com/office/drawing/2014/main" id="{2F115E6D-4DA6-1C12-E3FD-6F763BB49223}"/>
              </a:ext>
            </a:extLst>
          </p:cNvPr>
          <p:cNvSpPr/>
          <p:nvPr/>
        </p:nvSpPr>
        <p:spPr>
          <a:xfrm rot="10800000">
            <a:off x="3584012" y="3001413"/>
            <a:ext cx="1067534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EE6D4E-265B-CECE-9E69-612D6A0A06AB}"/>
              </a:ext>
            </a:extLst>
          </p:cNvPr>
          <p:cNvGrpSpPr/>
          <p:nvPr/>
        </p:nvGrpSpPr>
        <p:grpSpPr>
          <a:xfrm>
            <a:off x="3179474" y="2603276"/>
            <a:ext cx="1800604" cy="199945"/>
            <a:chOff x="8542700" y="3518312"/>
            <a:chExt cx="3242336" cy="3600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5A25CF-6D30-3B6F-95E4-D1CCC07CF939}"/>
                </a:ext>
              </a:extLst>
            </p:cNvPr>
            <p:cNvSpPr/>
            <p:nvPr/>
          </p:nvSpPr>
          <p:spPr>
            <a:xfrm>
              <a:off x="8542700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4C5C0A-3252-AA0A-E951-DE77FBDDE7D4}"/>
                </a:ext>
              </a:extLst>
            </p:cNvPr>
            <p:cNvSpPr/>
            <p:nvPr/>
          </p:nvSpPr>
          <p:spPr>
            <a:xfrm>
              <a:off x="8902740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F9FA030-3CDD-247B-00E8-C7E792A85CB6}"/>
                </a:ext>
              </a:extLst>
            </p:cNvPr>
            <p:cNvSpPr/>
            <p:nvPr/>
          </p:nvSpPr>
          <p:spPr>
            <a:xfrm>
              <a:off x="9264352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977167D-3509-1C1A-8821-65182CA029D4}"/>
                </a:ext>
              </a:extLst>
            </p:cNvPr>
            <p:cNvSpPr/>
            <p:nvPr/>
          </p:nvSpPr>
          <p:spPr>
            <a:xfrm>
              <a:off x="9624392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9B449F-5477-4470-2F48-2760EA6E79AA}"/>
                </a:ext>
              </a:extLst>
            </p:cNvPr>
            <p:cNvSpPr/>
            <p:nvPr/>
          </p:nvSpPr>
          <p:spPr>
            <a:xfrm>
              <a:off x="9983264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776C3B5-5C46-7BD6-DE44-132D742129BE}"/>
                </a:ext>
              </a:extLst>
            </p:cNvPr>
            <p:cNvSpPr/>
            <p:nvPr/>
          </p:nvSpPr>
          <p:spPr>
            <a:xfrm>
              <a:off x="10343304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27C28B4-8BCB-49F1-4105-F0C3BCB38D50}"/>
                </a:ext>
              </a:extLst>
            </p:cNvPr>
            <p:cNvSpPr/>
            <p:nvPr/>
          </p:nvSpPr>
          <p:spPr>
            <a:xfrm>
              <a:off x="1070491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F2DADA-EE57-9217-1698-95CFC33D9365}"/>
                </a:ext>
              </a:extLst>
            </p:cNvPr>
            <p:cNvSpPr/>
            <p:nvPr/>
          </p:nvSpPr>
          <p:spPr>
            <a:xfrm>
              <a:off x="1106495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5749DA-23A0-B058-113E-AED1C2073AD5}"/>
                </a:ext>
              </a:extLst>
            </p:cNvPr>
            <p:cNvSpPr/>
            <p:nvPr/>
          </p:nvSpPr>
          <p:spPr>
            <a:xfrm>
              <a:off x="1142499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CBE5B12-69F1-296F-F418-31789F07C348}"/>
                  </a:ext>
                </a:extLst>
              </p:cNvPr>
              <p:cNvSpPr/>
              <p:nvPr/>
            </p:nvSpPr>
            <p:spPr>
              <a:xfrm>
                <a:off x="3947321" y="1883543"/>
                <a:ext cx="432048" cy="43204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CBE5B12-69F1-296F-F418-31789F07C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321" y="1883543"/>
                <a:ext cx="432048" cy="43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다리꼴 26">
            <a:extLst>
              <a:ext uri="{FF2B5EF4-FFF2-40B4-BE49-F238E27FC236}">
                <a16:creationId xmlns:a16="http://schemas.microsoft.com/office/drawing/2014/main" id="{219E11D0-7B48-11D0-749A-60F884FD0FB3}"/>
              </a:ext>
            </a:extLst>
          </p:cNvPr>
          <p:cNvSpPr/>
          <p:nvPr/>
        </p:nvSpPr>
        <p:spPr>
          <a:xfrm rot="5400000">
            <a:off x="4864380" y="5739874"/>
            <a:ext cx="861562" cy="84833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9978DA-EC0B-E22E-2F36-6DF488ED784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02671" y="4058230"/>
            <a:ext cx="23387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458E30-1E05-4E58-16DD-F3BAED05056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06582" y="5303448"/>
            <a:ext cx="23348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3B674A-DCFC-923E-E8F2-F4E41E4E2492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4117779" y="3334724"/>
            <a:ext cx="0" cy="1978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054A02-31CC-45B9-A74C-F6EEE7B69D6A}"/>
                  </a:ext>
                </a:extLst>
              </p:cNvPr>
              <p:cNvSpPr txBox="1"/>
              <p:nvPr/>
            </p:nvSpPr>
            <p:spPr>
              <a:xfrm>
                <a:off x="4073494" y="3285746"/>
                <a:ext cx="501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054A02-31CC-45B9-A74C-F6EEE7B6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94" y="3285746"/>
                <a:ext cx="5014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95662C-4D4C-C640-62E2-FC2B4B94EF08}"/>
                  </a:ext>
                </a:extLst>
              </p:cNvPr>
              <p:cNvSpPr txBox="1"/>
              <p:nvPr/>
            </p:nvSpPr>
            <p:spPr>
              <a:xfrm>
                <a:off x="3795158" y="2991911"/>
                <a:ext cx="64524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95662C-4D4C-C640-62E2-FC2B4B94E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58" y="2991911"/>
                <a:ext cx="645241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8590B0-96C5-7ED0-A5D5-C8D4A233E66C}"/>
                  </a:ext>
                </a:extLst>
              </p:cNvPr>
              <p:cNvSpPr txBox="1"/>
              <p:nvPr/>
            </p:nvSpPr>
            <p:spPr>
              <a:xfrm>
                <a:off x="4815490" y="5949281"/>
                <a:ext cx="903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08590B0-96C5-7ED0-A5D5-C8D4A233E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490" y="5949281"/>
                <a:ext cx="9038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3E216058-949D-9513-704F-FA7A99418B5B}"/>
              </a:ext>
            </a:extLst>
          </p:cNvPr>
          <p:cNvCxnSpPr>
            <a:cxnSpLocks/>
            <a:stCxn id="26" idx="6"/>
            <a:endCxn id="41" idx="1"/>
          </p:cNvCxnSpPr>
          <p:nvPr/>
        </p:nvCxnSpPr>
        <p:spPr>
          <a:xfrm>
            <a:off x="4379369" y="2099567"/>
            <a:ext cx="436121" cy="4034380"/>
          </a:xfrm>
          <a:prstGeom prst="bentConnector3">
            <a:avLst>
              <a:gd name="adj1" fmla="val 737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1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720EC-9E8E-6F86-64E5-AA7CA2BF8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5D59F19-82F3-D846-D5CC-DD5A772544B2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C7CDC34A-912C-495A-0AC4-4D7D86C4941D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32F610-B815-D9C0-83FE-657A33B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49CC6AB6-0804-C126-6483-C045326B074B}"/>
              </a:ext>
            </a:extLst>
          </p:cNvPr>
          <p:cNvSpPr/>
          <p:nvPr/>
        </p:nvSpPr>
        <p:spPr>
          <a:xfrm rot="5400000">
            <a:off x="1009208" y="3468774"/>
            <a:ext cx="1067534" cy="895303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C8A5C8-E4DD-A907-77CD-E27EEDA97599}"/>
                  </a:ext>
                </a:extLst>
              </p:cNvPr>
              <p:cNvSpPr txBox="1"/>
              <p:nvPr/>
            </p:nvSpPr>
            <p:spPr>
              <a:xfrm>
                <a:off x="1086787" y="3717032"/>
                <a:ext cx="903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C8A5C8-E4DD-A907-77CD-E27EEDA97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87" y="3717032"/>
                <a:ext cx="90383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66FF86F0-32EE-64B7-4C62-6964500B909F}"/>
              </a:ext>
            </a:extLst>
          </p:cNvPr>
          <p:cNvSpPr/>
          <p:nvPr/>
        </p:nvSpPr>
        <p:spPr>
          <a:xfrm rot="10800000">
            <a:off x="2806761" y="604865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2C4A0F-E417-0B71-0630-BD084FD227B2}"/>
              </a:ext>
            </a:extLst>
          </p:cNvPr>
          <p:cNvSpPr/>
          <p:nvPr/>
        </p:nvSpPr>
        <p:spPr>
          <a:xfrm rot="10800000">
            <a:off x="2806761" y="500563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2A120FE-3ED2-417B-73BC-3AC25D4CB539}"/>
              </a:ext>
            </a:extLst>
          </p:cNvPr>
          <p:cNvSpPr/>
          <p:nvPr/>
        </p:nvSpPr>
        <p:spPr>
          <a:xfrm rot="10800000">
            <a:off x="2806761" y="448412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5ACAA2C-DEDF-2966-DC45-624DDC42B487}"/>
              </a:ext>
            </a:extLst>
          </p:cNvPr>
          <p:cNvSpPr/>
          <p:nvPr/>
        </p:nvSpPr>
        <p:spPr>
          <a:xfrm rot="10800000">
            <a:off x="2806761" y="344110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B7B10A-D8CD-0057-1012-A132F7A1AF1B}"/>
              </a:ext>
            </a:extLst>
          </p:cNvPr>
          <p:cNvSpPr/>
          <p:nvPr/>
        </p:nvSpPr>
        <p:spPr>
          <a:xfrm rot="10800000">
            <a:off x="2806761" y="291959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81B37BD-A6ED-7031-9DC6-78462EEF5248}"/>
              </a:ext>
            </a:extLst>
          </p:cNvPr>
          <p:cNvSpPr/>
          <p:nvPr/>
        </p:nvSpPr>
        <p:spPr>
          <a:xfrm rot="10800000">
            <a:off x="2806761" y="239808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F09D67-D292-60C6-1B97-6B347AF00E83}"/>
              </a:ext>
            </a:extLst>
          </p:cNvPr>
          <p:cNvSpPr/>
          <p:nvPr/>
        </p:nvSpPr>
        <p:spPr>
          <a:xfrm rot="10800000">
            <a:off x="2806761" y="1876574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E6FB8A4-B02D-1D68-B75E-0FDEB44DF993}"/>
              </a:ext>
            </a:extLst>
          </p:cNvPr>
          <p:cNvSpPr/>
          <p:nvPr/>
        </p:nvSpPr>
        <p:spPr>
          <a:xfrm rot="10800000">
            <a:off x="2806761" y="552714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F98AE5C-DCB4-6A72-C741-2857E080CA4C}"/>
              </a:ext>
            </a:extLst>
          </p:cNvPr>
          <p:cNvSpPr/>
          <p:nvPr/>
        </p:nvSpPr>
        <p:spPr>
          <a:xfrm rot="10800000">
            <a:off x="2806761" y="3962611"/>
            <a:ext cx="360040" cy="3600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6A42343-B541-87B0-E19B-C433D28520F7}"/>
              </a:ext>
            </a:extLst>
          </p:cNvPr>
          <p:cNvSpPr/>
          <p:nvPr/>
        </p:nvSpPr>
        <p:spPr>
          <a:xfrm rot="10800000">
            <a:off x="5087887" y="5197264"/>
            <a:ext cx="360805" cy="3608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8F2487-28F6-8800-CC9B-EE01FA70CAC1}"/>
              </a:ext>
            </a:extLst>
          </p:cNvPr>
          <p:cNvSpPr/>
          <p:nvPr/>
        </p:nvSpPr>
        <p:spPr>
          <a:xfrm rot="10800000">
            <a:off x="5087887" y="4489185"/>
            <a:ext cx="360805" cy="3608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5AD9964-DB33-29A7-8EF2-C9753EEE0981}"/>
              </a:ext>
            </a:extLst>
          </p:cNvPr>
          <p:cNvSpPr/>
          <p:nvPr/>
        </p:nvSpPr>
        <p:spPr>
          <a:xfrm rot="10800000">
            <a:off x="5087887" y="3781106"/>
            <a:ext cx="360805" cy="3608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1C7B3F3-7C2A-FADB-9600-597426884CD2}"/>
              </a:ext>
            </a:extLst>
          </p:cNvPr>
          <p:cNvSpPr/>
          <p:nvPr/>
        </p:nvSpPr>
        <p:spPr>
          <a:xfrm rot="10800000">
            <a:off x="5087887" y="3073028"/>
            <a:ext cx="360805" cy="36080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C19BE3-695C-3A04-7F0E-0DC82F2613C1}"/>
              </a:ext>
            </a:extLst>
          </p:cNvPr>
          <p:cNvCxnSpPr>
            <a:cxnSpLocks/>
            <a:stCxn id="20" idx="6"/>
            <a:endCxn id="2" idx="2"/>
          </p:cNvCxnSpPr>
          <p:nvPr/>
        </p:nvCxnSpPr>
        <p:spPr>
          <a:xfrm flipH="1">
            <a:off x="3166801" y="5377666"/>
            <a:ext cx="1921086" cy="851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61F816-A57C-29BA-2E4C-CF94CD823FB7}"/>
              </a:ext>
            </a:extLst>
          </p:cNvPr>
          <p:cNvCxnSpPr>
            <a:cxnSpLocks/>
            <a:stCxn id="20" idx="6"/>
            <a:endCxn id="18" idx="2"/>
          </p:cNvCxnSpPr>
          <p:nvPr/>
        </p:nvCxnSpPr>
        <p:spPr>
          <a:xfrm flipH="1">
            <a:off x="3166801" y="5377666"/>
            <a:ext cx="1921086" cy="329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5C5BA5E-677F-C4DF-0C36-C243577C2C0E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 flipH="1" flipV="1">
            <a:off x="3166801" y="5185651"/>
            <a:ext cx="1921086" cy="192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AB3966-AFE3-D004-30BD-15B04081C311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 flipH="1" flipV="1">
            <a:off x="3166801" y="4664141"/>
            <a:ext cx="1921086" cy="71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3E11F7C-252C-A9A3-FECB-2DA01F32E972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 flipH="1" flipV="1">
            <a:off x="3166801" y="4142631"/>
            <a:ext cx="1921086" cy="1235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64938D7-9299-EBF2-492C-6791E99FD52F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 flipH="1" flipV="1">
            <a:off x="3166801" y="3621121"/>
            <a:ext cx="1921086" cy="1756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6095EAC-124A-216C-3C7B-FBA690E1C0E3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 flipH="1" flipV="1">
            <a:off x="3166801" y="3099611"/>
            <a:ext cx="1921086" cy="2278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B26477F-9DDF-2999-3766-F5F44FDEE25D}"/>
              </a:ext>
            </a:extLst>
          </p:cNvPr>
          <p:cNvCxnSpPr>
            <a:cxnSpLocks/>
            <a:stCxn id="20" idx="6"/>
            <a:endCxn id="16" idx="2"/>
          </p:cNvCxnSpPr>
          <p:nvPr/>
        </p:nvCxnSpPr>
        <p:spPr>
          <a:xfrm flipH="1" flipV="1">
            <a:off x="3166801" y="2578101"/>
            <a:ext cx="1921086" cy="279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030B3D-4CFE-2237-3C98-94807508183D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 flipH="1" flipV="1">
            <a:off x="3166801" y="2056594"/>
            <a:ext cx="1921086" cy="3321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87E0467-68C7-0DFD-AAA5-BF653072AB72}"/>
              </a:ext>
            </a:extLst>
          </p:cNvPr>
          <p:cNvCxnSpPr>
            <a:cxnSpLocks/>
            <a:stCxn id="21" idx="6"/>
            <a:endCxn id="2" idx="2"/>
          </p:cNvCxnSpPr>
          <p:nvPr/>
        </p:nvCxnSpPr>
        <p:spPr>
          <a:xfrm flipH="1">
            <a:off x="3166801" y="4669587"/>
            <a:ext cx="1921086" cy="1559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C3E2D30-F73D-2BE3-B73B-68BEF2A93749}"/>
              </a:ext>
            </a:extLst>
          </p:cNvPr>
          <p:cNvCxnSpPr>
            <a:cxnSpLocks/>
            <a:stCxn id="21" idx="6"/>
            <a:endCxn id="18" idx="2"/>
          </p:cNvCxnSpPr>
          <p:nvPr/>
        </p:nvCxnSpPr>
        <p:spPr>
          <a:xfrm flipH="1">
            <a:off x="3166801" y="4669587"/>
            <a:ext cx="1921086" cy="1037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8B0C21-1E37-3CCA-8CC1-140B22DCD9C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H="1">
            <a:off x="3166801" y="4669587"/>
            <a:ext cx="1921086" cy="51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5358D72-A458-C07B-1B81-78DF6C08ABBA}"/>
              </a:ext>
            </a:extLst>
          </p:cNvPr>
          <p:cNvCxnSpPr>
            <a:cxnSpLocks/>
            <a:stCxn id="21" idx="6"/>
            <a:endCxn id="13" idx="2"/>
          </p:cNvCxnSpPr>
          <p:nvPr/>
        </p:nvCxnSpPr>
        <p:spPr>
          <a:xfrm flipH="1" flipV="1">
            <a:off x="3166801" y="4664141"/>
            <a:ext cx="1921086" cy="5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8389B4B-314C-DB8E-3C14-A0BF9749BA22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 flipH="1" flipV="1">
            <a:off x="3166801" y="4142631"/>
            <a:ext cx="1921086" cy="526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71B3643-D917-D7EE-A4AA-AA8414A890F5}"/>
              </a:ext>
            </a:extLst>
          </p:cNvPr>
          <p:cNvCxnSpPr>
            <a:cxnSpLocks/>
            <a:stCxn id="21" idx="6"/>
            <a:endCxn id="14" idx="2"/>
          </p:cNvCxnSpPr>
          <p:nvPr/>
        </p:nvCxnSpPr>
        <p:spPr>
          <a:xfrm flipH="1" flipV="1">
            <a:off x="3166801" y="3621121"/>
            <a:ext cx="1921086" cy="1048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020431A-F94C-C0F6-9FDF-52D22374D2E0}"/>
              </a:ext>
            </a:extLst>
          </p:cNvPr>
          <p:cNvCxnSpPr>
            <a:cxnSpLocks/>
            <a:stCxn id="21" idx="6"/>
            <a:endCxn id="16" idx="2"/>
          </p:cNvCxnSpPr>
          <p:nvPr/>
        </p:nvCxnSpPr>
        <p:spPr>
          <a:xfrm flipH="1" flipV="1">
            <a:off x="3166801" y="2578101"/>
            <a:ext cx="1921086" cy="2091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7B63819-2FA0-51F4-4C91-A0664CB2BAF5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 flipH="1" flipV="1">
            <a:off x="3166801" y="2056594"/>
            <a:ext cx="1921086" cy="261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6453C13-081A-B649-BBB4-ED11C37383A3}"/>
              </a:ext>
            </a:extLst>
          </p:cNvPr>
          <p:cNvCxnSpPr>
            <a:cxnSpLocks/>
            <a:stCxn id="22" idx="6"/>
            <a:endCxn id="2" idx="2"/>
          </p:cNvCxnSpPr>
          <p:nvPr/>
        </p:nvCxnSpPr>
        <p:spPr>
          <a:xfrm flipH="1">
            <a:off x="3166801" y="3961508"/>
            <a:ext cx="1921086" cy="2267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403EC81-1A13-4EE0-8E96-F3754C7CDEC9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H="1">
            <a:off x="3166801" y="3961508"/>
            <a:ext cx="1921086" cy="1745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9943D80-8705-03EF-5341-C15E1D8E1CB3}"/>
              </a:ext>
            </a:extLst>
          </p:cNvPr>
          <p:cNvCxnSpPr>
            <a:cxnSpLocks/>
            <a:stCxn id="22" idx="6"/>
            <a:endCxn id="12" idx="2"/>
          </p:cNvCxnSpPr>
          <p:nvPr/>
        </p:nvCxnSpPr>
        <p:spPr>
          <a:xfrm flipH="1">
            <a:off x="3166801" y="3961508"/>
            <a:ext cx="1921086" cy="1224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3159110-42CF-852C-9358-909EA78C67EF}"/>
              </a:ext>
            </a:extLst>
          </p:cNvPr>
          <p:cNvCxnSpPr>
            <a:cxnSpLocks/>
            <a:stCxn id="22" idx="6"/>
            <a:endCxn id="13" idx="2"/>
          </p:cNvCxnSpPr>
          <p:nvPr/>
        </p:nvCxnSpPr>
        <p:spPr>
          <a:xfrm flipH="1">
            <a:off x="3166801" y="3961508"/>
            <a:ext cx="1921086" cy="702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05222DA-1F81-252B-FFB2-8CADBF8981C2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 flipH="1">
            <a:off x="3166801" y="3961508"/>
            <a:ext cx="1921086" cy="18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BC91DE6-0CBA-1AEB-AEFB-BD07ED626F8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 flipH="1" flipV="1">
            <a:off x="3166801" y="3621121"/>
            <a:ext cx="1921086" cy="340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A54EF3B-9CB2-846F-106D-68D61B676ECB}"/>
              </a:ext>
            </a:extLst>
          </p:cNvPr>
          <p:cNvCxnSpPr>
            <a:cxnSpLocks/>
            <a:stCxn id="22" idx="6"/>
            <a:endCxn id="15" idx="2"/>
          </p:cNvCxnSpPr>
          <p:nvPr/>
        </p:nvCxnSpPr>
        <p:spPr>
          <a:xfrm flipH="1" flipV="1">
            <a:off x="3166801" y="3099611"/>
            <a:ext cx="1921086" cy="86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3F3E133-23F4-2D33-B12F-DC703CA2C4E3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 flipH="1" flipV="1">
            <a:off x="3166801" y="2578101"/>
            <a:ext cx="1921086" cy="1383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6567749-8765-3C3E-08F8-5C95899C3D61}"/>
              </a:ext>
            </a:extLst>
          </p:cNvPr>
          <p:cNvCxnSpPr>
            <a:cxnSpLocks/>
            <a:stCxn id="23" idx="6"/>
            <a:endCxn id="17" idx="2"/>
          </p:cNvCxnSpPr>
          <p:nvPr/>
        </p:nvCxnSpPr>
        <p:spPr>
          <a:xfrm flipH="1" flipV="1">
            <a:off x="3166801" y="2056594"/>
            <a:ext cx="1921086" cy="1196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5CBAC03-BBC1-873A-F80F-0348E5B16A81}"/>
              </a:ext>
            </a:extLst>
          </p:cNvPr>
          <p:cNvCxnSpPr>
            <a:cxnSpLocks/>
            <a:stCxn id="22" idx="6"/>
            <a:endCxn id="17" idx="2"/>
          </p:cNvCxnSpPr>
          <p:nvPr/>
        </p:nvCxnSpPr>
        <p:spPr>
          <a:xfrm flipH="1" flipV="1">
            <a:off x="3166801" y="2056594"/>
            <a:ext cx="1921086" cy="190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E0EFF24-2CB4-7810-9DC7-42E442153AFA}"/>
              </a:ext>
            </a:extLst>
          </p:cNvPr>
          <p:cNvCxnSpPr>
            <a:cxnSpLocks/>
            <a:stCxn id="23" idx="6"/>
            <a:endCxn id="2" idx="2"/>
          </p:cNvCxnSpPr>
          <p:nvPr/>
        </p:nvCxnSpPr>
        <p:spPr>
          <a:xfrm flipH="1">
            <a:off x="3166801" y="3253430"/>
            <a:ext cx="1921086" cy="2975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98687DE-C2C4-D321-EB61-336B2AE7EFD1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>
          <a:xfrm flipH="1">
            <a:off x="3166801" y="3253430"/>
            <a:ext cx="1921086" cy="245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825EA10-DB7C-EBB1-EA2E-83294740B6EC}"/>
              </a:ext>
            </a:extLst>
          </p:cNvPr>
          <p:cNvCxnSpPr>
            <a:cxnSpLocks/>
            <a:stCxn id="23" idx="6"/>
            <a:endCxn id="12" idx="2"/>
          </p:cNvCxnSpPr>
          <p:nvPr/>
        </p:nvCxnSpPr>
        <p:spPr>
          <a:xfrm flipH="1">
            <a:off x="3166801" y="3253430"/>
            <a:ext cx="1921086" cy="1932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6DD59D-0A41-3CE0-A021-23584F8F3C85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 flipH="1">
            <a:off x="3166801" y="3253430"/>
            <a:ext cx="1921086" cy="14107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83C578A-A539-E41A-3458-365C4C290212}"/>
              </a:ext>
            </a:extLst>
          </p:cNvPr>
          <p:cNvCxnSpPr>
            <a:cxnSpLocks/>
            <a:stCxn id="23" idx="6"/>
            <a:endCxn id="19" idx="2"/>
          </p:cNvCxnSpPr>
          <p:nvPr/>
        </p:nvCxnSpPr>
        <p:spPr>
          <a:xfrm flipH="1">
            <a:off x="3166801" y="3253430"/>
            <a:ext cx="1921086" cy="889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2C44CF7-0267-63E5-1B18-80CDD1A094AC}"/>
              </a:ext>
            </a:extLst>
          </p:cNvPr>
          <p:cNvCxnSpPr>
            <a:cxnSpLocks/>
            <a:stCxn id="23" idx="6"/>
            <a:endCxn id="14" idx="2"/>
          </p:cNvCxnSpPr>
          <p:nvPr/>
        </p:nvCxnSpPr>
        <p:spPr>
          <a:xfrm flipH="1">
            <a:off x="3166801" y="3253430"/>
            <a:ext cx="1921086" cy="367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D72E61C-9BFA-34CF-4FA1-195D3E958F26}"/>
              </a:ext>
            </a:extLst>
          </p:cNvPr>
          <p:cNvCxnSpPr>
            <a:cxnSpLocks/>
            <a:stCxn id="23" idx="6"/>
            <a:endCxn id="15" idx="2"/>
          </p:cNvCxnSpPr>
          <p:nvPr/>
        </p:nvCxnSpPr>
        <p:spPr>
          <a:xfrm flipH="1" flipV="1">
            <a:off x="3166801" y="3099611"/>
            <a:ext cx="1921086" cy="153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4FDF979-0783-1C53-037C-BEE9BCFFD0B4}"/>
              </a:ext>
            </a:extLst>
          </p:cNvPr>
          <p:cNvCxnSpPr>
            <a:cxnSpLocks/>
            <a:stCxn id="23" idx="6"/>
            <a:endCxn id="16" idx="2"/>
          </p:cNvCxnSpPr>
          <p:nvPr/>
        </p:nvCxnSpPr>
        <p:spPr>
          <a:xfrm flipH="1" flipV="1">
            <a:off x="3166801" y="2578101"/>
            <a:ext cx="1921086" cy="675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2B6E5CAA-56F0-101C-9405-F7DEFFBD8F3B}"/>
              </a:ext>
            </a:extLst>
          </p:cNvPr>
          <p:cNvSpPr txBox="1"/>
          <p:nvPr/>
        </p:nvSpPr>
        <p:spPr>
          <a:xfrm>
            <a:off x="4871864" y="5659073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40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2FBD527-A10C-2764-C054-E6B5405DA61D}"/>
              </a:ext>
            </a:extLst>
          </p:cNvPr>
          <p:cNvSpPr txBox="1"/>
          <p:nvPr/>
        </p:nvSpPr>
        <p:spPr>
          <a:xfrm>
            <a:off x="2495600" y="6408691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 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BA819-AC40-B502-51F9-0485D1C6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9040E09A-913D-81D4-9EFB-5399EDBB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088391"/>
            <a:ext cx="10441160" cy="5076913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Generative Adversarial Networks (GANs)</a:t>
            </a:r>
          </a:p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Learning social Graph using GAN</a:t>
            </a:r>
          </a:p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Net GAN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EA4C03-0F1B-CF6F-65B2-73364FE4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28320"/>
            <a:ext cx="10729192" cy="560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cap="small" dirty="0"/>
              <a:t>contents</a:t>
            </a:r>
            <a:endParaRPr lang="ko-KR" altLang="en-US" sz="3200" cap="small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263C98-661E-EC6A-C4E8-A7B7591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14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184F0-E4C4-56E5-3A1D-5A3CC678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308E1CE-F62D-9BA6-CB77-29639A8ED374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ED09952B-7026-3FAF-65C2-FB24855FC29D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AF84D5-2D4C-2565-9FAA-3814DB58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BA46ECCF-CB0A-A7C0-DB9D-B674E25F3980}"/>
              </a:ext>
            </a:extLst>
          </p:cNvPr>
          <p:cNvSpPr/>
          <p:nvPr/>
        </p:nvSpPr>
        <p:spPr>
          <a:xfrm>
            <a:off x="512995" y="1788849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E20328D-7910-84DA-E612-940A192017F2}"/>
              </a:ext>
            </a:extLst>
          </p:cNvPr>
          <p:cNvSpPr/>
          <p:nvPr/>
        </p:nvSpPr>
        <p:spPr>
          <a:xfrm>
            <a:off x="607790" y="4569478"/>
            <a:ext cx="201199" cy="201199"/>
          </a:xfrm>
          <a:prstGeom prst="ellips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Z</a:t>
            </a:r>
            <a:endParaRPr lang="ko-KR" altLang="en-US" sz="1200" dirty="0"/>
          </a:p>
        </p:txBody>
      </p:sp>
      <p:sp>
        <p:nvSpPr>
          <p:cNvPr id="158" name="사다리꼴 157">
            <a:extLst>
              <a:ext uri="{FF2B5EF4-FFF2-40B4-BE49-F238E27FC236}">
                <a16:creationId xmlns:a16="http://schemas.microsoft.com/office/drawing/2014/main" id="{24E49870-DAF1-8778-482E-AF569D2D0FB1}"/>
              </a:ext>
            </a:extLst>
          </p:cNvPr>
          <p:cNvSpPr/>
          <p:nvPr/>
        </p:nvSpPr>
        <p:spPr>
          <a:xfrm rot="16200000">
            <a:off x="1507112" y="3891575"/>
            <a:ext cx="649628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다리꼴 158">
            <a:extLst>
              <a:ext uri="{FF2B5EF4-FFF2-40B4-BE49-F238E27FC236}">
                <a16:creationId xmlns:a16="http://schemas.microsoft.com/office/drawing/2014/main" id="{C62B2D24-070F-D249-3CCA-6CA29E100A66}"/>
              </a:ext>
            </a:extLst>
          </p:cNvPr>
          <p:cNvSpPr/>
          <p:nvPr/>
        </p:nvSpPr>
        <p:spPr>
          <a:xfrm rot="16200000">
            <a:off x="1507113" y="5146711"/>
            <a:ext cx="649628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EA5FAEA9-2510-5338-3C89-5D2A59B7B6CD}"/>
              </a:ext>
            </a:extLst>
          </p:cNvPr>
          <p:cNvCxnSpPr>
            <a:cxnSpLocks/>
            <a:stCxn id="158" idx="0"/>
            <a:endCxn id="157" idx="6"/>
          </p:cNvCxnSpPr>
          <p:nvPr/>
        </p:nvCxnSpPr>
        <p:spPr>
          <a:xfrm rot="10800000" flipV="1">
            <a:off x="808989" y="4058230"/>
            <a:ext cx="856282" cy="6118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C0C8C483-0C12-0308-FACA-C60AFB39F1D8}"/>
              </a:ext>
            </a:extLst>
          </p:cNvPr>
          <p:cNvCxnSpPr>
            <a:cxnSpLocks/>
            <a:stCxn id="159" idx="0"/>
            <a:endCxn id="157" idx="6"/>
          </p:cNvCxnSpPr>
          <p:nvPr/>
        </p:nvCxnSpPr>
        <p:spPr>
          <a:xfrm rot="10800000">
            <a:off x="808990" y="4670079"/>
            <a:ext cx="856283" cy="6432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8D6239-DD99-9C50-783A-F6901D489551}"/>
                  </a:ext>
                </a:extLst>
              </p:cNvPr>
              <p:cNvSpPr txBox="1"/>
              <p:nvPr/>
            </p:nvSpPr>
            <p:spPr>
              <a:xfrm>
                <a:off x="2022219" y="3873564"/>
                <a:ext cx="480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8D6239-DD99-9C50-783A-F6901D48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19" y="3873564"/>
                <a:ext cx="4804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5E65B-0987-2BD7-369C-F4E94ECFD753}"/>
                  </a:ext>
                </a:extLst>
              </p:cNvPr>
              <p:cNvSpPr txBox="1"/>
              <p:nvPr/>
            </p:nvSpPr>
            <p:spPr>
              <a:xfrm>
                <a:off x="2022219" y="5118782"/>
                <a:ext cx="484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15E65B-0987-2BD7-369C-F4E94ECF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19" y="5118782"/>
                <a:ext cx="48436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8D17C67-2DC1-DF27-A089-BEDF11F6A8C4}"/>
              </a:ext>
            </a:extLst>
          </p:cNvPr>
          <p:cNvSpPr/>
          <p:nvPr/>
        </p:nvSpPr>
        <p:spPr>
          <a:xfrm>
            <a:off x="2647908" y="3655078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 CELL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CBE598-9D47-93CC-9F0F-F4DBA2E5F0AB}"/>
                  </a:ext>
                </a:extLst>
              </p:cNvPr>
              <p:cNvSpPr txBox="1"/>
              <p:nvPr/>
            </p:nvSpPr>
            <p:spPr>
              <a:xfrm>
                <a:off x="4841422" y="3873565"/>
                <a:ext cx="475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CBE598-9D47-93CC-9F0F-F4DBA2E5F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3873565"/>
                <a:ext cx="475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4838F-2145-1FC6-AAB0-BBF1F87BEF75}"/>
                  </a:ext>
                </a:extLst>
              </p:cNvPr>
              <p:cNvSpPr txBox="1"/>
              <p:nvPr/>
            </p:nvSpPr>
            <p:spPr>
              <a:xfrm>
                <a:off x="4841422" y="5118783"/>
                <a:ext cx="479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4838F-2145-1FC6-AAB0-BBF1F87BE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5118783"/>
                <a:ext cx="47904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사다리꼴 9">
            <a:extLst>
              <a:ext uri="{FF2B5EF4-FFF2-40B4-BE49-F238E27FC236}">
                <a16:creationId xmlns:a16="http://schemas.microsoft.com/office/drawing/2014/main" id="{CA784BD0-AB6B-5178-528C-E5BA624DD13A}"/>
              </a:ext>
            </a:extLst>
          </p:cNvPr>
          <p:cNvSpPr/>
          <p:nvPr/>
        </p:nvSpPr>
        <p:spPr>
          <a:xfrm rot="10800000">
            <a:off x="3584012" y="3001413"/>
            <a:ext cx="1067534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60EB16-157F-B4E6-E836-26A45DD2BEA5}"/>
              </a:ext>
            </a:extLst>
          </p:cNvPr>
          <p:cNvGrpSpPr/>
          <p:nvPr/>
        </p:nvGrpSpPr>
        <p:grpSpPr>
          <a:xfrm>
            <a:off x="3179474" y="2603276"/>
            <a:ext cx="1800604" cy="199945"/>
            <a:chOff x="8542700" y="3518312"/>
            <a:chExt cx="3242336" cy="36004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72A3FE-88BA-AF64-75B6-E2CEE76389A0}"/>
                </a:ext>
              </a:extLst>
            </p:cNvPr>
            <p:cNvSpPr/>
            <p:nvPr/>
          </p:nvSpPr>
          <p:spPr>
            <a:xfrm>
              <a:off x="8542700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0AF5ED8-E48B-A189-EB82-FC8BA8CC9D46}"/>
                </a:ext>
              </a:extLst>
            </p:cNvPr>
            <p:cNvSpPr/>
            <p:nvPr/>
          </p:nvSpPr>
          <p:spPr>
            <a:xfrm>
              <a:off x="8902740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021DD4-D044-4D9F-2A23-9508D6C50A33}"/>
                </a:ext>
              </a:extLst>
            </p:cNvPr>
            <p:cNvSpPr/>
            <p:nvPr/>
          </p:nvSpPr>
          <p:spPr>
            <a:xfrm>
              <a:off x="9264352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378B605-BA11-59F2-2C07-D0D934B458BA}"/>
                </a:ext>
              </a:extLst>
            </p:cNvPr>
            <p:cNvSpPr/>
            <p:nvPr/>
          </p:nvSpPr>
          <p:spPr>
            <a:xfrm>
              <a:off x="9624392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B8BC99F-2722-F1F5-9407-2F8597EBA818}"/>
                </a:ext>
              </a:extLst>
            </p:cNvPr>
            <p:cNvSpPr/>
            <p:nvPr/>
          </p:nvSpPr>
          <p:spPr>
            <a:xfrm>
              <a:off x="9983264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661861-4982-CCA7-18E5-EEFD4CB780FD}"/>
                </a:ext>
              </a:extLst>
            </p:cNvPr>
            <p:cNvSpPr/>
            <p:nvPr/>
          </p:nvSpPr>
          <p:spPr>
            <a:xfrm>
              <a:off x="10343304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CE8C062-CA24-704F-8313-97E0D2A690BC}"/>
                </a:ext>
              </a:extLst>
            </p:cNvPr>
            <p:cNvSpPr/>
            <p:nvPr/>
          </p:nvSpPr>
          <p:spPr>
            <a:xfrm>
              <a:off x="1070491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A39BE2-131C-52A1-9D14-B255F476C720}"/>
                </a:ext>
              </a:extLst>
            </p:cNvPr>
            <p:cNvSpPr/>
            <p:nvPr/>
          </p:nvSpPr>
          <p:spPr>
            <a:xfrm>
              <a:off x="1106495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4FFCAF-E8F8-A27D-F252-D79AD58A946D}"/>
                </a:ext>
              </a:extLst>
            </p:cNvPr>
            <p:cNvSpPr/>
            <p:nvPr/>
          </p:nvSpPr>
          <p:spPr>
            <a:xfrm>
              <a:off x="1142499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36AAC354-A490-86C0-750B-9C2BC1D5AF7C}"/>
                  </a:ext>
                </a:extLst>
              </p:cNvPr>
              <p:cNvSpPr/>
              <p:nvPr/>
            </p:nvSpPr>
            <p:spPr>
              <a:xfrm>
                <a:off x="3947321" y="1883543"/>
                <a:ext cx="432048" cy="43204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36AAC354-A490-86C0-750B-9C2BC1D5A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321" y="1883543"/>
                <a:ext cx="432048" cy="4320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사다리꼴 26">
            <a:extLst>
              <a:ext uri="{FF2B5EF4-FFF2-40B4-BE49-F238E27FC236}">
                <a16:creationId xmlns:a16="http://schemas.microsoft.com/office/drawing/2014/main" id="{6EDC4F68-1710-EA54-8E11-47E4B45209D4}"/>
              </a:ext>
            </a:extLst>
          </p:cNvPr>
          <p:cNvSpPr/>
          <p:nvPr/>
        </p:nvSpPr>
        <p:spPr>
          <a:xfrm rot="5400000">
            <a:off x="4864380" y="5739874"/>
            <a:ext cx="861562" cy="84833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9404CA-CEE6-D666-0763-842285597EA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502671" y="4058230"/>
            <a:ext cx="23387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B8965D9-353D-3B17-30B4-3D147A05ADC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506582" y="5303448"/>
            <a:ext cx="23348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729446-6057-CCDA-014D-8E2BF3B9E034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4117779" y="3334724"/>
            <a:ext cx="0" cy="1978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84A96E-75A6-11B5-7A66-AF338B701FB6}"/>
                  </a:ext>
                </a:extLst>
              </p:cNvPr>
              <p:cNvSpPr txBox="1"/>
              <p:nvPr/>
            </p:nvSpPr>
            <p:spPr>
              <a:xfrm>
                <a:off x="4073494" y="3285746"/>
                <a:ext cx="501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84A96E-75A6-11B5-7A66-AF338B701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94" y="3285746"/>
                <a:ext cx="5014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710488-5CAC-B596-6B2B-68B202DF227E}"/>
                  </a:ext>
                </a:extLst>
              </p:cNvPr>
              <p:cNvSpPr txBox="1"/>
              <p:nvPr/>
            </p:nvSpPr>
            <p:spPr>
              <a:xfrm>
                <a:off x="3795158" y="2991911"/>
                <a:ext cx="64524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710488-5CAC-B596-6B2B-68B202DF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158" y="2991911"/>
                <a:ext cx="645241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047B3-4BAE-DF97-8C35-F0E0EC8C26C2}"/>
                  </a:ext>
                </a:extLst>
              </p:cNvPr>
              <p:cNvSpPr txBox="1"/>
              <p:nvPr/>
            </p:nvSpPr>
            <p:spPr>
              <a:xfrm>
                <a:off x="4815490" y="5949281"/>
                <a:ext cx="903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A047B3-4BAE-DF97-8C35-F0E0EC8C2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490" y="5949281"/>
                <a:ext cx="9038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직사각형 87">
            <a:extLst>
              <a:ext uri="{FF2B5EF4-FFF2-40B4-BE49-F238E27FC236}">
                <a16:creationId xmlns:a16="http://schemas.microsoft.com/office/drawing/2014/main" id="{CB4DBF5A-CE56-FF65-2494-957FDD06D845}"/>
              </a:ext>
            </a:extLst>
          </p:cNvPr>
          <p:cNvSpPr/>
          <p:nvPr/>
        </p:nvSpPr>
        <p:spPr>
          <a:xfrm>
            <a:off x="5437794" y="3655078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 CELL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A97168-0AF8-8CC1-218D-9A020ECBF16F}"/>
                  </a:ext>
                </a:extLst>
              </p:cNvPr>
              <p:cNvSpPr txBox="1"/>
              <p:nvPr/>
            </p:nvSpPr>
            <p:spPr>
              <a:xfrm>
                <a:off x="7631308" y="3873565"/>
                <a:ext cx="71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A97168-0AF8-8CC1-218D-9A020ECB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308" y="3873565"/>
                <a:ext cx="7197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811B5C-EF3F-A253-9576-1FAA1B36CE70}"/>
                  </a:ext>
                </a:extLst>
              </p:cNvPr>
              <p:cNvSpPr txBox="1"/>
              <p:nvPr/>
            </p:nvSpPr>
            <p:spPr>
              <a:xfrm>
                <a:off x="7631308" y="5118783"/>
                <a:ext cx="723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F811B5C-EF3F-A253-9576-1FAA1B36C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308" y="5118783"/>
                <a:ext cx="72366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사다리꼴 91">
            <a:extLst>
              <a:ext uri="{FF2B5EF4-FFF2-40B4-BE49-F238E27FC236}">
                <a16:creationId xmlns:a16="http://schemas.microsoft.com/office/drawing/2014/main" id="{294A1D29-00E8-E823-DF8C-824B9A7F51FE}"/>
              </a:ext>
            </a:extLst>
          </p:cNvPr>
          <p:cNvSpPr/>
          <p:nvPr/>
        </p:nvSpPr>
        <p:spPr>
          <a:xfrm rot="10800000">
            <a:off x="6373898" y="3001413"/>
            <a:ext cx="1067534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BE2EE58-1366-C96F-7F69-78C1114E1BAF}"/>
              </a:ext>
            </a:extLst>
          </p:cNvPr>
          <p:cNvGrpSpPr/>
          <p:nvPr/>
        </p:nvGrpSpPr>
        <p:grpSpPr>
          <a:xfrm>
            <a:off x="5969360" y="2603276"/>
            <a:ext cx="1800604" cy="199945"/>
            <a:chOff x="8542700" y="3518312"/>
            <a:chExt cx="3242336" cy="36004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3DBD8F90-CB30-8E48-3E72-EA8431B6679A}"/>
                </a:ext>
              </a:extLst>
            </p:cNvPr>
            <p:cNvSpPr/>
            <p:nvPr/>
          </p:nvSpPr>
          <p:spPr>
            <a:xfrm>
              <a:off x="8542700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EC2A922-255F-5B26-1903-6BD9B7CA9496}"/>
                </a:ext>
              </a:extLst>
            </p:cNvPr>
            <p:cNvSpPr/>
            <p:nvPr/>
          </p:nvSpPr>
          <p:spPr>
            <a:xfrm>
              <a:off x="8902740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3045204-3180-FF12-53D9-36D45AC89666}"/>
                </a:ext>
              </a:extLst>
            </p:cNvPr>
            <p:cNvSpPr/>
            <p:nvPr/>
          </p:nvSpPr>
          <p:spPr>
            <a:xfrm>
              <a:off x="9264352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3D69323-3A80-75E0-27F5-F4A7549B5105}"/>
                </a:ext>
              </a:extLst>
            </p:cNvPr>
            <p:cNvSpPr/>
            <p:nvPr/>
          </p:nvSpPr>
          <p:spPr>
            <a:xfrm>
              <a:off x="9624392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C290DEA-60BB-2F35-E626-2937F3975C6A}"/>
                </a:ext>
              </a:extLst>
            </p:cNvPr>
            <p:cNvSpPr/>
            <p:nvPr/>
          </p:nvSpPr>
          <p:spPr>
            <a:xfrm>
              <a:off x="9983264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102AAB-E4D9-B96F-7E14-73B3AB1749BE}"/>
                </a:ext>
              </a:extLst>
            </p:cNvPr>
            <p:cNvSpPr/>
            <p:nvPr/>
          </p:nvSpPr>
          <p:spPr>
            <a:xfrm>
              <a:off x="10343304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131E483-4F52-A496-41F3-444FB87653DC}"/>
                </a:ext>
              </a:extLst>
            </p:cNvPr>
            <p:cNvSpPr/>
            <p:nvPr/>
          </p:nvSpPr>
          <p:spPr>
            <a:xfrm>
              <a:off x="1070491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F04F2D7-C9A6-4D4D-C24D-F79CE1620DDA}"/>
                </a:ext>
              </a:extLst>
            </p:cNvPr>
            <p:cNvSpPr/>
            <p:nvPr/>
          </p:nvSpPr>
          <p:spPr>
            <a:xfrm>
              <a:off x="1106495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98AC857-F3EA-A2F4-30C0-D4BBDACBE597}"/>
                </a:ext>
              </a:extLst>
            </p:cNvPr>
            <p:cNvSpPr/>
            <p:nvPr/>
          </p:nvSpPr>
          <p:spPr>
            <a:xfrm>
              <a:off x="1142499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2CC4B473-53E1-DC03-0BF6-A5AA2DFD0D7A}"/>
                  </a:ext>
                </a:extLst>
              </p:cNvPr>
              <p:cNvSpPr/>
              <p:nvPr/>
            </p:nvSpPr>
            <p:spPr>
              <a:xfrm>
                <a:off x="6737207" y="1883543"/>
                <a:ext cx="432048" cy="43204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2CC4B473-53E1-DC03-0BF6-A5AA2DFD0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207" y="1883543"/>
                <a:ext cx="432048" cy="43204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사다리꼴 109">
            <a:extLst>
              <a:ext uri="{FF2B5EF4-FFF2-40B4-BE49-F238E27FC236}">
                <a16:creationId xmlns:a16="http://schemas.microsoft.com/office/drawing/2014/main" id="{DEB50584-E328-E63F-E696-6D6C74D8B744}"/>
              </a:ext>
            </a:extLst>
          </p:cNvPr>
          <p:cNvSpPr/>
          <p:nvPr/>
        </p:nvSpPr>
        <p:spPr>
          <a:xfrm rot="5400000">
            <a:off x="7654266" y="5739874"/>
            <a:ext cx="861562" cy="84833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E531E52-EB91-DEC0-7BA0-AC4E3F6A4D54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5292557" y="4058230"/>
            <a:ext cx="23387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ACE2019C-DED9-8749-9AE7-42E35046616C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5296468" y="5303448"/>
            <a:ext cx="23348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9F94B73-4CDD-60FD-98F3-4CBC233DB04F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6907665" y="3334724"/>
            <a:ext cx="0" cy="1978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0FFE43E-7854-FDBD-8D61-415A6E148AB2}"/>
                  </a:ext>
                </a:extLst>
              </p:cNvPr>
              <p:cNvSpPr txBox="1"/>
              <p:nvPr/>
            </p:nvSpPr>
            <p:spPr>
              <a:xfrm>
                <a:off x="6863380" y="3285746"/>
                <a:ext cx="49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0FFE43E-7854-FDBD-8D61-415A6E1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380" y="3285746"/>
                <a:ext cx="4961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DD00251-E2DA-908A-8A94-8CBE83232232}"/>
                  </a:ext>
                </a:extLst>
              </p:cNvPr>
              <p:cNvSpPr txBox="1"/>
              <p:nvPr/>
            </p:nvSpPr>
            <p:spPr>
              <a:xfrm>
                <a:off x="6585044" y="2991911"/>
                <a:ext cx="64524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DD00251-E2DA-908A-8A94-8CBE83232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044" y="2991911"/>
                <a:ext cx="645241" cy="390748"/>
              </a:xfrm>
              <a:prstGeom prst="rect">
                <a:avLst/>
              </a:prstGeom>
              <a:blipFill>
                <a:blip r:embed="rId1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B9B0E44-5350-C62A-7E7B-0330B561DF29}"/>
                  </a:ext>
                </a:extLst>
              </p:cNvPr>
              <p:cNvSpPr txBox="1"/>
              <p:nvPr/>
            </p:nvSpPr>
            <p:spPr>
              <a:xfrm>
                <a:off x="7605376" y="5949281"/>
                <a:ext cx="903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B9B0E44-5350-C62A-7E7B-0330B561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376" y="5949281"/>
                <a:ext cx="9038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04EF8AB-6564-9CAA-7BE6-3A68C4414E97}"/>
              </a:ext>
            </a:extLst>
          </p:cNvPr>
          <p:cNvSpPr/>
          <p:nvPr/>
        </p:nvSpPr>
        <p:spPr>
          <a:xfrm>
            <a:off x="8279376" y="3655078"/>
            <a:ext cx="1944216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 CELL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E5AA84-56AE-C862-CA09-055591625D05}"/>
                  </a:ext>
                </a:extLst>
              </p:cNvPr>
              <p:cNvSpPr txBox="1"/>
              <p:nvPr/>
            </p:nvSpPr>
            <p:spPr>
              <a:xfrm>
                <a:off x="10472890" y="3873565"/>
                <a:ext cx="50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E5AA84-56AE-C862-CA09-055591625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890" y="3873565"/>
                <a:ext cx="5001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0B059A3-E351-90A7-9C95-79761CD1F7F3}"/>
                  </a:ext>
                </a:extLst>
              </p:cNvPr>
              <p:cNvSpPr txBox="1"/>
              <p:nvPr/>
            </p:nvSpPr>
            <p:spPr>
              <a:xfrm>
                <a:off x="10472890" y="5118783"/>
                <a:ext cx="504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0B059A3-E351-90A7-9C95-79761CD1F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890" y="5118783"/>
                <a:ext cx="504049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사다리꼴 124">
            <a:extLst>
              <a:ext uri="{FF2B5EF4-FFF2-40B4-BE49-F238E27FC236}">
                <a16:creationId xmlns:a16="http://schemas.microsoft.com/office/drawing/2014/main" id="{554EA8B4-A44F-E0BF-C801-1350EBF84B52}"/>
              </a:ext>
            </a:extLst>
          </p:cNvPr>
          <p:cNvSpPr/>
          <p:nvPr/>
        </p:nvSpPr>
        <p:spPr>
          <a:xfrm rot="10800000">
            <a:off x="9215480" y="3001413"/>
            <a:ext cx="1067534" cy="33331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C414135-D49F-F3DA-6CF2-7120250B4DF1}"/>
              </a:ext>
            </a:extLst>
          </p:cNvPr>
          <p:cNvGrpSpPr/>
          <p:nvPr/>
        </p:nvGrpSpPr>
        <p:grpSpPr>
          <a:xfrm>
            <a:off x="8810942" y="2603276"/>
            <a:ext cx="1800604" cy="199945"/>
            <a:chOff x="8542700" y="3518312"/>
            <a:chExt cx="3242336" cy="360040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B81DEBB-7413-8932-495F-64AFD25CC47E}"/>
                </a:ext>
              </a:extLst>
            </p:cNvPr>
            <p:cNvSpPr/>
            <p:nvPr/>
          </p:nvSpPr>
          <p:spPr>
            <a:xfrm>
              <a:off x="8542700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31C62B0-258C-FACE-B4E0-70C60462B5C4}"/>
                </a:ext>
              </a:extLst>
            </p:cNvPr>
            <p:cNvSpPr/>
            <p:nvPr/>
          </p:nvSpPr>
          <p:spPr>
            <a:xfrm>
              <a:off x="8902740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2FFBB-59BE-8BAF-3046-F2D671255D6B}"/>
                </a:ext>
              </a:extLst>
            </p:cNvPr>
            <p:cNvSpPr/>
            <p:nvPr/>
          </p:nvSpPr>
          <p:spPr>
            <a:xfrm>
              <a:off x="9264352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5012EA5-DA88-971E-284D-D6D8F6E72C6A}"/>
                </a:ext>
              </a:extLst>
            </p:cNvPr>
            <p:cNvSpPr/>
            <p:nvPr/>
          </p:nvSpPr>
          <p:spPr>
            <a:xfrm>
              <a:off x="9624392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EB07601-881F-E6B7-1BC2-BA8F15ECF14D}"/>
                </a:ext>
              </a:extLst>
            </p:cNvPr>
            <p:cNvSpPr/>
            <p:nvPr/>
          </p:nvSpPr>
          <p:spPr>
            <a:xfrm>
              <a:off x="9983264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87AE705-8CF7-46AF-1ABA-19D0F122CB38}"/>
                </a:ext>
              </a:extLst>
            </p:cNvPr>
            <p:cNvSpPr/>
            <p:nvPr/>
          </p:nvSpPr>
          <p:spPr>
            <a:xfrm>
              <a:off x="10343304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06B355D-7ABB-BD4E-BEA3-A2CA6F3CE87A}"/>
                </a:ext>
              </a:extLst>
            </p:cNvPr>
            <p:cNvSpPr/>
            <p:nvPr/>
          </p:nvSpPr>
          <p:spPr>
            <a:xfrm>
              <a:off x="1070491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A0F0357-0CBB-4D73-6D72-A26D6C327B2C}"/>
                </a:ext>
              </a:extLst>
            </p:cNvPr>
            <p:cNvSpPr/>
            <p:nvPr/>
          </p:nvSpPr>
          <p:spPr>
            <a:xfrm>
              <a:off x="1106495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277B3A40-76F0-0E41-E55D-51CE16217941}"/>
                </a:ext>
              </a:extLst>
            </p:cNvPr>
            <p:cNvSpPr/>
            <p:nvPr/>
          </p:nvSpPr>
          <p:spPr>
            <a:xfrm>
              <a:off x="11424996" y="3518312"/>
              <a:ext cx="360040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35399006-4B8A-0D0D-185B-4004033F2DEB}"/>
                  </a:ext>
                </a:extLst>
              </p:cNvPr>
              <p:cNvSpPr/>
              <p:nvPr/>
            </p:nvSpPr>
            <p:spPr>
              <a:xfrm>
                <a:off x="9578789" y="1883543"/>
                <a:ext cx="432048" cy="43204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35399006-4B8A-0D0D-185B-4004033F2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789" y="1883543"/>
                <a:ext cx="432048" cy="43204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사다리꼴 140">
            <a:extLst>
              <a:ext uri="{FF2B5EF4-FFF2-40B4-BE49-F238E27FC236}">
                <a16:creationId xmlns:a16="http://schemas.microsoft.com/office/drawing/2014/main" id="{ACAC88BF-1BDA-90DD-9292-D6F0C4E2F2FC}"/>
              </a:ext>
            </a:extLst>
          </p:cNvPr>
          <p:cNvSpPr/>
          <p:nvPr/>
        </p:nvSpPr>
        <p:spPr>
          <a:xfrm rot="5400000">
            <a:off x="10495848" y="5739874"/>
            <a:ext cx="861562" cy="848331"/>
          </a:xfrm>
          <a:prstGeom prst="trapezoid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EAF13CB-BFEC-3532-B277-BA1350F27A3A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8134139" y="4058230"/>
            <a:ext cx="23387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DBCD880-E310-EDD9-25D1-33976000A18C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8138050" y="5303448"/>
            <a:ext cx="23348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541F330-D989-186B-9D1D-BDD0BBE5E2BD}"/>
              </a:ext>
            </a:extLst>
          </p:cNvPr>
          <p:cNvCxnSpPr>
            <a:cxnSpLocks/>
            <a:endCxn id="125" idx="0"/>
          </p:cNvCxnSpPr>
          <p:nvPr/>
        </p:nvCxnSpPr>
        <p:spPr>
          <a:xfrm flipV="1">
            <a:off x="9749247" y="3334724"/>
            <a:ext cx="0" cy="1978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AC463C-AC9D-DE34-4E26-821A0FC86F2F}"/>
                  </a:ext>
                </a:extLst>
              </p:cNvPr>
              <p:cNvSpPr txBox="1"/>
              <p:nvPr/>
            </p:nvSpPr>
            <p:spPr>
              <a:xfrm>
                <a:off x="9704962" y="3285746"/>
                <a:ext cx="521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BAC463C-AC9D-DE34-4E26-821A0FC86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62" y="3285746"/>
                <a:ext cx="52116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B71A3C6-9AE2-3084-4BB5-A62D6B49FEB7}"/>
                  </a:ext>
                </a:extLst>
              </p:cNvPr>
              <p:cNvSpPr txBox="1"/>
              <p:nvPr/>
            </p:nvSpPr>
            <p:spPr>
              <a:xfrm>
                <a:off x="9426626" y="2991911"/>
                <a:ext cx="64524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𝑢𝑝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B71A3C6-9AE2-3084-4BB5-A62D6B49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26" y="2991911"/>
                <a:ext cx="645241" cy="390748"/>
              </a:xfrm>
              <a:prstGeom prst="rect">
                <a:avLst/>
              </a:prstGeom>
              <a:blipFill>
                <a:blip r:embed="rId2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155AB94-7518-9A31-4227-23A922946A2B}"/>
                  </a:ext>
                </a:extLst>
              </p:cNvPr>
              <p:cNvSpPr txBox="1"/>
              <p:nvPr/>
            </p:nvSpPr>
            <p:spPr>
              <a:xfrm>
                <a:off x="10446958" y="5949281"/>
                <a:ext cx="903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𝑑𝑜𝑤𝑛</m:t>
                          </m:r>
                        </m:sub>
                      </m:sSub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155AB94-7518-9A31-4227-23A922946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958" y="5949281"/>
                <a:ext cx="90383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4C953C0F-0FF5-4E3E-A312-4F8F7EAD3286}"/>
              </a:ext>
            </a:extLst>
          </p:cNvPr>
          <p:cNvCxnSpPr>
            <a:cxnSpLocks/>
            <a:stCxn id="26" idx="6"/>
            <a:endCxn id="41" idx="1"/>
          </p:cNvCxnSpPr>
          <p:nvPr/>
        </p:nvCxnSpPr>
        <p:spPr>
          <a:xfrm>
            <a:off x="4379369" y="2099567"/>
            <a:ext cx="436121" cy="4034380"/>
          </a:xfrm>
          <a:prstGeom prst="bentConnector3">
            <a:avLst>
              <a:gd name="adj1" fmla="val 737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53BA921E-08D8-67F0-2E24-20EA1E4E3DCC}"/>
              </a:ext>
            </a:extLst>
          </p:cNvPr>
          <p:cNvCxnSpPr>
            <a:cxnSpLocks/>
            <a:stCxn id="109" idx="6"/>
            <a:endCxn id="119" idx="1"/>
          </p:cNvCxnSpPr>
          <p:nvPr/>
        </p:nvCxnSpPr>
        <p:spPr>
          <a:xfrm>
            <a:off x="7169255" y="2099567"/>
            <a:ext cx="436121" cy="4034380"/>
          </a:xfrm>
          <a:prstGeom prst="bentConnector3">
            <a:avLst>
              <a:gd name="adj1" fmla="val 7161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9D73D01A-ABD4-3106-D5A9-C37B1E5D506A}"/>
              </a:ext>
            </a:extLst>
          </p:cNvPr>
          <p:cNvCxnSpPr>
            <a:cxnSpLocks/>
            <a:stCxn id="139" idx="6"/>
            <a:endCxn id="149" idx="1"/>
          </p:cNvCxnSpPr>
          <p:nvPr/>
        </p:nvCxnSpPr>
        <p:spPr>
          <a:xfrm>
            <a:off x="10010837" y="2099567"/>
            <a:ext cx="436121" cy="4034380"/>
          </a:xfrm>
          <a:prstGeom prst="bentConnector3">
            <a:avLst>
              <a:gd name="adj1" fmla="val 759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FE8422B-01A4-AEEA-03A1-4BFD0594ACB3}"/>
                  </a:ext>
                </a:extLst>
              </p:cNvPr>
              <p:cNvSpPr txBox="1"/>
              <p:nvPr/>
            </p:nvSpPr>
            <p:spPr>
              <a:xfrm>
                <a:off x="7606598" y="439185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FE8422B-01A4-AEEA-03A1-4BFD0594A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598" y="4391857"/>
                <a:ext cx="4219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타원 175">
            <a:extLst>
              <a:ext uri="{FF2B5EF4-FFF2-40B4-BE49-F238E27FC236}">
                <a16:creationId xmlns:a16="http://schemas.microsoft.com/office/drawing/2014/main" id="{57F31B0C-588B-84EE-1FF9-29B6187B6342}"/>
              </a:ext>
            </a:extLst>
          </p:cNvPr>
          <p:cNvSpPr/>
          <p:nvPr/>
        </p:nvSpPr>
        <p:spPr>
          <a:xfrm>
            <a:off x="7029245" y="5128702"/>
            <a:ext cx="184666" cy="184666"/>
          </a:xfrm>
          <a:prstGeom prst="ellipse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2E887B5D-8B1A-70B5-F97C-0A2DBB4CF8F5}"/>
              </a:ext>
            </a:extLst>
          </p:cNvPr>
          <p:cNvSpPr/>
          <p:nvPr/>
        </p:nvSpPr>
        <p:spPr>
          <a:xfrm>
            <a:off x="9887201" y="5128702"/>
            <a:ext cx="184666" cy="184666"/>
          </a:xfrm>
          <a:prstGeom prst="ellipse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1339E2CB-CF62-AB37-4957-957F47004DD0}"/>
              </a:ext>
            </a:extLst>
          </p:cNvPr>
          <p:cNvCxnSpPr>
            <a:cxnSpLocks/>
            <a:stCxn id="41" idx="3"/>
            <a:endCxn id="176" idx="4"/>
          </p:cNvCxnSpPr>
          <p:nvPr/>
        </p:nvCxnSpPr>
        <p:spPr>
          <a:xfrm flipV="1">
            <a:off x="5719327" y="5313368"/>
            <a:ext cx="1402251" cy="8205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연결선: 꺾임 181">
            <a:extLst>
              <a:ext uri="{FF2B5EF4-FFF2-40B4-BE49-F238E27FC236}">
                <a16:creationId xmlns:a16="http://schemas.microsoft.com/office/drawing/2014/main" id="{CE136573-067E-A0E6-893B-E0144396FC11}"/>
              </a:ext>
            </a:extLst>
          </p:cNvPr>
          <p:cNvCxnSpPr>
            <a:cxnSpLocks/>
            <a:stCxn id="119" idx="3"/>
            <a:endCxn id="177" idx="4"/>
          </p:cNvCxnSpPr>
          <p:nvPr/>
        </p:nvCxnSpPr>
        <p:spPr>
          <a:xfrm flipV="1">
            <a:off x="8509213" y="5313368"/>
            <a:ext cx="1470321" cy="82057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D861D72-502A-C502-F6DA-0ACBE881EDDF}"/>
              </a:ext>
            </a:extLst>
          </p:cNvPr>
          <p:cNvGrpSpPr/>
          <p:nvPr/>
        </p:nvGrpSpPr>
        <p:grpSpPr>
          <a:xfrm>
            <a:off x="7191372" y="1728886"/>
            <a:ext cx="881926" cy="326158"/>
            <a:chOff x="7675918" y="1728885"/>
            <a:chExt cx="1265343" cy="467955"/>
          </a:xfrm>
          <a:solidFill>
            <a:schemeClr val="accent5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5F9012D3-6269-0EAC-0AD9-5A098CA06FE1}"/>
                    </a:ext>
                  </a:extLst>
                </p:cNvPr>
                <p:cNvSpPr/>
                <p:nvPr/>
              </p:nvSpPr>
              <p:spPr>
                <a:xfrm>
                  <a:off x="7675918" y="1728885"/>
                  <a:ext cx="432048" cy="43204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5F9012D3-6269-0EAC-0AD9-5A098CA06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918" y="1728885"/>
                  <a:ext cx="432048" cy="432048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9DCADEFB-9D4B-8C8B-3051-110A9EB2F5DD}"/>
                    </a:ext>
                  </a:extLst>
                </p:cNvPr>
                <p:cNvSpPr/>
                <p:nvPr/>
              </p:nvSpPr>
              <p:spPr>
                <a:xfrm>
                  <a:off x="8509213" y="1764792"/>
                  <a:ext cx="432048" cy="43204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9DCADEFB-9D4B-8C8B-3051-110A9EB2F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213" y="1764792"/>
                  <a:ext cx="432048" cy="432048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F649B11-2A18-BE89-B654-3D3ACB1F132C}"/>
                </a:ext>
              </a:extLst>
            </p:cNvPr>
            <p:cNvCxnSpPr>
              <a:cxnSpLocks/>
              <a:stCxn id="2" idx="6"/>
              <a:endCxn id="20" idx="2"/>
            </p:cNvCxnSpPr>
            <p:nvPr/>
          </p:nvCxnSpPr>
          <p:spPr>
            <a:xfrm>
              <a:off x="8107966" y="1944909"/>
              <a:ext cx="401247" cy="3590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E92605-F5ED-1C79-174C-0ED5505EF0DD}"/>
              </a:ext>
            </a:extLst>
          </p:cNvPr>
          <p:cNvGrpSpPr/>
          <p:nvPr/>
        </p:nvGrpSpPr>
        <p:grpSpPr>
          <a:xfrm>
            <a:off x="10411601" y="1753913"/>
            <a:ext cx="881926" cy="326158"/>
            <a:chOff x="7675918" y="1728885"/>
            <a:chExt cx="1265343" cy="467955"/>
          </a:xfrm>
          <a:solidFill>
            <a:schemeClr val="accent5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2BC648F4-A9BB-00D9-9B48-F5D9AA35F765}"/>
                    </a:ext>
                  </a:extLst>
                </p:cNvPr>
                <p:cNvSpPr/>
                <p:nvPr/>
              </p:nvSpPr>
              <p:spPr>
                <a:xfrm>
                  <a:off x="7675918" y="1728885"/>
                  <a:ext cx="432048" cy="43204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2BC648F4-A9BB-00D9-9B48-F5D9AA35F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918" y="1728885"/>
                  <a:ext cx="432048" cy="432048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81DD4EC-B803-2DDA-8449-8AF762E13FB6}"/>
                    </a:ext>
                  </a:extLst>
                </p:cNvPr>
                <p:cNvSpPr/>
                <p:nvPr/>
              </p:nvSpPr>
              <p:spPr>
                <a:xfrm>
                  <a:off x="8509213" y="1764792"/>
                  <a:ext cx="432048" cy="432048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A81DD4EC-B803-2DDA-8449-8AF762E13F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213" y="1764792"/>
                  <a:ext cx="432048" cy="432048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AD73984-D07E-6F2E-FF7F-C04C32CA9C52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8107966" y="1944909"/>
              <a:ext cx="401247" cy="35907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F1A2432-599D-69AD-7997-C0821F9E643F}"/>
                  </a:ext>
                </a:extLst>
              </p:cNvPr>
              <p:cNvSpPr/>
              <p:nvPr/>
            </p:nvSpPr>
            <p:spPr>
              <a:xfrm>
                <a:off x="11513966" y="2099567"/>
                <a:ext cx="301131" cy="301131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8F1A2432-599D-69AD-7997-C0821F9E6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3966" y="2099567"/>
                <a:ext cx="301131" cy="30113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chemeClr val="tx1"/>
                </a:solidFill>
                <a:tailEnd type="triangle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B599A1C-99CC-4942-CB1F-652FA7E2F712}"/>
              </a:ext>
            </a:extLst>
          </p:cNvPr>
          <p:cNvCxnSpPr>
            <a:cxnSpLocks/>
            <a:stCxn id="37" idx="1"/>
            <a:endCxn id="34" idx="6"/>
          </p:cNvCxnSpPr>
          <p:nvPr/>
        </p:nvCxnSpPr>
        <p:spPr>
          <a:xfrm flipH="1" flipV="1">
            <a:off x="11293527" y="1929506"/>
            <a:ext cx="264539" cy="21416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0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75100-3C6B-A582-765E-2DAC0ED8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5DB5FA5-7819-2059-B081-F7137F1F4DB1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469078E9-0568-F940-76C3-7555B68C2C6C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05019E-4AF3-F3E3-E492-1BDAB2DF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7956F3-6E54-B9BE-5392-A7C325C262C4}"/>
              </a:ext>
            </a:extLst>
          </p:cNvPr>
          <p:cNvGrpSpPr/>
          <p:nvPr/>
        </p:nvGrpSpPr>
        <p:grpSpPr>
          <a:xfrm>
            <a:off x="605555" y="3244706"/>
            <a:ext cx="1020042" cy="2493079"/>
            <a:chOff x="259201" y="4090171"/>
            <a:chExt cx="557099" cy="1361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18D0A158-D9FC-CD55-F9A8-D97A5FA0B1C5}"/>
                    </a:ext>
                  </a:extLst>
                </p:cNvPr>
                <p:cNvSpPr/>
                <p:nvPr/>
              </p:nvSpPr>
              <p:spPr>
                <a:xfrm>
                  <a:off x="488901" y="4090171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18D0A158-D9FC-CD55-F9A8-D97A5FA0B1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01" y="4090171"/>
                  <a:ext cx="301131" cy="3011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5274E676-F4CF-AB73-3FC2-C0281D544B4D}"/>
                    </a:ext>
                  </a:extLst>
                </p:cNvPr>
                <p:cNvSpPr/>
                <p:nvPr/>
              </p:nvSpPr>
              <p:spPr>
                <a:xfrm>
                  <a:off x="259201" y="4592870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5274E676-F4CF-AB73-3FC2-C0281D544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1" y="4592870"/>
                  <a:ext cx="301131" cy="3011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75D8122-603C-E3E1-0559-050062EE99AE}"/>
                </a:ext>
              </a:extLst>
            </p:cNvPr>
            <p:cNvCxnSpPr>
              <a:cxnSpLocks/>
              <a:stCxn id="33" idx="3"/>
              <a:endCxn id="34" idx="0"/>
            </p:cNvCxnSpPr>
            <p:nvPr/>
          </p:nvCxnSpPr>
          <p:spPr>
            <a:xfrm flipH="1">
              <a:off x="409767" y="4347202"/>
              <a:ext cx="123234" cy="24566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9F26C65E-5DE0-17A5-D1B7-84DDA1157814}"/>
                    </a:ext>
                  </a:extLst>
                </p:cNvPr>
                <p:cNvSpPr/>
                <p:nvPr/>
              </p:nvSpPr>
              <p:spPr>
                <a:xfrm>
                  <a:off x="515169" y="5150642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9F26C65E-5DE0-17A5-D1B7-84DDA11578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69" y="5150642"/>
                  <a:ext cx="301131" cy="3011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4BBF210-C89C-EEF6-EC1A-64B3418389F7}"/>
                </a:ext>
              </a:extLst>
            </p:cNvPr>
            <p:cNvCxnSpPr>
              <a:cxnSpLocks/>
              <a:stCxn id="37" idx="1"/>
              <a:endCxn id="34" idx="4"/>
            </p:cNvCxnSpPr>
            <p:nvPr/>
          </p:nvCxnSpPr>
          <p:spPr>
            <a:xfrm flipH="1" flipV="1">
              <a:off x="409767" y="4894001"/>
              <a:ext cx="149502" cy="30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06C262-5BD9-CC16-F3DA-96E1FA9D1B87}"/>
              </a:ext>
            </a:extLst>
          </p:cNvPr>
          <p:cNvSpPr/>
          <p:nvPr/>
        </p:nvSpPr>
        <p:spPr>
          <a:xfrm>
            <a:off x="409767" y="1778940"/>
            <a:ext cx="1612452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7A80C0-FA04-FBE1-5B38-D71DF1B5111E}"/>
              </a:ext>
            </a:extLst>
          </p:cNvPr>
          <p:cNvSpPr/>
          <p:nvPr/>
        </p:nvSpPr>
        <p:spPr>
          <a:xfrm>
            <a:off x="2855640" y="266602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18C2FA1-7365-8F6B-6699-00344756014D}"/>
              </a:ext>
            </a:extLst>
          </p:cNvPr>
          <p:cNvSpPr/>
          <p:nvPr/>
        </p:nvSpPr>
        <p:spPr>
          <a:xfrm>
            <a:off x="2855640" y="3025333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4F915C-533F-542A-6C43-FA6AA37411EC}"/>
              </a:ext>
            </a:extLst>
          </p:cNvPr>
          <p:cNvSpPr/>
          <p:nvPr/>
        </p:nvSpPr>
        <p:spPr>
          <a:xfrm>
            <a:off x="2855640" y="3384640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ADF7EA1-0501-6994-3D31-3EA7F86CCE51}"/>
              </a:ext>
            </a:extLst>
          </p:cNvPr>
          <p:cNvSpPr/>
          <p:nvPr/>
        </p:nvSpPr>
        <p:spPr>
          <a:xfrm>
            <a:off x="2855640" y="3743947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92EC16-F75C-54CF-4637-9F8B8188CE24}"/>
              </a:ext>
            </a:extLst>
          </p:cNvPr>
          <p:cNvSpPr/>
          <p:nvPr/>
        </p:nvSpPr>
        <p:spPr>
          <a:xfrm>
            <a:off x="2855640" y="4103254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2E68F7C-0404-275E-AD38-EC17D94B93E8}"/>
              </a:ext>
            </a:extLst>
          </p:cNvPr>
          <p:cNvSpPr/>
          <p:nvPr/>
        </p:nvSpPr>
        <p:spPr>
          <a:xfrm>
            <a:off x="2855640" y="4462561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9BEAF7-25EA-090E-ECB2-92B819AC2D0D}"/>
              </a:ext>
            </a:extLst>
          </p:cNvPr>
          <p:cNvSpPr/>
          <p:nvPr/>
        </p:nvSpPr>
        <p:spPr>
          <a:xfrm>
            <a:off x="2855640" y="4821868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2C9BB8B-16F2-ADD6-F62B-208C7F4BD054}"/>
              </a:ext>
            </a:extLst>
          </p:cNvPr>
          <p:cNvSpPr/>
          <p:nvPr/>
        </p:nvSpPr>
        <p:spPr>
          <a:xfrm>
            <a:off x="2855640" y="518117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F2992F-E220-0353-5DD2-0E1ED4D0BBF6}"/>
              </a:ext>
            </a:extLst>
          </p:cNvPr>
          <p:cNvSpPr/>
          <p:nvPr/>
        </p:nvSpPr>
        <p:spPr>
          <a:xfrm>
            <a:off x="2855640" y="554048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1623F0-61FF-7487-46A3-8E64943FD81A}"/>
              </a:ext>
            </a:extLst>
          </p:cNvPr>
          <p:cNvSpPr txBox="1"/>
          <p:nvPr/>
        </p:nvSpPr>
        <p:spPr>
          <a:xfrm rot="5400000">
            <a:off x="2857471" y="4454869"/>
            <a:ext cx="401347" cy="375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572C478-FE39-CB1F-6F3F-A55258B14AC2}"/>
              </a:ext>
            </a:extLst>
          </p:cNvPr>
          <p:cNvSpPr/>
          <p:nvPr/>
        </p:nvSpPr>
        <p:spPr>
          <a:xfrm>
            <a:off x="4295800" y="3617705"/>
            <a:ext cx="2160240" cy="1331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7BE75C0-EE6F-6E06-5917-E15B9B0B1FCB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215680" y="428327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C5AF29E-0F9F-5F20-EE27-55E5E31EFB15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1577500" y="3520390"/>
            <a:ext cx="1134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97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5F445-320B-5275-DB39-02E8253AF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D584B65-BF6C-2D29-24A0-E7F6672E5553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218B8059-A9A8-3940-F707-C47A1E97D9B7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681864-0C33-0BC9-8A20-B43264AE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8937EE-F966-925D-C7CE-B6EF8FD74AF7}"/>
              </a:ext>
            </a:extLst>
          </p:cNvPr>
          <p:cNvGrpSpPr/>
          <p:nvPr/>
        </p:nvGrpSpPr>
        <p:grpSpPr>
          <a:xfrm>
            <a:off x="605555" y="3244706"/>
            <a:ext cx="1020042" cy="2493079"/>
            <a:chOff x="259201" y="4090171"/>
            <a:chExt cx="557099" cy="1361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108C2F53-6FD3-4D7C-18AF-8B0487C58BBA}"/>
                    </a:ext>
                  </a:extLst>
                </p:cNvPr>
                <p:cNvSpPr/>
                <p:nvPr/>
              </p:nvSpPr>
              <p:spPr>
                <a:xfrm>
                  <a:off x="488901" y="4090171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108C2F53-6FD3-4D7C-18AF-8B0487C58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01" y="4090171"/>
                  <a:ext cx="301131" cy="3011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B4B444D-2D20-BECC-A5A6-06C64569C057}"/>
                    </a:ext>
                  </a:extLst>
                </p:cNvPr>
                <p:cNvSpPr/>
                <p:nvPr/>
              </p:nvSpPr>
              <p:spPr>
                <a:xfrm>
                  <a:off x="259201" y="4592870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FB4B444D-2D20-BECC-A5A6-06C64569C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1" y="4592870"/>
                  <a:ext cx="301131" cy="3011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09FA3A5-4EC1-CE4F-6723-31540EFDEDCF}"/>
                </a:ext>
              </a:extLst>
            </p:cNvPr>
            <p:cNvCxnSpPr>
              <a:cxnSpLocks/>
              <a:stCxn id="33" idx="3"/>
              <a:endCxn id="34" idx="0"/>
            </p:cNvCxnSpPr>
            <p:nvPr/>
          </p:nvCxnSpPr>
          <p:spPr>
            <a:xfrm flipH="1">
              <a:off x="409767" y="4347202"/>
              <a:ext cx="123234" cy="24566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9AAD631-0AE7-F466-FB3D-AB15EFDF523F}"/>
                    </a:ext>
                  </a:extLst>
                </p:cNvPr>
                <p:cNvSpPr/>
                <p:nvPr/>
              </p:nvSpPr>
              <p:spPr>
                <a:xfrm>
                  <a:off x="515169" y="5150642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89AAD631-0AE7-F466-FB3D-AB15EFDF52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69" y="5150642"/>
                  <a:ext cx="301131" cy="3011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038860-8E41-7603-2898-D89DE3133DB8}"/>
                </a:ext>
              </a:extLst>
            </p:cNvPr>
            <p:cNvCxnSpPr>
              <a:cxnSpLocks/>
              <a:stCxn id="37" idx="1"/>
              <a:endCxn id="34" idx="4"/>
            </p:cNvCxnSpPr>
            <p:nvPr/>
          </p:nvCxnSpPr>
          <p:spPr>
            <a:xfrm flipH="1" flipV="1">
              <a:off x="409767" y="4894001"/>
              <a:ext cx="149502" cy="30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2884FD2-4970-D313-A0E1-1A803E83340D}"/>
              </a:ext>
            </a:extLst>
          </p:cNvPr>
          <p:cNvSpPr/>
          <p:nvPr/>
        </p:nvSpPr>
        <p:spPr>
          <a:xfrm>
            <a:off x="409767" y="1778940"/>
            <a:ext cx="1612452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54F0494-D909-D3AE-686D-0399E436E79F}"/>
              </a:ext>
            </a:extLst>
          </p:cNvPr>
          <p:cNvSpPr/>
          <p:nvPr/>
        </p:nvSpPr>
        <p:spPr>
          <a:xfrm>
            <a:off x="2855640" y="266602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238472-52A5-FB9D-DE24-1B830C36A6FA}"/>
              </a:ext>
            </a:extLst>
          </p:cNvPr>
          <p:cNvSpPr/>
          <p:nvPr/>
        </p:nvSpPr>
        <p:spPr>
          <a:xfrm>
            <a:off x="2855640" y="3025333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7BA48B2-FD3C-FBEC-9900-49D24B575252}"/>
              </a:ext>
            </a:extLst>
          </p:cNvPr>
          <p:cNvSpPr/>
          <p:nvPr/>
        </p:nvSpPr>
        <p:spPr>
          <a:xfrm>
            <a:off x="2855640" y="3384640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F42291-39DA-69F2-307C-B18A0B74229F}"/>
              </a:ext>
            </a:extLst>
          </p:cNvPr>
          <p:cNvSpPr/>
          <p:nvPr/>
        </p:nvSpPr>
        <p:spPr>
          <a:xfrm>
            <a:off x="2855640" y="3743947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C46184-B645-A00C-64CD-56529251ABE7}"/>
              </a:ext>
            </a:extLst>
          </p:cNvPr>
          <p:cNvSpPr/>
          <p:nvPr/>
        </p:nvSpPr>
        <p:spPr>
          <a:xfrm>
            <a:off x="2855640" y="4103254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29D9824-C9C4-0A10-6C7F-0F9E1B440853}"/>
              </a:ext>
            </a:extLst>
          </p:cNvPr>
          <p:cNvSpPr/>
          <p:nvPr/>
        </p:nvSpPr>
        <p:spPr>
          <a:xfrm>
            <a:off x="2855640" y="4462561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79932D-9E76-6A04-D6A3-0AD739F21A00}"/>
              </a:ext>
            </a:extLst>
          </p:cNvPr>
          <p:cNvSpPr/>
          <p:nvPr/>
        </p:nvSpPr>
        <p:spPr>
          <a:xfrm>
            <a:off x="2855640" y="4821868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0426FD-2C90-FB0A-AAE9-070391CC21D4}"/>
              </a:ext>
            </a:extLst>
          </p:cNvPr>
          <p:cNvSpPr/>
          <p:nvPr/>
        </p:nvSpPr>
        <p:spPr>
          <a:xfrm>
            <a:off x="2855640" y="518117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B988CC9-4B17-5092-73FE-A4728564BE6C}"/>
              </a:ext>
            </a:extLst>
          </p:cNvPr>
          <p:cNvSpPr/>
          <p:nvPr/>
        </p:nvSpPr>
        <p:spPr>
          <a:xfrm>
            <a:off x="2855640" y="554048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A9F4AB-7C6E-6793-E60F-731055ABA9A2}"/>
              </a:ext>
            </a:extLst>
          </p:cNvPr>
          <p:cNvSpPr/>
          <p:nvPr/>
        </p:nvSpPr>
        <p:spPr>
          <a:xfrm>
            <a:off x="4295800" y="3617705"/>
            <a:ext cx="2160240" cy="1331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866E7E8-D091-DC9B-F980-FEEEB7F42A32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215680" y="428327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6A1990C-77FB-2DA2-2493-A507F4F11B3B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1156922" y="4440827"/>
            <a:ext cx="1482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6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0810-04B2-3338-4772-F5011FEF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5D5DA64-D4F9-53C0-2F0B-FE734C705162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4F074709-14EE-3D06-A94A-58F57F8BE73D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NetGAN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: Generating Graphs via Random Walks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519C0B-B7B7-46A4-BC52-69A77AD3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0BDBF77-0E19-0F74-5A18-3009C0D0610B}"/>
              </a:ext>
            </a:extLst>
          </p:cNvPr>
          <p:cNvGrpSpPr/>
          <p:nvPr/>
        </p:nvGrpSpPr>
        <p:grpSpPr>
          <a:xfrm>
            <a:off x="605555" y="3244706"/>
            <a:ext cx="1020042" cy="2493079"/>
            <a:chOff x="259201" y="4090171"/>
            <a:chExt cx="557099" cy="1361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E4716FBB-5158-7A67-A676-2B602E1357C6}"/>
                    </a:ext>
                  </a:extLst>
                </p:cNvPr>
                <p:cNvSpPr/>
                <p:nvPr/>
              </p:nvSpPr>
              <p:spPr>
                <a:xfrm>
                  <a:off x="488901" y="4090171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E4716FBB-5158-7A67-A676-2B602E135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01" y="4090171"/>
                  <a:ext cx="301131" cy="3011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988994E7-009E-5073-52F5-6E7E94D18DF1}"/>
                    </a:ext>
                  </a:extLst>
                </p:cNvPr>
                <p:cNvSpPr/>
                <p:nvPr/>
              </p:nvSpPr>
              <p:spPr>
                <a:xfrm>
                  <a:off x="259201" y="4592870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988994E7-009E-5073-52F5-6E7E94D18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1" y="4592870"/>
                  <a:ext cx="301131" cy="3011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0CC7B14-4173-5F88-3C02-042131A03462}"/>
                </a:ext>
              </a:extLst>
            </p:cNvPr>
            <p:cNvCxnSpPr>
              <a:cxnSpLocks/>
              <a:stCxn id="33" idx="3"/>
              <a:endCxn id="34" idx="0"/>
            </p:cNvCxnSpPr>
            <p:nvPr/>
          </p:nvCxnSpPr>
          <p:spPr>
            <a:xfrm flipH="1">
              <a:off x="409767" y="4347202"/>
              <a:ext cx="123234" cy="24566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B09058F-451D-8546-5526-7A5370C2B755}"/>
                    </a:ext>
                  </a:extLst>
                </p:cNvPr>
                <p:cNvSpPr/>
                <p:nvPr/>
              </p:nvSpPr>
              <p:spPr>
                <a:xfrm>
                  <a:off x="515169" y="5150642"/>
                  <a:ext cx="301131" cy="301131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7B09058F-451D-8546-5526-7A5370C2B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69" y="5150642"/>
                  <a:ext cx="301131" cy="3011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tailEnd type="triangle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FA07D95-0D29-6F71-CA89-A07C61E5A85D}"/>
                </a:ext>
              </a:extLst>
            </p:cNvPr>
            <p:cNvCxnSpPr>
              <a:cxnSpLocks/>
              <a:stCxn id="37" idx="1"/>
              <a:endCxn id="34" idx="4"/>
            </p:cNvCxnSpPr>
            <p:nvPr/>
          </p:nvCxnSpPr>
          <p:spPr>
            <a:xfrm flipH="1" flipV="1">
              <a:off x="409767" y="4894001"/>
              <a:ext cx="149502" cy="3007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EDB6C6E-54BA-341D-6808-DFB08DFA7D19}"/>
              </a:ext>
            </a:extLst>
          </p:cNvPr>
          <p:cNvSpPr/>
          <p:nvPr/>
        </p:nvSpPr>
        <p:spPr>
          <a:xfrm>
            <a:off x="409767" y="1778940"/>
            <a:ext cx="1612452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0793F8-CF87-1E1A-FD2A-23C296CE360A}"/>
              </a:ext>
            </a:extLst>
          </p:cNvPr>
          <p:cNvSpPr/>
          <p:nvPr/>
        </p:nvSpPr>
        <p:spPr>
          <a:xfrm>
            <a:off x="2855640" y="266602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2CF190-60B5-CEF3-587E-374BEF0532FD}"/>
              </a:ext>
            </a:extLst>
          </p:cNvPr>
          <p:cNvSpPr/>
          <p:nvPr/>
        </p:nvSpPr>
        <p:spPr>
          <a:xfrm>
            <a:off x="2855640" y="3025333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E7B681C-6FA1-F6B6-800C-76F3311BC8D3}"/>
              </a:ext>
            </a:extLst>
          </p:cNvPr>
          <p:cNvSpPr/>
          <p:nvPr/>
        </p:nvSpPr>
        <p:spPr>
          <a:xfrm>
            <a:off x="2855640" y="3384640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AD5164-687A-2545-D24B-62D43B34ABC5}"/>
              </a:ext>
            </a:extLst>
          </p:cNvPr>
          <p:cNvSpPr/>
          <p:nvPr/>
        </p:nvSpPr>
        <p:spPr>
          <a:xfrm>
            <a:off x="2855640" y="3743947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A64BA0-ABF0-86F2-9311-3CF2B28636B7}"/>
              </a:ext>
            </a:extLst>
          </p:cNvPr>
          <p:cNvSpPr/>
          <p:nvPr/>
        </p:nvSpPr>
        <p:spPr>
          <a:xfrm>
            <a:off x="2855640" y="4103254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E50347-D6F5-D606-F1BD-CA0F9B419B9D}"/>
              </a:ext>
            </a:extLst>
          </p:cNvPr>
          <p:cNvSpPr/>
          <p:nvPr/>
        </p:nvSpPr>
        <p:spPr>
          <a:xfrm>
            <a:off x="2855640" y="4462561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EAD07F-3C50-D8BB-09AF-337964DEF6CF}"/>
              </a:ext>
            </a:extLst>
          </p:cNvPr>
          <p:cNvSpPr/>
          <p:nvPr/>
        </p:nvSpPr>
        <p:spPr>
          <a:xfrm>
            <a:off x="2855640" y="4821868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AF6F3-5FDF-2C3A-3ACF-0D561B13F1D2}"/>
              </a:ext>
            </a:extLst>
          </p:cNvPr>
          <p:cNvSpPr/>
          <p:nvPr/>
        </p:nvSpPr>
        <p:spPr>
          <a:xfrm>
            <a:off x="2855640" y="518117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CD25B6-A160-EF17-0130-322C9F7AC41F}"/>
              </a:ext>
            </a:extLst>
          </p:cNvPr>
          <p:cNvSpPr/>
          <p:nvPr/>
        </p:nvSpPr>
        <p:spPr>
          <a:xfrm>
            <a:off x="2855640" y="554048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7204D50-CB7A-7EBA-82FA-90B024247D82}"/>
              </a:ext>
            </a:extLst>
          </p:cNvPr>
          <p:cNvSpPr/>
          <p:nvPr/>
        </p:nvSpPr>
        <p:spPr>
          <a:xfrm>
            <a:off x="4295800" y="3617705"/>
            <a:ext cx="2160240" cy="13311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6F4F04-E968-9911-CBA8-82627CEEBF68}"/>
              </a:ext>
            </a:extLst>
          </p:cNvPr>
          <p:cNvSpPr txBox="1"/>
          <p:nvPr/>
        </p:nvSpPr>
        <p:spPr>
          <a:xfrm>
            <a:off x="7813180" y="3307269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True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03F2BA-F58E-F831-515D-24A9D7486247}"/>
              </a:ext>
            </a:extLst>
          </p:cNvPr>
          <p:cNvSpPr txBox="1"/>
          <p:nvPr/>
        </p:nvSpPr>
        <p:spPr>
          <a:xfrm>
            <a:off x="7813180" y="47641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Fake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FCA11A7-4126-8E28-0FBD-DF2F50AEEA39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6456040" y="3491935"/>
            <a:ext cx="1357140" cy="7913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5158169-BA51-0910-A5BB-32CAF0ECDE41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6456040" y="4283274"/>
            <a:ext cx="1357140" cy="665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7F2D69C-2A98-0AE1-3441-A0D1CC9DA349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215680" y="4283274"/>
            <a:ext cx="10801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5961417-E1EB-36D4-9737-64B6C0A0D82E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1625597" y="5462101"/>
            <a:ext cx="108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49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6340B-738A-F744-1C69-F85B604F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C30EC2D3-71A4-6BE8-D1C9-DE85FE3B5787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12BA38F9-F558-7D4D-E9A0-78928FE27CD2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When to stop the training process?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6198F1-D139-3990-3106-C907093E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225B3-C0D4-3A4F-A6F6-F8E3080C6123}"/>
              </a:ext>
            </a:extLst>
          </p:cNvPr>
          <p:cNvSpPr txBox="1"/>
          <p:nvPr/>
        </p:nvSpPr>
        <p:spPr>
          <a:xfrm>
            <a:off x="1127447" y="1988840"/>
            <a:ext cx="9772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VAL-CRITERION: </a:t>
            </a:r>
            <a:r>
              <a:rPr lang="en-US" altLang="ko-KR" dirty="0"/>
              <a:t>1000</a:t>
            </a:r>
            <a:r>
              <a:rPr lang="ko-KR" altLang="en-US" dirty="0"/>
              <a:t>번의 </a:t>
            </a:r>
            <a:r>
              <a:rPr lang="en-US" altLang="ko-KR" dirty="0"/>
              <a:t>Epoch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생성된 랜덤 워크를 슬라이딩 윈도우 방식으로 저장하여</a:t>
            </a:r>
            <a:r>
              <a:rPr lang="en-US" altLang="ko-KR" dirty="0"/>
              <a:t>, </a:t>
            </a:r>
            <a:r>
              <a:rPr lang="ko-KR" altLang="en-US" dirty="0"/>
              <a:t>전이 횟수 행렬</a:t>
            </a:r>
            <a:r>
              <a:rPr lang="en-US" altLang="ko-KR" dirty="0"/>
              <a:t>(transition count matrix)</a:t>
            </a:r>
            <a:r>
              <a:rPr lang="ko-KR" altLang="en-US" dirty="0"/>
              <a:t>을 구성한다</a:t>
            </a:r>
            <a:r>
              <a:rPr lang="en-US" altLang="ko-KR" dirty="0"/>
              <a:t>. </a:t>
            </a:r>
            <a:r>
              <a:rPr lang="ko-KR" altLang="en-US" dirty="0"/>
              <a:t>이후 링크 예측 성능을 검증 세트에 평가하여 검증 성능이 개선되지 않으면 훈련을 종료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EO-CRITERION</a:t>
            </a:r>
            <a:r>
              <a:rPr lang="en-US" altLang="ko-KR" dirty="0"/>
              <a:t>: </a:t>
            </a:r>
            <a:r>
              <a:rPr lang="ko-KR" altLang="en-US" dirty="0"/>
              <a:t>생성된 그래프와 원본 그래프간 사용자가 지정한 </a:t>
            </a:r>
            <a:r>
              <a:rPr lang="en-US" altLang="ko-KR" dirty="0"/>
              <a:t>edge overlap</a:t>
            </a:r>
            <a:r>
              <a:rPr lang="ko-KR" altLang="en-US" dirty="0"/>
              <a:t>을 달성 했을 때 종료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4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A3B42-80E7-E41D-238A-414D651B8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ABDC55B9-2C9F-8138-1EAF-EB2CA4A0F7A7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C7D1A3B9-0833-5804-6A27-A6BBD00F8EC1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3832FD-E7CC-0EE5-AD93-8DC48927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D7A89E-E4BE-1AB5-5E1A-A2023AECCB2D}"/>
              </a:ext>
            </a:extLst>
          </p:cNvPr>
          <p:cNvSpPr/>
          <p:nvPr/>
        </p:nvSpPr>
        <p:spPr>
          <a:xfrm>
            <a:off x="3575720" y="3212976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9B4D0E-BC60-FB64-3740-8B940C81DADE}"/>
              </a:ext>
            </a:extLst>
          </p:cNvPr>
          <p:cNvSpPr/>
          <p:nvPr/>
        </p:nvSpPr>
        <p:spPr>
          <a:xfrm>
            <a:off x="6348028" y="3212976"/>
            <a:ext cx="1512168" cy="914400"/>
          </a:xfrm>
          <a:prstGeom prst="round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27D6D-BEAC-BD3C-5886-C0BA3D8831AD}"/>
              </a:ext>
            </a:extLst>
          </p:cNvPr>
          <p:cNvSpPr txBox="1"/>
          <p:nvPr/>
        </p:nvSpPr>
        <p:spPr>
          <a:xfrm>
            <a:off x="1414971" y="3356992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Random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noise Z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CCC454-B1E4-B39E-EC13-7F7C9F30B3DE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471671" y="3670176"/>
            <a:ext cx="1104049" cy="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B6071F-153B-E847-CEFF-5DADC79393E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87888" y="3670176"/>
            <a:ext cx="126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B02AF1-DAD5-AF28-99A7-610475FDD1ED}"/>
              </a:ext>
            </a:extLst>
          </p:cNvPr>
          <p:cNvGrpSpPr/>
          <p:nvPr/>
        </p:nvGrpSpPr>
        <p:grpSpPr>
          <a:xfrm flipH="1">
            <a:off x="6462503" y="4221088"/>
            <a:ext cx="1114979" cy="382278"/>
            <a:chOff x="3208267" y="2478071"/>
            <a:chExt cx="1408393" cy="48287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A09D499-31DB-1AF3-C37B-6210FE850DCA}"/>
                </a:ext>
              </a:extLst>
            </p:cNvPr>
            <p:cNvSpPr/>
            <p:nvPr/>
          </p:nvSpPr>
          <p:spPr>
            <a:xfrm>
              <a:off x="3208267" y="2478071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067E0E-6013-1078-5CB0-51D88A4298B9}"/>
                </a:ext>
              </a:extLst>
            </p:cNvPr>
            <p:cNvSpPr/>
            <p:nvPr/>
          </p:nvSpPr>
          <p:spPr>
            <a:xfrm>
              <a:off x="3731385" y="2759749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59B2B1F-E3A8-FF2A-5EE8-E7B517388C27}"/>
                </a:ext>
              </a:extLst>
            </p:cNvPr>
            <p:cNvSpPr/>
            <p:nvPr/>
          </p:nvSpPr>
          <p:spPr>
            <a:xfrm>
              <a:off x="4415461" y="267927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2AA7A35-7F43-6E2E-08F5-9371CBA7C37D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3380001" y="2649805"/>
              <a:ext cx="351383" cy="210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09681E1-6EC4-5E55-F2CB-EF62A28EFFC1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>
              <a:off x="3932583" y="2779869"/>
              <a:ext cx="482877" cy="8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8B1001-0D30-37B4-F251-76A09B3453FC}"/>
              </a:ext>
            </a:extLst>
          </p:cNvPr>
          <p:cNvGrpSpPr/>
          <p:nvPr/>
        </p:nvGrpSpPr>
        <p:grpSpPr>
          <a:xfrm flipH="1">
            <a:off x="6544039" y="4762652"/>
            <a:ext cx="1103884" cy="481819"/>
            <a:chOff x="3222282" y="2679270"/>
            <a:chExt cx="1394378" cy="60861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D8C5EDB-3C66-E448-11BF-B8ED449A6122}"/>
                </a:ext>
              </a:extLst>
            </p:cNvPr>
            <p:cNvSpPr/>
            <p:nvPr/>
          </p:nvSpPr>
          <p:spPr>
            <a:xfrm>
              <a:off x="3222282" y="3086683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FB7EAD8-267B-9F6C-EC1E-6CD6FE4141DA}"/>
                </a:ext>
              </a:extLst>
            </p:cNvPr>
            <p:cNvSpPr/>
            <p:nvPr/>
          </p:nvSpPr>
          <p:spPr>
            <a:xfrm>
              <a:off x="3731385" y="2759749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7500DE-636D-97EA-41BC-6EE99960A669}"/>
                </a:ext>
              </a:extLst>
            </p:cNvPr>
            <p:cNvSpPr/>
            <p:nvPr/>
          </p:nvSpPr>
          <p:spPr>
            <a:xfrm>
              <a:off x="4415461" y="267927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19EDED3-8594-2348-90CA-1D835C3C42F0}"/>
                </a:ext>
              </a:extLst>
            </p:cNvPr>
            <p:cNvCxnSpPr>
              <a:cxnSpLocks/>
              <a:stCxn id="19" idx="7"/>
              <a:endCxn id="20" idx="2"/>
            </p:cNvCxnSpPr>
            <p:nvPr/>
          </p:nvCxnSpPr>
          <p:spPr>
            <a:xfrm flipV="1">
              <a:off x="3394017" y="2860350"/>
              <a:ext cx="337368" cy="25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68C0EF0-9E58-96EF-4AF7-55B608B52D87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3932583" y="2779869"/>
              <a:ext cx="482877" cy="8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0EA19A7-69DF-6C97-05E3-B88366214B8A}"/>
              </a:ext>
            </a:extLst>
          </p:cNvPr>
          <p:cNvGrpSpPr/>
          <p:nvPr/>
        </p:nvGrpSpPr>
        <p:grpSpPr>
          <a:xfrm flipH="1">
            <a:off x="6553252" y="5237589"/>
            <a:ext cx="850915" cy="624713"/>
            <a:chOff x="3541821" y="2679270"/>
            <a:chExt cx="1074839" cy="78910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005058F-0F63-12C5-57DE-6B94540713C7}"/>
                </a:ext>
              </a:extLst>
            </p:cNvPr>
            <p:cNvSpPr/>
            <p:nvPr/>
          </p:nvSpPr>
          <p:spPr>
            <a:xfrm>
              <a:off x="3541821" y="2687963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EB3E52A-6625-CE0A-08DD-2BEB2F24541A}"/>
                </a:ext>
              </a:extLst>
            </p:cNvPr>
            <p:cNvSpPr/>
            <p:nvPr/>
          </p:nvSpPr>
          <p:spPr>
            <a:xfrm>
              <a:off x="4047211" y="326718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77EB245-0779-48C0-F1C4-D3C3219891AC}"/>
                </a:ext>
              </a:extLst>
            </p:cNvPr>
            <p:cNvSpPr/>
            <p:nvPr/>
          </p:nvSpPr>
          <p:spPr>
            <a:xfrm>
              <a:off x="4415461" y="267927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8E39F5D-FA6E-189C-F05E-C3C780100596}"/>
                </a:ext>
              </a:extLst>
            </p:cNvPr>
            <p:cNvCxnSpPr>
              <a:cxnSpLocks/>
              <a:stCxn id="30" idx="5"/>
              <a:endCxn id="31" idx="2"/>
            </p:cNvCxnSpPr>
            <p:nvPr/>
          </p:nvCxnSpPr>
          <p:spPr>
            <a:xfrm>
              <a:off x="3713556" y="2859698"/>
              <a:ext cx="333654" cy="508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A7F1A40-5265-DE60-08D3-3CC05EA9559F}"/>
                </a:ext>
              </a:extLst>
            </p:cNvPr>
            <p:cNvCxnSpPr>
              <a:cxnSpLocks/>
              <a:endCxn id="31" idx="6"/>
            </p:cNvCxnSpPr>
            <p:nvPr/>
          </p:nvCxnSpPr>
          <p:spPr>
            <a:xfrm flipH="1">
              <a:off x="4248409" y="2889162"/>
              <a:ext cx="267652" cy="47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884D247-14DD-9091-BFA5-EBDDDEAE2854}"/>
              </a:ext>
            </a:extLst>
          </p:cNvPr>
          <p:cNvGrpSpPr/>
          <p:nvPr/>
        </p:nvGrpSpPr>
        <p:grpSpPr>
          <a:xfrm flipH="1">
            <a:off x="6426458" y="6059787"/>
            <a:ext cx="1043614" cy="238924"/>
            <a:chOff x="3456499" y="3166581"/>
            <a:chExt cx="1318248" cy="30179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22B2E43-03A3-01C0-29D1-EB4F722368AA}"/>
                </a:ext>
              </a:extLst>
            </p:cNvPr>
            <p:cNvSpPr/>
            <p:nvPr/>
          </p:nvSpPr>
          <p:spPr>
            <a:xfrm>
              <a:off x="3456499" y="3166581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83437D-AB10-2B02-A62A-5083552B0335}"/>
                </a:ext>
              </a:extLst>
            </p:cNvPr>
            <p:cNvSpPr/>
            <p:nvPr/>
          </p:nvSpPr>
          <p:spPr>
            <a:xfrm>
              <a:off x="4047211" y="326718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3F6146E-2E42-F936-1AA4-0E932EEBA476}"/>
                </a:ext>
              </a:extLst>
            </p:cNvPr>
            <p:cNvSpPr/>
            <p:nvPr/>
          </p:nvSpPr>
          <p:spPr>
            <a:xfrm>
              <a:off x="4573548" y="326718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F646D4A-6B49-3CA1-4B01-B7B066F2D1BF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3657698" y="3267181"/>
              <a:ext cx="389512" cy="100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EA6C2AE-7FDF-2DB6-FED0-8B4C5E437CFC}"/>
                </a:ext>
              </a:extLst>
            </p:cNvPr>
            <p:cNvCxnSpPr>
              <a:cxnSpLocks/>
              <a:stCxn id="49" idx="2"/>
              <a:endCxn id="48" idx="6"/>
            </p:cNvCxnSpPr>
            <p:nvPr/>
          </p:nvCxnSpPr>
          <p:spPr>
            <a:xfrm flipH="1">
              <a:off x="4248410" y="3367780"/>
              <a:ext cx="3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31C29A-C84E-9390-1F84-1ABF3C9083FB}"/>
              </a:ext>
            </a:extLst>
          </p:cNvPr>
          <p:cNvSpPr/>
          <p:nvPr/>
        </p:nvSpPr>
        <p:spPr>
          <a:xfrm>
            <a:off x="9313435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CEB6E5-54B7-4689-2FA7-1CB50011FF2C}"/>
              </a:ext>
            </a:extLst>
          </p:cNvPr>
          <p:cNvSpPr/>
          <p:nvPr/>
        </p:nvSpPr>
        <p:spPr>
          <a:xfrm>
            <a:off x="9854933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CF2C25D-A690-409D-9C39-6F68A03FA3AD}"/>
              </a:ext>
            </a:extLst>
          </p:cNvPr>
          <p:cNvSpPr/>
          <p:nvPr/>
        </p:nvSpPr>
        <p:spPr>
          <a:xfrm>
            <a:off x="10396432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4AB5817-3C9E-F98F-5AB5-854421601743}"/>
              </a:ext>
            </a:extLst>
          </p:cNvPr>
          <p:cNvSpPr/>
          <p:nvPr/>
        </p:nvSpPr>
        <p:spPr>
          <a:xfrm>
            <a:off x="10937930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09ACB1B-F7D9-A124-0071-D328CD50A7BD}"/>
              </a:ext>
            </a:extLst>
          </p:cNvPr>
          <p:cNvSpPr/>
          <p:nvPr/>
        </p:nvSpPr>
        <p:spPr>
          <a:xfrm>
            <a:off x="9313435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E15308-E47E-6EF0-2B4B-53EDB6DBB449}"/>
              </a:ext>
            </a:extLst>
          </p:cNvPr>
          <p:cNvSpPr/>
          <p:nvPr/>
        </p:nvSpPr>
        <p:spPr>
          <a:xfrm>
            <a:off x="9854933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C2FDF9-C382-A95E-BFE7-8FA0AB0540E5}"/>
              </a:ext>
            </a:extLst>
          </p:cNvPr>
          <p:cNvSpPr/>
          <p:nvPr/>
        </p:nvSpPr>
        <p:spPr>
          <a:xfrm>
            <a:off x="10396432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ABE80A-89F0-C0D8-4E69-776370B53059}"/>
              </a:ext>
            </a:extLst>
          </p:cNvPr>
          <p:cNvSpPr/>
          <p:nvPr/>
        </p:nvSpPr>
        <p:spPr>
          <a:xfrm>
            <a:off x="10937930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7B0366-4452-8F2D-1356-41231D22DD1C}"/>
              </a:ext>
            </a:extLst>
          </p:cNvPr>
          <p:cNvSpPr/>
          <p:nvPr/>
        </p:nvSpPr>
        <p:spPr>
          <a:xfrm>
            <a:off x="9313435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11E9DA1-17D8-4F3D-D31B-D10547EE7905}"/>
              </a:ext>
            </a:extLst>
          </p:cNvPr>
          <p:cNvSpPr/>
          <p:nvPr/>
        </p:nvSpPr>
        <p:spPr>
          <a:xfrm>
            <a:off x="9854933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424EC9-5959-C8A6-213B-0F40107CA79D}"/>
              </a:ext>
            </a:extLst>
          </p:cNvPr>
          <p:cNvSpPr/>
          <p:nvPr/>
        </p:nvSpPr>
        <p:spPr>
          <a:xfrm>
            <a:off x="10396432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761D0D-46B3-F300-78E8-6373CC4EDF9E}"/>
              </a:ext>
            </a:extLst>
          </p:cNvPr>
          <p:cNvSpPr/>
          <p:nvPr/>
        </p:nvSpPr>
        <p:spPr>
          <a:xfrm>
            <a:off x="10937930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322EAB3-9C1E-7E83-B37D-905FE312F2A3}"/>
              </a:ext>
            </a:extLst>
          </p:cNvPr>
          <p:cNvSpPr/>
          <p:nvPr/>
        </p:nvSpPr>
        <p:spPr>
          <a:xfrm>
            <a:off x="9313435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B475521-6EA7-8EBE-FE17-190F6BE87202}"/>
              </a:ext>
            </a:extLst>
          </p:cNvPr>
          <p:cNvSpPr/>
          <p:nvPr/>
        </p:nvSpPr>
        <p:spPr>
          <a:xfrm>
            <a:off x="9854933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3F918CC-AC9A-94AF-A5E6-8019AC8C7B02}"/>
              </a:ext>
            </a:extLst>
          </p:cNvPr>
          <p:cNvSpPr/>
          <p:nvPr/>
        </p:nvSpPr>
        <p:spPr>
          <a:xfrm>
            <a:off x="10396432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68B1458-6F2D-7040-9F1B-829867D442E8}"/>
              </a:ext>
            </a:extLst>
          </p:cNvPr>
          <p:cNvSpPr/>
          <p:nvPr/>
        </p:nvSpPr>
        <p:spPr>
          <a:xfrm>
            <a:off x="10937930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C13738-1C29-CC32-B29C-129D18CF3FB9}"/>
              </a:ext>
            </a:extLst>
          </p:cNvPr>
          <p:cNvSpPr/>
          <p:nvPr/>
        </p:nvSpPr>
        <p:spPr>
          <a:xfrm>
            <a:off x="9313435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D6DC89A-2DC1-CE12-0628-3B1016932F89}"/>
              </a:ext>
            </a:extLst>
          </p:cNvPr>
          <p:cNvSpPr/>
          <p:nvPr/>
        </p:nvSpPr>
        <p:spPr>
          <a:xfrm>
            <a:off x="9854933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B06B5D3-91CB-1D7B-DB22-C49DB4ECD1C5}"/>
              </a:ext>
            </a:extLst>
          </p:cNvPr>
          <p:cNvSpPr/>
          <p:nvPr/>
        </p:nvSpPr>
        <p:spPr>
          <a:xfrm>
            <a:off x="10396432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5233F9D-F7F7-1326-E873-C4B0B94B3F2A}"/>
              </a:ext>
            </a:extLst>
          </p:cNvPr>
          <p:cNvSpPr/>
          <p:nvPr/>
        </p:nvSpPr>
        <p:spPr>
          <a:xfrm>
            <a:off x="10937930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D59E4E5-8623-5607-BA43-95CD59EEF33D}"/>
              </a:ext>
            </a:extLst>
          </p:cNvPr>
          <p:cNvSpPr/>
          <p:nvPr/>
        </p:nvSpPr>
        <p:spPr>
          <a:xfrm>
            <a:off x="8771937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168E656-FB78-D115-A001-B8B4548A07C2}"/>
              </a:ext>
            </a:extLst>
          </p:cNvPr>
          <p:cNvSpPr/>
          <p:nvPr/>
        </p:nvSpPr>
        <p:spPr>
          <a:xfrm>
            <a:off x="8771937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AA1D279-53A4-1736-78C4-26244D3C35FF}"/>
              </a:ext>
            </a:extLst>
          </p:cNvPr>
          <p:cNvSpPr/>
          <p:nvPr/>
        </p:nvSpPr>
        <p:spPr>
          <a:xfrm>
            <a:off x="8771937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01A2E9D-CA77-968C-EA82-33FC52609A16}"/>
              </a:ext>
            </a:extLst>
          </p:cNvPr>
          <p:cNvSpPr/>
          <p:nvPr/>
        </p:nvSpPr>
        <p:spPr>
          <a:xfrm>
            <a:off x="8771937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90B7A65-A34C-FF51-BA9B-BAF20A1EA7D8}"/>
              </a:ext>
            </a:extLst>
          </p:cNvPr>
          <p:cNvSpPr/>
          <p:nvPr/>
        </p:nvSpPr>
        <p:spPr>
          <a:xfrm>
            <a:off x="8771937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A7C18B-7E54-8232-9ED7-2A1A0AA27B43}"/>
              </a:ext>
            </a:extLst>
          </p:cNvPr>
          <p:cNvSpPr txBox="1"/>
          <p:nvPr/>
        </p:nvSpPr>
        <p:spPr>
          <a:xfrm>
            <a:off x="8862691" y="5304563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07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2C9E-DF0A-D309-3F26-08672B56C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3CA13BF-38A5-83E9-28AC-CBC4124365BD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28AD3919-D70D-0B23-3A6A-22A1D897A6AA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504BBB-3A89-C08F-BD9D-0249A10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3F13B1-FB3C-CFFF-A34A-68DDC52C642B}"/>
              </a:ext>
            </a:extLst>
          </p:cNvPr>
          <p:cNvSpPr/>
          <p:nvPr/>
        </p:nvSpPr>
        <p:spPr>
          <a:xfrm>
            <a:off x="1628627" y="310064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443726-CA90-3C76-2251-5CFF0B7DA220}"/>
              </a:ext>
            </a:extLst>
          </p:cNvPr>
          <p:cNvSpPr/>
          <p:nvPr/>
        </p:nvSpPr>
        <p:spPr>
          <a:xfrm>
            <a:off x="2170125" y="310064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DD0874-18DA-3901-6CE4-EF236F5FBFA5}"/>
              </a:ext>
            </a:extLst>
          </p:cNvPr>
          <p:cNvSpPr/>
          <p:nvPr/>
        </p:nvSpPr>
        <p:spPr>
          <a:xfrm>
            <a:off x="2711624" y="310064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98C1D0-7F42-CFBF-A571-3B198A597837}"/>
              </a:ext>
            </a:extLst>
          </p:cNvPr>
          <p:cNvSpPr/>
          <p:nvPr/>
        </p:nvSpPr>
        <p:spPr>
          <a:xfrm>
            <a:off x="3253122" y="310064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CD3DF4-AFC3-9C5D-DD10-4E222243FE0F}"/>
              </a:ext>
            </a:extLst>
          </p:cNvPr>
          <p:cNvSpPr/>
          <p:nvPr/>
        </p:nvSpPr>
        <p:spPr>
          <a:xfrm>
            <a:off x="1628627" y="364214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BF3346C-3A20-1CE5-1AE7-B31FCFE63DC4}"/>
              </a:ext>
            </a:extLst>
          </p:cNvPr>
          <p:cNvSpPr/>
          <p:nvPr/>
        </p:nvSpPr>
        <p:spPr>
          <a:xfrm>
            <a:off x="2170125" y="364214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30EFC5-E040-A2CF-A29B-9C86F48F7F14}"/>
              </a:ext>
            </a:extLst>
          </p:cNvPr>
          <p:cNvSpPr/>
          <p:nvPr/>
        </p:nvSpPr>
        <p:spPr>
          <a:xfrm>
            <a:off x="2711624" y="364214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05E9FF8-C105-B55C-6641-E0726DA10F97}"/>
              </a:ext>
            </a:extLst>
          </p:cNvPr>
          <p:cNvSpPr/>
          <p:nvPr/>
        </p:nvSpPr>
        <p:spPr>
          <a:xfrm>
            <a:off x="3253122" y="364214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A316758-E1B3-EA83-4A3D-35E5D49BE087}"/>
              </a:ext>
            </a:extLst>
          </p:cNvPr>
          <p:cNvSpPr/>
          <p:nvPr/>
        </p:nvSpPr>
        <p:spPr>
          <a:xfrm>
            <a:off x="1628627" y="418364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998AFB-06A2-363E-F143-D90A433A4C4A}"/>
              </a:ext>
            </a:extLst>
          </p:cNvPr>
          <p:cNvSpPr/>
          <p:nvPr/>
        </p:nvSpPr>
        <p:spPr>
          <a:xfrm>
            <a:off x="2170125" y="418364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EBFF96-B59C-37DC-2688-80B5F8D39B81}"/>
              </a:ext>
            </a:extLst>
          </p:cNvPr>
          <p:cNvSpPr/>
          <p:nvPr/>
        </p:nvSpPr>
        <p:spPr>
          <a:xfrm>
            <a:off x="2711624" y="418364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67EE8EB-F1DA-8C82-55A0-A874850FC019}"/>
              </a:ext>
            </a:extLst>
          </p:cNvPr>
          <p:cNvSpPr/>
          <p:nvPr/>
        </p:nvSpPr>
        <p:spPr>
          <a:xfrm>
            <a:off x="3253122" y="418364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E5DC0D8-E762-D19E-4FFB-CB7E7DC2E29D}"/>
              </a:ext>
            </a:extLst>
          </p:cNvPr>
          <p:cNvSpPr/>
          <p:nvPr/>
        </p:nvSpPr>
        <p:spPr>
          <a:xfrm>
            <a:off x="1628627" y="472514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EF445AD-3E69-4A80-FA18-975C8D985563}"/>
              </a:ext>
            </a:extLst>
          </p:cNvPr>
          <p:cNvSpPr/>
          <p:nvPr/>
        </p:nvSpPr>
        <p:spPr>
          <a:xfrm>
            <a:off x="2170125" y="472514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C9051E-BCDA-62AD-D73A-D36236C6395C}"/>
              </a:ext>
            </a:extLst>
          </p:cNvPr>
          <p:cNvSpPr/>
          <p:nvPr/>
        </p:nvSpPr>
        <p:spPr>
          <a:xfrm>
            <a:off x="2711624" y="472514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7B94208-6772-9867-51CA-87957801D771}"/>
              </a:ext>
            </a:extLst>
          </p:cNvPr>
          <p:cNvSpPr/>
          <p:nvPr/>
        </p:nvSpPr>
        <p:spPr>
          <a:xfrm>
            <a:off x="3253122" y="472514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CAAAD1C-2E86-96B8-18AD-9B6F2DEE2F7D}"/>
              </a:ext>
            </a:extLst>
          </p:cNvPr>
          <p:cNvSpPr/>
          <p:nvPr/>
        </p:nvSpPr>
        <p:spPr>
          <a:xfrm>
            <a:off x="1628627" y="255915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310C507-EF08-ABC3-F013-23B6D54C70D5}"/>
              </a:ext>
            </a:extLst>
          </p:cNvPr>
          <p:cNvSpPr/>
          <p:nvPr/>
        </p:nvSpPr>
        <p:spPr>
          <a:xfrm>
            <a:off x="2170125" y="255915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F4199D8-20B1-F3EE-2B00-4B762B63AAA7}"/>
              </a:ext>
            </a:extLst>
          </p:cNvPr>
          <p:cNvSpPr/>
          <p:nvPr/>
        </p:nvSpPr>
        <p:spPr>
          <a:xfrm>
            <a:off x="2711624" y="255915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71471B8-35D7-8A24-2769-0CB3E2A25CA2}"/>
              </a:ext>
            </a:extLst>
          </p:cNvPr>
          <p:cNvSpPr/>
          <p:nvPr/>
        </p:nvSpPr>
        <p:spPr>
          <a:xfrm>
            <a:off x="3253122" y="255915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10D351-7816-13C2-3E82-699B3AC9134B}"/>
              </a:ext>
            </a:extLst>
          </p:cNvPr>
          <p:cNvSpPr/>
          <p:nvPr/>
        </p:nvSpPr>
        <p:spPr>
          <a:xfrm>
            <a:off x="1087129" y="310064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0ACB2FF-E28B-DA8F-DAB8-A4A7D72214CE}"/>
              </a:ext>
            </a:extLst>
          </p:cNvPr>
          <p:cNvSpPr/>
          <p:nvPr/>
        </p:nvSpPr>
        <p:spPr>
          <a:xfrm>
            <a:off x="1087129" y="364214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D13FA6-0A92-78A2-0DB8-4F8913855E98}"/>
              </a:ext>
            </a:extLst>
          </p:cNvPr>
          <p:cNvSpPr/>
          <p:nvPr/>
        </p:nvSpPr>
        <p:spPr>
          <a:xfrm>
            <a:off x="1087129" y="418364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13BB709-234E-72A6-9D51-6F0614CF9A88}"/>
              </a:ext>
            </a:extLst>
          </p:cNvPr>
          <p:cNvSpPr/>
          <p:nvPr/>
        </p:nvSpPr>
        <p:spPr>
          <a:xfrm>
            <a:off x="1087129" y="472514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/>
              <a:t>…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EA89AA7-AB05-1199-EEBA-02EB779D28D0}"/>
              </a:ext>
            </a:extLst>
          </p:cNvPr>
          <p:cNvSpPr/>
          <p:nvPr/>
        </p:nvSpPr>
        <p:spPr>
          <a:xfrm>
            <a:off x="1087129" y="255915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9733A2-60B5-7081-139C-160CFFDFE76B}"/>
                  </a:ext>
                </a:extLst>
              </p:cNvPr>
              <p:cNvSpPr txBox="1"/>
              <p:nvPr/>
            </p:nvSpPr>
            <p:spPr>
              <a:xfrm>
                <a:off x="4295800" y="3100649"/>
                <a:ext cx="6840760" cy="1883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Symmetrize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342900" indent="-342900" algn="l">
                  <a:buAutoNum type="arabicPeriod"/>
                </a:pPr>
                <a:endParaRPr lang="en-US" altLang="ko-KR" dirty="0"/>
              </a:p>
              <a:p>
                <a:pPr marL="342900" indent="-342900" algn="l">
                  <a:buAutoNum type="arabicPeriod"/>
                </a:pPr>
                <a:r>
                  <a:rPr lang="en-US" altLang="ko-KR" dirty="0"/>
                  <a:t>Ensure every node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has at least one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ko-KR" dirty="0"/>
                  <a:t> </a:t>
                </a:r>
              </a:p>
              <a:p>
                <a:pPr marL="342900" indent="-342900" algn="l">
                  <a:buAutoNum type="arabicPeriod"/>
                </a:pPr>
                <a:endParaRPr lang="en-US" altLang="ko-KR" dirty="0"/>
              </a:p>
              <a:p>
                <a:pPr marL="342900" indent="-342900" algn="l">
                  <a:buAutoNum type="arabicPeriod"/>
                </a:pPr>
                <a:r>
                  <a:rPr lang="en-US" altLang="ko-KR" dirty="0"/>
                  <a:t>Continue sampling edges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9733A2-60B5-7081-139C-160CFFDFE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3100649"/>
                <a:ext cx="6840760" cy="1883464"/>
              </a:xfrm>
              <a:prstGeom prst="rect">
                <a:avLst/>
              </a:prstGeom>
              <a:blipFill>
                <a:blip r:embed="rId3"/>
                <a:stretch>
                  <a:fillRect l="-446" t="-2913" b="-24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B0809E7-327E-1D8D-7650-36F0F4F52C42}"/>
              </a:ext>
            </a:extLst>
          </p:cNvPr>
          <p:cNvSpPr txBox="1"/>
          <p:nvPr/>
        </p:nvSpPr>
        <p:spPr>
          <a:xfrm>
            <a:off x="1177883" y="5373216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32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605D-E6D4-EBF5-2B89-A02E66A1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C107C5D7-D759-DE1F-58E8-8D5CC87AD4C0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4C25ABC5-018F-58AC-069C-FB2A4A156A97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7C4FD1-5258-CC4A-616B-A4BC27E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D6223CF-CEE6-7663-1185-D0C6D866BA1F}"/>
              </a:ext>
            </a:extLst>
          </p:cNvPr>
          <p:cNvSpPr/>
          <p:nvPr/>
        </p:nvSpPr>
        <p:spPr>
          <a:xfrm>
            <a:off x="3575720" y="3212976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167B2BD-F984-B808-C9A8-1F0002D60114}"/>
              </a:ext>
            </a:extLst>
          </p:cNvPr>
          <p:cNvSpPr/>
          <p:nvPr/>
        </p:nvSpPr>
        <p:spPr>
          <a:xfrm>
            <a:off x="6348028" y="3212976"/>
            <a:ext cx="1512168" cy="914400"/>
          </a:xfrm>
          <a:prstGeom prst="round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9098-0FF9-16C3-407A-50592C92DF38}"/>
              </a:ext>
            </a:extLst>
          </p:cNvPr>
          <p:cNvSpPr txBox="1"/>
          <p:nvPr/>
        </p:nvSpPr>
        <p:spPr>
          <a:xfrm>
            <a:off x="1414971" y="3356992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Random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noise Z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AABCA9-CF8B-9AC9-8BB7-6BD87973E248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471671" y="3670176"/>
            <a:ext cx="1104049" cy="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57C229-43B8-2A1A-FE93-EA50A514B21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87888" y="3670176"/>
            <a:ext cx="126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508B52-1BB8-47E4-36DE-0E18BA83C4D0}"/>
              </a:ext>
            </a:extLst>
          </p:cNvPr>
          <p:cNvGrpSpPr/>
          <p:nvPr/>
        </p:nvGrpSpPr>
        <p:grpSpPr>
          <a:xfrm flipH="1">
            <a:off x="6462503" y="4221088"/>
            <a:ext cx="1114979" cy="382278"/>
            <a:chOff x="3208267" y="2478071"/>
            <a:chExt cx="1408393" cy="482877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62E3E03-2547-4BA7-A1AD-330C28749C6C}"/>
                </a:ext>
              </a:extLst>
            </p:cNvPr>
            <p:cNvSpPr/>
            <p:nvPr/>
          </p:nvSpPr>
          <p:spPr>
            <a:xfrm>
              <a:off x="3208267" y="2478071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820C60-B18F-36B0-BF0C-78054240B248}"/>
                </a:ext>
              </a:extLst>
            </p:cNvPr>
            <p:cNvSpPr/>
            <p:nvPr/>
          </p:nvSpPr>
          <p:spPr>
            <a:xfrm>
              <a:off x="3731385" y="2759749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4A82CD8-97D7-5E22-EFC0-C2CEE3F45DFE}"/>
                </a:ext>
              </a:extLst>
            </p:cNvPr>
            <p:cNvSpPr/>
            <p:nvPr/>
          </p:nvSpPr>
          <p:spPr>
            <a:xfrm>
              <a:off x="4415461" y="267927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21C8EF8-74CA-8216-80DE-8D1B45C8B7A7}"/>
                </a:ext>
              </a:extLst>
            </p:cNvPr>
            <p:cNvCxnSpPr>
              <a:cxnSpLocks/>
              <a:stCxn id="13" idx="5"/>
              <a:endCxn id="14" idx="2"/>
            </p:cNvCxnSpPr>
            <p:nvPr/>
          </p:nvCxnSpPr>
          <p:spPr>
            <a:xfrm>
              <a:off x="3380001" y="2649805"/>
              <a:ext cx="351383" cy="2105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35AA5EE-574E-3394-AFF3-E635B5DDABA4}"/>
                </a:ext>
              </a:extLst>
            </p:cNvPr>
            <p:cNvCxnSpPr>
              <a:cxnSpLocks/>
              <a:stCxn id="15" idx="2"/>
              <a:endCxn id="14" idx="6"/>
            </p:cNvCxnSpPr>
            <p:nvPr/>
          </p:nvCxnSpPr>
          <p:spPr>
            <a:xfrm flipH="1">
              <a:off x="3932583" y="2779869"/>
              <a:ext cx="482877" cy="8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553E1A-D28F-E485-A8E6-8E6DD549009D}"/>
              </a:ext>
            </a:extLst>
          </p:cNvPr>
          <p:cNvGrpSpPr/>
          <p:nvPr/>
        </p:nvGrpSpPr>
        <p:grpSpPr>
          <a:xfrm flipH="1">
            <a:off x="6544039" y="4762652"/>
            <a:ext cx="1103884" cy="481819"/>
            <a:chOff x="3222282" y="2679270"/>
            <a:chExt cx="1394378" cy="60861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00BDABF-DE3B-EAE2-8DE5-1FD70B54819E}"/>
                </a:ext>
              </a:extLst>
            </p:cNvPr>
            <p:cNvSpPr/>
            <p:nvPr/>
          </p:nvSpPr>
          <p:spPr>
            <a:xfrm>
              <a:off x="3222282" y="3086683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CB4381B-4E8B-A38D-DEE8-40ED109226DC}"/>
                </a:ext>
              </a:extLst>
            </p:cNvPr>
            <p:cNvSpPr/>
            <p:nvPr/>
          </p:nvSpPr>
          <p:spPr>
            <a:xfrm>
              <a:off x="3731385" y="2759749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9131BC6-F227-2CA1-14EF-41896C7C4187}"/>
                </a:ext>
              </a:extLst>
            </p:cNvPr>
            <p:cNvSpPr/>
            <p:nvPr/>
          </p:nvSpPr>
          <p:spPr>
            <a:xfrm>
              <a:off x="4415461" y="267927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FAAAA0E-C958-9D6F-51DB-025B5CD9567E}"/>
                </a:ext>
              </a:extLst>
            </p:cNvPr>
            <p:cNvCxnSpPr>
              <a:cxnSpLocks/>
              <a:stCxn id="19" idx="7"/>
              <a:endCxn id="20" idx="2"/>
            </p:cNvCxnSpPr>
            <p:nvPr/>
          </p:nvCxnSpPr>
          <p:spPr>
            <a:xfrm flipV="1">
              <a:off x="3394017" y="2860350"/>
              <a:ext cx="337368" cy="255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F5038E7-B0C8-245A-5AC3-85CE7056E2F6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3932583" y="2779869"/>
              <a:ext cx="482877" cy="80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4CD692-835D-EC75-5E61-BA3DFEB992D1}"/>
              </a:ext>
            </a:extLst>
          </p:cNvPr>
          <p:cNvGrpSpPr/>
          <p:nvPr/>
        </p:nvGrpSpPr>
        <p:grpSpPr>
          <a:xfrm flipH="1">
            <a:off x="6553252" y="5237589"/>
            <a:ext cx="850915" cy="624713"/>
            <a:chOff x="3541821" y="2679270"/>
            <a:chExt cx="1074839" cy="789109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DD89DD-370D-C4BD-D3B0-43635FA01081}"/>
                </a:ext>
              </a:extLst>
            </p:cNvPr>
            <p:cNvSpPr/>
            <p:nvPr/>
          </p:nvSpPr>
          <p:spPr>
            <a:xfrm>
              <a:off x="3541821" y="2687963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CAF00C1-6B45-AAA0-4AEB-4A7CD61F4963}"/>
                </a:ext>
              </a:extLst>
            </p:cNvPr>
            <p:cNvSpPr/>
            <p:nvPr/>
          </p:nvSpPr>
          <p:spPr>
            <a:xfrm>
              <a:off x="4047211" y="326718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C</a:t>
              </a:r>
              <a:endParaRPr lang="ko-KR" altLang="en-US" sz="12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65B6D4E-68C9-D9A8-21B0-770FCAD3987A}"/>
                </a:ext>
              </a:extLst>
            </p:cNvPr>
            <p:cNvSpPr/>
            <p:nvPr/>
          </p:nvSpPr>
          <p:spPr>
            <a:xfrm>
              <a:off x="4415461" y="267927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B8522B-9A8A-5B85-F9C3-55CB22FE79C5}"/>
                </a:ext>
              </a:extLst>
            </p:cNvPr>
            <p:cNvCxnSpPr>
              <a:cxnSpLocks/>
              <a:stCxn id="30" idx="5"/>
              <a:endCxn id="31" idx="2"/>
            </p:cNvCxnSpPr>
            <p:nvPr/>
          </p:nvCxnSpPr>
          <p:spPr>
            <a:xfrm>
              <a:off x="3713556" y="2859698"/>
              <a:ext cx="333654" cy="508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181914A-CB67-1D47-9889-8124B2727529}"/>
                </a:ext>
              </a:extLst>
            </p:cNvPr>
            <p:cNvCxnSpPr>
              <a:cxnSpLocks/>
              <a:endCxn id="31" idx="6"/>
            </p:cNvCxnSpPr>
            <p:nvPr/>
          </p:nvCxnSpPr>
          <p:spPr>
            <a:xfrm flipH="1">
              <a:off x="4248409" y="2889162"/>
              <a:ext cx="267652" cy="478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F3A903E-CF34-E17B-1BAD-E10F047756F4}"/>
              </a:ext>
            </a:extLst>
          </p:cNvPr>
          <p:cNvGrpSpPr/>
          <p:nvPr/>
        </p:nvGrpSpPr>
        <p:grpSpPr>
          <a:xfrm flipH="1">
            <a:off x="6426458" y="6059787"/>
            <a:ext cx="1043614" cy="238924"/>
            <a:chOff x="3456499" y="3166581"/>
            <a:chExt cx="1318248" cy="30179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CA27ED-ACE8-085D-146F-228E6DCB9D9E}"/>
                </a:ext>
              </a:extLst>
            </p:cNvPr>
            <p:cNvSpPr/>
            <p:nvPr/>
          </p:nvSpPr>
          <p:spPr>
            <a:xfrm>
              <a:off x="3456499" y="3166581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endParaRPr lang="ko-KR" altLang="en-US" sz="12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ED8EFF6-87A3-F0B9-4A6A-CBBAA8C7ED09}"/>
                </a:ext>
              </a:extLst>
            </p:cNvPr>
            <p:cNvSpPr/>
            <p:nvPr/>
          </p:nvSpPr>
          <p:spPr>
            <a:xfrm>
              <a:off x="4047211" y="326718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E</a:t>
              </a:r>
              <a:endParaRPr lang="ko-KR" altLang="en-US" sz="12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1687E38-65C0-C393-A115-6B4746C7A5A2}"/>
                </a:ext>
              </a:extLst>
            </p:cNvPr>
            <p:cNvSpPr/>
            <p:nvPr/>
          </p:nvSpPr>
          <p:spPr>
            <a:xfrm>
              <a:off x="4573548" y="3267180"/>
              <a:ext cx="201199" cy="201199"/>
            </a:xfrm>
            <a:prstGeom prst="ellips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815DA98-6F73-B1BF-4C10-DB96F20FD1BC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3657698" y="3267181"/>
              <a:ext cx="389512" cy="100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4153EB9-6D3F-5570-AB3F-357F7C922CF5}"/>
                </a:ext>
              </a:extLst>
            </p:cNvPr>
            <p:cNvCxnSpPr>
              <a:cxnSpLocks/>
              <a:stCxn id="49" idx="2"/>
              <a:endCxn id="48" idx="6"/>
            </p:cNvCxnSpPr>
            <p:nvPr/>
          </p:nvCxnSpPr>
          <p:spPr>
            <a:xfrm flipH="1">
              <a:off x="4248410" y="3367780"/>
              <a:ext cx="3251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8ED573-9AE6-1500-9B6B-49A984530294}"/>
              </a:ext>
            </a:extLst>
          </p:cNvPr>
          <p:cNvSpPr/>
          <p:nvPr/>
        </p:nvSpPr>
        <p:spPr>
          <a:xfrm>
            <a:off x="9313435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97B34EE-E1BA-5979-0BF0-B3DB8B270863}"/>
              </a:ext>
            </a:extLst>
          </p:cNvPr>
          <p:cNvSpPr/>
          <p:nvPr/>
        </p:nvSpPr>
        <p:spPr>
          <a:xfrm>
            <a:off x="9854933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23E275B-9D0D-5FA6-8E56-10163177C3FB}"/>
              </a:ext>
            </a:extLst>
          </p:cNvPr>
          <p:cNvSpPr/>
          <p:nvPr/>
        </p:nvSpPr>
        <p:spPr>
          <a:xfrm>
            <a:off x="10396432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150DF27-F610-3D2A-EB03-4EE4F43AAAF4}"/>
              </a:ext>
            </a:extLst>
          </p:cNvPr>
          <p:cNvSpPr/>
          <p:nvPr/>
        </p:nvSpPr>
        <p:spPr>
          <a:xfrm>
            <a:off x="10937930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2E25083-1DA4-FADA-A5FA-3163876ABB83}"/>
              </a:ext>
            </a:extLst>
          </p:cNvPr>
          <p:cNvSpPr/>
          <p:nvPr/>
        </p:nvSpPr>
        <p:spPr>
          <a:xfrm>
            <a:off x="9313435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2B3C3B-F76C-CEA5-6EE1-F522866474C2}"/>
              </a:ext>
            </a:extLst>
          </p:cNvPr>
          <p:cNvSpPr/>
          <p:nvPr/>
        </p:nvSpPr>
        <p:spPr>
          <a:xfrm>
            <a:off x="9854933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6B360F5-845B-C9F0-480F-1711A5D6B668}"/>
              </a:ext>
            </a:extLst>
          </p:cNvPr>
          <p:cNvSpPr/>
          <p:nvPr/>
        </p:nvSpPr>
        <p:spPr>
          <a:xfrm>
            <a:off x="10396432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FA7791C-9C14-354A-1FC2-D6B2931CE247}"/>
              </a:ext>
            </a:extLst>
          </p:cNvPr>
          <p:cNvSpPr/>
          <p:nvPr/>
        </p:nvSpPr>
        <p:spPr>
          <a:xfrm>
            <a:off x="10937930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A8B78DC-3D67-D40D-E4FF-7DE584E6E0F3}"/>
              </a:ext>
            </a:extLst>
          </p:cNvPr>
          <p:cNvSpPr/>
          <p:nvPr/>
        </p:nvSpPr>
        <p:spPr>
          <a:xfrm>
            <a:off x="9313435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64800A5-D41D-DB82-B3A6-28E66A9B79FA}"/>
              </a:ext>
            </a:extLst>
          </p:cNvPr>
          <p:cNvSpPr/>
          <p:nvPr/>
        </p:nvSpPr>
        <p:spPr>
          <a:xfrm>
            <a:off x="9854933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CEEA5A3-FD4C-7931-C550-42B599BFA725}"/>
              </a:ext>
            </a:extLst>
          </p:cNvPr>
          <p:cNvSpPr/>
          <p:nvPr/>
        </p:nvSpPr>
        <p:spPr>
          <a:xfrm>
            <a:off x="10396432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98DBDE3-2B1C-F47E-2A08-9C661CDF5DD8}"/>
              </a:ext>
            </a:extLst>
          </p:cNvPr>
          <p:cNvSpPr/>
          <p:nvPr/>
        </p:nvSpPr>
        <p:spPr>
          <a:xfrm>
            <a:off x="10937930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69657D4-CCD7-A63C-67C9-B28BDEF04046}"/>
              </a:ext>
            </a:extLst>
          </p:cNvPr>
          <p:cNvSpPr/>
          <p:nvPr/>
        </p:nvSpPr>
        <p:spPr>
          <a:xfrm>
            <a:off x="9313435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19E22F6-E672-F340-A715-FC7E1465FFE4}"/>
              </a:ext>
            </a:extLst>
          </p:cNvPr>
          <p:cNvSpPr/>
          <p:nvPr/>
        </p:nvSpPr>
        <p:spPr>
          <a:xfrm>
            <a:off x="9854933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989DF8E-F073-9371-06FA-23A0B5A76F9A}"/>
              </a:ext>
            </a:extLst>
          </p:cNvPr>
          <p:cNvSpPr/>
          <p:nvPr/>
        </p:nvSpPr>
        <p:spPr>
          <a:xfrm>
            <a:off x="10396432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6857447-3113-FF8C-22D9-B19CA0423BDC}"/>
              </a:ext>
            </a:extLst>
          </p:cNvPr>
          <p:cNvSpPr/>
          <p:nvPr/>
        </p:nvSpPr>
        <p:spPr>
          <a:xfrm>
            <a:off x="10937930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CC5659E-E440-6DDA-80E1-27A3F304BE6A}"/>
              </a:ext>
            </a:extLst>
          </p:cNvPr>
          <p:cNvSpPr/>
          <p:nvPr/>
        </p:nvSpPr>
        <p:spPr>
          <a:xfrm>
            <a:off x="9313435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24C9E9-3CBF-F3B4-161E-196F462DD1E0}"/>
              </a:ext>
            </a:extLst>
          </p:cNvPr>
          <p:cNvSpPr/>
          <p:nvPr/>
        </p:nvSpPr>
        <p:spPr>
          <a:xfrm>
            <a:off x="9854933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8E3723-E431-73C6-CD5B-43AB65974082}"/>
              </a:ext>
            </a:extLst>
          </p:cNvPr>
          <p:cNvSpPr/>
          <p:nvPr/>
        </p:nvSpPr>
        <p:spPr>
          <a:xfrm>
            <a:off x="10396432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17C63E0-F35B-4E90-DEFE-02A407E14421}"/>
              </a:ext>
            </a:extLst>
          </p:cNvPr>
          <p:cNvSpPr/>
          <p:nvPr/>
        </p:nvSpPr>
        <p:spPr>
          <a:xfrm>
            <a:off x="10937930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AE7640C-09C8-7E85-F684-0B86E0EFF852}"/>
              </a:ext>
            </a:extLst>
          </p:cNvPr>
          <p:cNvSpPr/>
          <p:nvPr/>
        </p:nvSpPr>
        <p:spPr>
          <a:xfrm>
            <a:off x="8771937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C94C673-ECD7-DB5D-1848-C131FFFCAA7F}"/>
              </a:ext>
            </a:extLst>
          </p:cNvPr>
          <p:cNvSpPr/>
          <p:nvPr/>
        </p:nvSpPr>
        <p:spPr>
          <a:xfrm>
            <a:off x="8771937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20F7E96-EBFD-B08D-ED10-1CE433E754F2}"/>
              </a:ext>
            </a:extLst>
          </p:cNvPr>
          <p:cNvSpPr/>
          <p:nvPr/>
        </p:nvSpPr>
        <p:spPr>
          <a:xfrm>
            <a:off x="8771937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C7749EB-F210-A785-B247-113173AF4B1A}"/>
              </a:ext>
            </a:extLst>
          </p:cNvPr>
          <p:cNvSpPr/>
          <p:nvPr/>
        </p:nvSpPr>
        <p:spPr>
          <a:xfrm>
            <a:off x="8771937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DD99365-CCF7-DD19-268F-E2A756DD4646}"/>
              </a:ext>
            </a:extLst>
          </p:cNvPr>
          <p:cNvSpPr/>
          <p:nvPr/>
        </p:nvSpPr>
        <p:spPr>
          <a:xfrm>
            <a:off x="8771937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4A8F30-502B-5BD5-3E74-339FD5B9698A}"/>
              </a:ext>
            </a:extLst>
          </p:cNvPr>
          <p:cNvSpPr txBox="1"/>
          <p:nvPr/>
        </p:nvSpPr>
        <p:spPr>
          <a:xfrm>
            <a:off x="8862691" y="5304563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C2C63-D070-923D-2B45-A65E0970D663}"/>
              </a:ext>
            </a:extLst>
          </p:cNvPr>
          <p:cNvSpPr/>
          <p:nvPr/>
        </p:nvSpPr>
        <p:spPr>
          <a:xfrm>
            <a:off x="8230439" y="297887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52732A-EE92-2C32-96D9-5F032D8AFEB2}"/>
              </a:ext>
            </a:extLst>
          </p:cNvPr>
          <p:cNvSpPr/>
          <p:nvPr/>
        </p:nvSpPr>
        <p:spPr>
          <a:xfrm>
            <a:off x="8230439" y="3520369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DBD958-83C8-888A-D9C7-EFAD6DC9A465}"/>
              </a:ext>
            </a:extLst>
          </p:cNvPr>
          <p:cNvSpPr/>
          <p:nvPr/>
        </p:nvSpPr>
        <p:spPr>
          <a:xfrm>
            <a:off x="8230439" y="4061868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9E79CB-7ED6-27C2-AB93-9C33FB80199B}"/>
              </a:ext>
            </a:extLst>
          </p:cNvPr>
          <p:cNvSpPr/>
          <p:nvPr/>
        </p:nvSpPr>
        <p:spPr>
          <a:xfrm>
            <a:off x="8230439" y="4603366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257D19-8D1E-7E03-2C26-1D1F0DFAE7E0}"/>
              </a:ext>
            </a:extLst>
          </p:cNvPr>
          <p:cNvSpPr/>
          <p:nvPr/>
        </p:nvSpPr>
        <p:spPr>
          <a:xfrm>
            <a:off x="8230439" y="24373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6BFB39-5A47-3776-E466-51D0E57BDFBF}"/>
              </a:ext>
            </a:extLst>
          </p:cNvPr>
          <p:cNvSpPr/>
          <p:nvPr/>
        </p:nvSpPr>
        <p:spPr>
          <a:xfrm>
            <a:off x="9313435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AF722D-BE7F-F35C-19AD-E898B7282315}"/>
              </a:ext>
            </a:extLst>
          </p:cNvPr>
          <p:cNvSpPr/>
          <p:nvPr/>
        </p:nvSpPr>
        <p:spPr>
          <a:xfrm>
            <a:off x="9854933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0476877-6821-20C9-5A80-436B9155430F}"/>
              </a:ext>
            </a:extLst>
          </p:cNvPr>
          <p:cNvSpPr/>
          <p:nvPr/>
        </p:nvSpPr>
        <p:spPr>
          <a:xfrm>
            <a:off x="10396432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425CF4-07D8-700E-781D-7AF6F5EF4956}"/>
              </a:ext>
            </a:extLst>
          </p:cNvPr>
          <p:cNvSpPr/>
          <p:nvPr/>
        </p:nvSpPr>
        <p:spPr>
          <a:xfrm>
            <a:off x="10937930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8EDE13-3185-45B8-BACF-C05CDD04CCDE}"/>
              </a:ext>
            </a:extLst>
          </p:cNvPr>
          <p:cNvSpPr/>
          <p:nvPr/>
        </p:nvSpPr>
        <p:spPr>
          <a:xfrm>
            <a:off x="8771937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38F80E-13D9-804C-9A37-C50ED441E05E}"/>
              </a:ext>
            </a:extLst>
          </p:cNvPr>
          <p:cNvSpPr txBox="1"/>
          <p:nvPr/>
        </p:nvSpPr>
        <p:spPr>
          <a:xfrm rot="5400000">
            <a:off x="6871566" y="63642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D9003-3EAC-18FA-047D-EF4F35635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EEE56F5-D576-ED6F-A6A8-12E90D3209AC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A6A4B1E6-0313-9E98-F0CC-80C5B3753265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A621D2-5862-5415-CC80-957C2DE5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E6E51-3F47-12C4-EAC6-93DD5B591C5B}"/>
                  </a:ext>
                </a:extLst>
              </p:cNvPr>
              <p:cNvSpPr txBox="1"/>
              <p:nvPr/>
            </p:nvSpPr>
            <p:spPr>
              <a:xfrm>
                <a:off x="4439816" y="1895875"/>
                <a:ext cx="6840760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Symmetrize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</a:t>
                </a:r>
                <a:r>
                  <a:rPr lang="ko-KR" altLang="en-US" dirty="0"/>
                  <a:t> 행렬의 대칭성을 보장하기 위해 최댓값을 설정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E6E51-3F47-12C4-EAC6-93DD5B59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895875"/>
                <a:ext cx="6840760" cy="688394"/>
              </a:xfrm>
              <a:prstGeom prst="rect">
                <a:avLst/>
              </a:prstGeom>
              <a:blipFill>
                <a:blip r:embed="rId3"/>
                <a:stretch>
                  <a:fillRect l="-357" t="-4425" b="-12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323E629C-999D-32F3-A9AB-938C77BEC1D2}"/>
              </a:ext>
            </a:extLst>
          </p:cNvPr>
          <p:cNvSpPr/>
          <p:nvPr/>
        </p:nvSpPr>
        <p:spPr>
          <a:xfrm>
            <a:off x="1812962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3D90FE-1400-C9AB-54BD-8207B0D8D1F6}"/>
              </a:ext>
            </a:extLst>
          </p:cNvPr>
          <p:cNvSpPr/>
          <p:nvPr/>
        </p:nvSpPr>
        <p:spPr>
          <a:xfrm>
            <a:off x="2354460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D31F9-4B58-A228-ADCA-8D19FA5E5C4C}"/>
              </a:ext>
            </a:extLst>
          </p:cNvPr>
          <p:cNvSpPr/>
          <p:nvPr/>
        </p:nvSpPr>
        <p:spPr>
          <a:xfrm>
            <a:off x="2895959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BECA31-D990-399F-1533-1074A93775CE}"/>
              </a:ext>
            </a:extLst>
          </p:cNvPr>
          <p:cNvSpPr/>
          <p:nvPr/>
        </p:nvSpPr>
        <p:spPr>
          <a:xfrm>
            <a:off x="3437457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BF1C94-1A07-EA27-7477-18B565D79DC9}"/>
              </a:ext>
            </a:extLst>
          </p:cNvPr>
          <p:cNvSpPr/>
          <p:nvPr/>
        </p:nvSpPr>
        <p:spPr>
          <a:xfrm>
            <a:off x="1812962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F2AD71-E281-F0EA-8070-690EA81382FD}"/>
              </a:ext>
            </a:extLst>
          </p:cNvPr>
          <p:cNvSpPr/>
          <p:nvPr/>
        </p:nvSpPr>
        <p:spPr>
          <a:xfrm>
            <a:off x="2354460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FE6E9B-768B-D203-C69B-7FC3491B320A}"/>
              </a:ext>
            </a:extLst>
          </p:cNvPr>
          <p:cNvSpPr/>
          <p:nvPr/>
        </p:nvSpPr>
        <p:spPr>
          <a:xfrm>
            <a:off x="2895959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BC7B67-C24E-4811-1D42-8172983B6780}"/>
              </a:ext>
            </a:extLst>
          </p:cNvPr>
          <p:cNvSpPr/>
          <p:nvPr/>
        </p:nvSpPr>
        <p:spPr>
          <a:xfrm>
            <a:off x="3437457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15A1A-867F-A525-63CB-63430042FD75}"/>
              </a:ext>
            </a:extLst>
          </p:cNvPr>
          <p:cNvSpPr/>
          <p:nvPr/>
        </p:nvSpPr>
        <p:spPr>
          <a:xfrm>
            <a:off x="1812962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F4CE30-7301-693F-CDFE-1804B6A532A9}"/>
              </a:ext>
            </a:extLst>
          </p:cNvPr>
          <p:cNvSpPr/>
          <p:nvPr/>
        </p:nvSpPr>
        <p:spPr>
          <a:xfrm>
            <a:off x="2354460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177E47-AA36-A70F-21A0-0D832C285F02}"/>
              </a:ext>
            </a:extLst>
          </p:cNvPr>
          <p:cNvSpPr/>
          <p:nvPr/>
        </p:nvSpPr>
        <p:spPr>
          <a:xfrm>
            <a:off x="2895959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14B09E-1C66-D115-3536-A0EB1E4A3B51}"/>
              </a:ext>
            </a:extLst>
          </p:cNvPr>
          <p:cNvSpPr/>
          <p:nvPr/>
        </p:nvSpPr>
        <p:spPr>
          <a:xfrm>
            <a:off x="3437457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C2CB08-3FD1-8BF2-F241-9A33549EEC1D}"/>
              </a:ext>
            </a:extLst>
          </p:cNvPr>
          <p:cNvSpPr/>
          <p:nvPr/>
        </p:nvSpPr>
        <p:spPr>
          <a:xfrm>
            <a:off x="1812962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8A4537-8EFE-6D3D-0762-158C177EF091}"/>
              </a:ext>
            </a:extLst>
          </p:cNvPr>
          <p:cNvSpPr/>
          <p:nvPr/>
        </p:nvSpPr>
        <p:spPr>
          <a:xfrm>
            <a:off x="2354460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B0AB06-A3AE-FECC-7651-541E750FC7C7}"/>
              </a:ext>
            </a:extLst>
          </p:cNvPr>
          <p:cNvSpPr/>
          <p:nvPr/>
        </p:nvSpPr>
        <p:spPr>
          <a:xfrm>
            <a:off x="2895959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5AE5D9-6D56-9158-4CBF-D95BE86EA810}"/>
              </a:ext>
            </a:extLst>
          </p:cNvPr>
          <p:cNvSpPr/>
          <p:nvPr/>
        </p:nvSpPr>
        <p:spPr>
          <a:xfrm>
            <a:off x="3437457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9BA6E1-2493-6CFD-D057-A51F7C0342F5}"/>
              </a:ext>
            </a:extLst>
          </p:cNvPr>
          <p:cNvSpPr/>
          <p:nvPr/>
        </p:nvSpPr>
        <p:spPr>
          <a:xfrm>
            <a:off x="1812962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1217F2-348A-9FA5-59EC-778AC5B4BBA6}"/>
              </a:ext>
            </a:extLst>
          </p:cNvPr>
          <p:cNvSpPr/>
          <p:nvPr/>
        </p:nvSpPr>
        <p:spPr>
          <a:xfrm>
            <a:off x="2354460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091194-895F-A24E-465F-3A1399AC6BB1}"/>
              </a:ext>
            </a:extLst>
          </p:cNvPr>
          <p:cNvSpPr/>
          <p:nvPr/>
        </p:nvSpPr>
        <p:spPr>
          <a:xfrm>
            <a:off x="2895959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C1EF4C-B575-F0CC-1FE6-8D395388DE93}"/>
              </a:ext>
            </a:extLst>
          </p:cNvPr>
          <p:cNvSpPr/>
          <p:nvPr/>
        </p:nvSpPr>
        <p:spPr>
          <a:xfrm>
            <a:off x="3437457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B745A0-1DF6-856D-6225-2C9C0E3C139E}"/>
              </a:ext>
            </a:extLst>
          </p:cNvPr>
          <p:cNvSpPr/>
          <p:nvPr/>
        </p:nvSpPr>
        <p:spPr>
          <a:xfrm>
            <a:off x="1271464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3F8E99-7D6D-C58F-ABB8-89903E0C2375}"/>
              </a:ext>
            </a:extLst>
          </p:cNvPr>
          <p:cNvSpPr/>
          <p:nvPr/>
        </p:nvSpPr>
        <p:spPr>
          <a:xfrm>
            <a:off x="1271464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32CD02-687C-3340-269D-8A42F0A91724}"/>
              </a:ext>
            </a:extLst>
          </p:cNvPr>
          <p:cNvSpPr/>
          <p:nvPr/>
        </p:nvSpPr>
        <p:spPr>
          <a:xfrm>
            <a:off x="1271464" y="406186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F5752A-DC49-94D4-0AD4-586A0ED6D619}"/>
              </a:ext>
            </a:extLst>
          </p:cNvPr>
          <p:cNvSpPr/>
          <p:nvPr/>
        </p:nvSpPr>
        <p:spPr>
          <a:xfrm>
            <a:off x="1271464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425F18-E115-DA19-C70D-501BF63E6885}"/>
              </a:ext>
            </a:extLst>
          </p:cNvPr>
          <p:cNvSpPr/>
          <p:nvPr/>
        </p:nvSpPr>
        <p:spPr>
          <a:xfrm>
            <a:off x="1271464" y="2437373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7C7B3B-2345-FF97-CB6C-DE6AC253CBA6}"/>
              </a:ext>
            </a:extLst>
          </p:cNvPr>
          <p:cNvSpPr txBox="1"/>
          <p:nvPr/>
        </p:nvSpPr>
        <p:spPr>
          <a:xfrm>
            <a:off x="1362218" y="5304563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A56DB8-FAD2-B18E-64D3-1C8B601D24A0}"/>
              </a:ext>
            </a:extLst>
          </p:cNvPr>
          <p:cNvSpPr/>
          <p:nvPr/>
        </p:nvSpPr>
        <p:spPr>
          <a:xfrm>
            <a:off x="729966" y="297887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5D63F5-D4D5-87C8-DCA8-CD06C0E9B40E}"/>
              </a:ext>
            </a:extLst>
          </p:cNvPr>
          <p:cNvSpPr/>
          <p:nvPr/>
        </p:nvSpPr>
        <p:spPr>
          <a:xfrm>
            <a:off x="729966" y="3520369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A136DD-7304-17FA-359B-AF79BFAACA24}"/>
              </a:ext>
            </a:extLst>
          </p:cNvPr>
          <p:cNvSpPr/>
          <p:nvPr/>
        </p:nvSpPr>
        <p:spPr>
          <a:xfrm>
            <a:off x="729966" y="4061868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F5474F-48A2-FA37-E91D-F7831948ADEF}"/>
              </a:ext>
            </a:extLst>
          </p:cNvPr>
          <p:cNvSpPr/>
          <p:nvPr/>
        </p:nvSpPr>
        <p:spPr>
          <a:xfrm>
            <a:off x="729966" y="4603366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B0B059-8074-A618-D2C9-9FDC242705A5}"/>
              </a:ext>
            </a:extLst>
          </p:cNvPr>
          <p:cNvSpPr/>
          <p:nvPr/>
        </p:nvSpPr>
        <p:spPr>
          <a:xfrm>
            <a:off x="729966" y="24373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E90F7FF-844F-4953-DD4F-AA1EEE1C3ABC}"/>
              </a:ext>
            </a:extLst>
          </p:cNvPr>
          <p:cNvSpPr/>
          <p:nvPr/>
        </p:nvSpPr>
        <p:spPr>
          <a:xfrm>
            <a:off x="1812962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3AF3557-3BDD-3EC6-2BB2-F97B4CD7CDA3}"/>
              </a:ext>
            </a:extLst>
          </p:cNvPr>
          <p:cNvSpPr/>
          <p:nvPr/>
        </p:nvSpPr>
        <p:spPr>
          <a:xfrm>
            <a:off x="2354460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2272D7-59DC-ECDC-ADF9-969B64178B3E}"/>
              </a:ext>
            </a:extLst>
          </p:cNvPr>
          <p:cNvSpPr/>
          <p:nvPr/>
        </p:nvSpPr>
        <p:spPr>
          <a:xfrm>
            <a:off x="2895959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3C390C-037A-B0C7-47C4-D52A8732E0DA}"/>
              </a:ext>
            </a:extLst>
          </p:cNvPr>
          <p:cNvSpPr/>
          <p:nvPr/>
        </p:nvSpPr>
        <p:spPr>
          <a:xfrm>
            <a:off x="3437457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B14BFC-05A8-201A-F919-786E7A0DB18F}"/>
              </a:ext>
            </a:extLst>
          </p:cNvPr>
          <p:cNvSpPr/>
          <p:nvPr/>
        </p:nvSpPr>
        <p:spPr>
          <a:xfrm>
            <a:off x="1271464" y="189587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698FD6-FEAE-AB44-5A2B-B9208F035091}"/>
              </a:ext>
            </a:extLst>
          </p:cNvPr>
          <p:cNvSpPr/>
          <p:nvPr/>
        </p:nvSpPr>
        <p:spPr>
          <a:xfrm>
            <a:off x="6193944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2F36C8-33CA-3A8A-9C9F-10924D07423A}"/>
              </a:ext>
            </a:extLst>
          </p:cNvPr>
          <p:cNvSpPr/>
          <p:nvPr/>
        </p:nvSpPr>
        <p:spPr>
          <a:xfrm>
            <a:off x="6735442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6A99ED-C049-9736-8697-92720AFFDD67}"/>
              </a:ext>
            </a:extLst>
          </p:cNvPr>
          <p:cNvSpPr/>
          <p:nvPr/>
        </p:nvSpPr>
        <p:spPr>
          <a:xfrm>
            <a:off x="7276941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00D941-DB43-F688-4613-457ABF08EE15}"/>
              </a:ext>
            </a:extLst>
          </p:cNvPr>
          <p:cNvSpPr/>
          <p:nvPr/>
        </p:nvSpPr>
        <p:spPr>
          <a:xfrm>
            <a:off x="7818439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FF0293-6148-3495-EE29-411A9CF60A28}"/>
              </a:ext>
            </a:extLst>
          </p:cNvPr>
          <p:cNvSpPr/>
          <p:nvPr/>
        </p:nvSpPr>
        <p:spPr>
          <a:xfrm>
            <a:off x="6193944" y="40618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511C86-6C63-9C89-6AE4-F5FF750C79F0}"/>
              </a:ext>
            </a:extLst>
          </p:cNvPr>
          <p:cNvSpPr/>
          <p:nvPr/>
        </p:nvSpPr>
        <p:spPr>
          <a:xfrm>
            <a:off x="6735442" y="40618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3BA7A2-B6DE-54B2-9429-67064005EA4D}"/>
              </a:ext>
            </a:extLst>
          </p:cNvPr>
          <p:cNvSpPr/>
          <p:nvPr/>
        </p:nvSpPr>
        <p:spPr>
          <a:xfrm>
            <a:off x="7276941" y="40618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2D1CBD-9F26-DF64-EF66-4ED89837D78A}"/>
              </a:ext>
            </a:extLst>
          </p:cNvPr>
          <p:cNvSpPr/>
          <p:nvPr/>
        </p:nvSpPr>
        <p:spPr>
          <a:xfrm>
            <a:off x="7818439" y="40618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9E5975-B650-9150-2D8E-30EBFEEE6363}"/>
              </a:ext>
            </a:extLst>
          </p:cNvPr>
          <p:cNvSpPr/>
          <p:nvPr/>
        </p:nvSpPr>
        <p:spPr>
          <a:xfrm>
            <a:off x="6193944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3F67F06-841B-159B-3E8C-0157BC1F659D}"/>
              </a:ext>
            </a:extLst>
          </p:cNvPr>
          <p:cNvSpPr/>
          <p:nvPr/>
        </p:nvSpPr>
        <p:spPr>
          <a:xfrm>
            <a:off x="6735442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22F996A-B779-ADA0-5933-618CB92E84C9}"/>
              </a:ext>
            </a:extLst>
          </p:cNvPr>
          <p:cNvSpPr/>
          <p:nvPr/>
        </p:nvSpPr>
        <p:spPr>
          <a:xfrm>
            <a:off x="7276941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F89533-97F8-0F25-33E0-7E88AC6FF424}"/>
              </a:ext>
            </a:extLst>
          </p:cNvPr>
          <p:cNvSpPr/>
          <p:nvPr/>
        </p:nvSpPr>
        <p:spPr>
          <a:xfrm>
            <a:off x="7818439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6BF447-7F95-E510-25EA-3D0540960B6D}"/>
              </a:ext>
            </a:extLst>
          </p:cNvPr>
          <p:cNvSpPr/>
          <p:nvPr/>
        </p:nvSpPr>
        <p:spPr>
          <a:xfrm>
            <a:off x="6193944" y="51448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C8EB2A1-CAEB-5EBC-F0DD-03546ED41561}"/>
              </a:ext>
            </a:extLst>
          </p:cNvPr>
          <p:cNvSpPr/>
          <p:nvPr/>
        </p:nvSpPr>
        <p:spPr>
          <a:xfrm>
            <a:off x="6735442" y="51448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5CC215-2694-E102-4CE8-86E22DE5EE59}"/>
              </a:ext>
            </a:extLst>
          </p:cNvPr>
          <p:cNvSpPr/>
          <p:nvPr/>
        </p:nvSpPr>
        <p:spPr>
          <a:xfrm>
            <a:off x="7276941" y="51448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81CD00A-D395-8853-BDCE-C5DAAE2A450B}"/>
              </a:ext>
            </a:extLst>
          </p:cNvPr>
          <p:cNvSpPr/>
          <p:nvPr/>
        </p:nvSpPr>
        <p:spPr>
          <a:xfrm>
            <a:off x="7818439" y="51448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86F587A-FEBF-8116-BCB8-53469BFFE054}"/>
              </a:ext>
            </a:extLst>
          </p:cNvPr>
          <p:cNvSpPr/>
          <p:nvPr/>
        </p:nvSpPr>
        <p:spPr>
          <a:xfrm>
            <a:off x="6193944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2785E48-FDC5-6A55-2914-B137B90934A3}"/>
              </a:ext>
            </a:extLst>
          </p:cNvPr>
          <p:cNvSpPr/>
          <p:nvPr/>
        </p:nvSpPr>
        <p:spPr>
          <a:xfrm>
            <a:off x="6735442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926480F-28FA-35FD-982A-32D333411055}"/>
              </a:ext>
            </a:extLst>
          </p:cNvPr>
          <p:cNvSpPr/>
          <p:nvPr/>
        </p:nvSpPr>
        <p:spPr>
          <a:xfrm>
            <a:off x="7276941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01A7E7-7EE6-4619-18F5-38F9BD577BF1}"/>
              </a:ext>
            </a:extLst>
          </p:cNvPr>
          <p:cNvSpPr/>
          <p:nvPr/>
        </p:nvSpPr>
        <p:spPr>
          <a:xfrm>
            <a:off x="7818439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792BBA-8DB4-3704-9A75-2CBEF76764E7}"/>
              </a:ext>
            </a:extLst>
          </p:cNvPr>
          <p:cNvSpPr/>
          <p:nvPr/>
        </p:nvSpPr>
        <p:spPr>
          <a:xfrm>
            <a:off x="5652446" y="35203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FF0DEA-FC6D-35DC-FC02-2CEFDAA1786A}"/>
              </a:ext>
            </a:extLst>
          </p:cNvPr>
          <p:cNvSpPr/>
          <p:nvPr/>
        </p:nvSpPr>
        <p:spPr>
          <a:xfrm>
            <a:off x="5652446" y="40618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2426EA9-F8D1-15C0-D98A-7124ADF79380}"/>
              </a:ext>
            </a:extLst>
          </p:cNvPr>
          <p:cNvSpPr/>
          <p:nvPr/>
        </p:nvSpPr>
        <p:spPr>
          <a:xfrm>
            <a:off x="5652446" y="46033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E10A09-2AE0-1C50-B3D4-FDE7B64BBCD0}"/>
              </a:ext>
            </a:extLst>
          </p:cNvPr>
          <p:cNvSpPr/>
          <p:nvPr/>
        </p:nvSpPr>
        <p:spPr>
          <a:xfrm>
            <a:off x="5652446" y="51448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004C136-2230-7A74-F9D2-0B0F542834A2}"/>
              </a:ext>
            </a:extLst>
          </p:cNvPr>
          <p:cNvSpPr/>
          <p:nvPr/>
        </p:nvSpPr>
        <p:spPr>
          <a:xfrm>
            <a:off x="5652446" y="29788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F6D559-F67F-B623-FD98-C9BFC1CDAE43}"/>
              </a:ext>
            </a:extLst>
          </p:cNvPr>
          <p:cNvSpPr txBox="1"/>
          <p:nvPr/>
        </p:nvSpPr>
        <p:spPr>
          <a:xfrm>
            <a:off x="5743200" y="5846061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01DA470-A500-50DC-8325-46EBD93D5A11}"/>
              </a:ext>
            </a:extLst>
          </p:cNvPr>
          <p:cNvSpPr/>
          <p:nvPr/>
        </p:nvSpPr>
        <p:spPr>
          <a:xfrm>
            <a:off x="5110948" y="3520369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BEBA489-442F-38F6-789F-47E3E7F08C7C}"/>
              </a:ext>
            </a:extLst>
          </p:cNvPr>
          <p:cNvSpPr/>
          <p:nvPr/>
        </p:nvSpPr>
        <p:spPr>
          <a:xfrm>
            <a:off x="5110948" y="4061867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8652D97-85B3-974A-5401-87F8023780EC}"/>
              </a:ext>
            </a:extLst>
          </p:cNvPr>
          <p:cNvSpPr/>
          <p:nvPr/>
        </p:nvSpPr>
        <p:spPr>
          <a:xfrm>
            <a:off x="5110948" y="4603366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9A139E6-D513-CE64-AAB3-A3C0E100F548}"/>
              </a:ext>
            </a:extLst>
          </p:cNvPr>
          <p:cNvSpPr/>
          <p:nvPr/>
        </p:nvSpPr>
        <p:spPr>
          <a:xfrm>
            <a:off x="5110948" y="51448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358DF56-BFB0-775B-A924-53AF8950DF29}"/>
              </a:ext>
            </a:extLst>
          </p:cNvPr>
          <p:cNvSpPr/>
          <p:nvPr/>
        </p:nvSpPr>
        <p:spPr>
          <a:xfrm>
            <a:off x="5110948" y="297887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3F20A-EE5F-227D-ACA9-0B6C8F2E33FA}"/>
              </a:ext>
            </a:extLst>
          </p:cNvPr>
          <p:cNvSpPr/>
          <p:nvPr/>
        </p:nvSpPr>
        <p:spPr>
          <a:xfrm>
            <a:off x="6193944" y="24373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9E16CFA-3D7D-BD45-CE33-6FE24022AC6F}"/>
              </a:ext>
            </a:extLst>
          </p:cNvPr>
          <p:cNvSpPr/>
          <p:nvPr/>
        </p:nvSpPr>
        <p:spPr>
          <a:xfrm>
            <a:off x="6735442" y="24373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E194ADF-2D43-D38E-1782-163A8B0897E3}"/>
              </a:ext>
            </a:extLst>
          </p:cNvPr>
          <p:cNvSpPr/>
          <p:nvPr/>
        </p:nvSpPr>
        <p:spPr>
          <a:xfrm>
            <a:off x="7276941" y="24373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0BE80AE-8D38-891E-D2A9-30963F6C7BA0}"/>
              </a:ext>
            </a:extLst>
          </p:cNvPr>
          <p:cNvSpPr/>
          <p:nvPr/>
        </p:nvSpPr>
        <p:spPr>
          <a:xfrm>
            <a:off x="7818439" y="24373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398C7-C99B-3A72-CD4F-7DDD690971E0}"/>
              </a:ext>
            </a:extLst>
          </p:cNvPr>
          <p:cNvSpPr/>
          <p:nvPr/>
        </p:nvSpPr>
        <p:spPr>
          <a:xfrm>
            <a:off x="5652446" y="24373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B14A2148-F8ED-7D56-A398-525A41A897BC}"/>
              </a:ext>
            </a:extLst>
          </p:cNvPr>
          <p:cNvSpPr/>
          <p:nvPr/>
        </p:nvSpPr>
        <p:spPr>
          <a:xfrm>
            <a:off x="4367808" y="3819552"/>
            <a:ext cx="576064" cy="484632"/>
          </a:xfrm>
          <a:prstGeom prst="rightArrow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34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2AD0D-EB63-0F0B-3095-EEE54090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4C59567-164B-CDA0-781E-C0A6387C0F16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20841850-719F-5FC1-44E7-A247AC7937D3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9497B2-5834-3397-057C-203865A1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71E170-0197-E8D9-BF18-751B11E4A01C}"/>
                  </a:ext>
                </a:extLst>
              </p:cNvPr>
              <p:cNvSpPr txBox="1"/>
              <p:nvPr/>
            </p:nvSpPr>
            <p:spPr>
              <a:xfrm>
                <a:off x="4295800" y="1877924"/>
                <a:ext cx="6840760" cy="836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dirty="0"/>
                  <a:t>2. Ensure every node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 has at least one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각 노드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가 적어도 하나의 간선을 가지도록 보장</a:t>
                </a: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71E170-0197-E8D9-BF18-751B11E4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1877924"/>
                <a:ext cx="6840760" cy="836447"/>
              </a:xfrm>
              <a:prstGeom prst="rect">
                <a:avLst/>
              </a:prstGeom>
              <a:blipFill>
                <a:blip r:embed="rId3"/>
                <a:stretch>
                  <a:fillRect l="-802" t="-8759" b="-24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0AB6B7-23E8-BFBA-BDC7-FA318DD2B023}"/>
                  </a:ext>
                </a:extLst>
              </p:cNvPr>
              <p:cNvSpPr txBox="1"/>
              <p:nvPr/>
            </p:nvSpPr>
            <p:spPr>
              <a:xfrm>
                <a:off x="4511824" y="3141849"/>
                <a:ext cx="3312368" cy="2273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≈0.769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≈0.154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≈0.076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0AB6B7-23E8-BFBA-BDC7-FA318DD2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3141849"/>
                <a:ext cx="3312368" cy="2273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ED0AD2-674C-386D-B3AD-7381754881A3}"/>
              </a:ext>
            </a:extLst>
          </p:cNvPr>
          <p:cNvSpPr/>
          <p:nvPr/>
        </p:nvSpPr>
        <p:spPr>
          <a:xfrm>
            <a:off x="1939694" y="324962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195943B-4DCD-C411-9DC3-2B0E312B38FA}"/>
              </a:ext>
            </a:extLst>
          </p:cNvPr>
          <p:cNvSpPr/>
          <p:nvPr/>
        </p:nvSpPr>
        <p:spPr>
          <a:xfrm>
            <a:off x="2481192" y="324962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39FAF2-1CF5-46CE-78DE-6CF0BCD6CA62}"/>
              </a:ext>
            </a:extLst>
          </p:cNvPr>
          <p:cNvSpPr/>
          <p:nvPr/>
        </p:nvSpPr>
        <p:spPr>
          <a:xfrm>
            <a:off x="3022691" y="324962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7AA052-D463-FBC9-AAB1-C7A88BAE5135}"/>
              </a:ext>
            </a:extLst>
          </p:cNvPr>
          <p:cNvSpPr/>
          <p:nvPr/>
        </p:nvSpPr>
        <p:spPr>
          <a:xfrm>
            <a:off x="3564189" y="324962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A6D654-1BD6-06D1-4DAA-755975899734}"/>
              </a:ext>
            </a:extLst>
          </p:cNvPr>
          <p:cNvSpPr/>
          <p:nvPr/>
        </p:nvSpPr>
        <p:spPr>
          <a:xfrm>
            <a:off x="1939694" y="379111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EA6957-35DA-346D-4E85-0E5A1A4F3D10}"/>
              </a:ext>
            </a:extLst>
          </p:cNvPr>
          <p:cNvSpPr/>
          <p:nvPr/>
        </p:nvSpPr>
        <p:spPr>
          <a:xfrm>
            <a:off x="2481192" y="379111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ED3F58-4058-ED37-72D4-55DB56846834}"/>
              </a:ext>
            </a:extLst>
          </p:cNvPr>
          <p:cNvSpPr/>
          <p:nvPr/>
        </p:nvSpPr>
        <p:spPr>
          <a:xfrm>
            <a:off x="3022691" y="379111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3D6E0C-9009-824B-BB4B-54A944386313}"/>
              </a:ext>
            </a:extLst>
          </p:cNvPr>
          <p:cNvSpPr/>
          <p:nvPr/>
        </p:nvSpPr>
        <p:spPr>
          <a:xfrm>
            <a:off x="3564189" y="379111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AB8080-9FBB-76F5-ACC4-A08A14A886AC}"/>
              </a:ext>
            </a:extLst>
          </p:cNvPr>
          <p:cNvSpPr/>
          <p:nvPr/>
        </p:nvSpPr>
        <p:spPr>
          <a:xfrm>
            <a:off x="1939694" y="43326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167FE2-8DFF-F13B-3945-D06C7E6AEA90}"/>
              </a:ext>
            </a:extLst>
          </p:cNvPr>
          <p:cNvSpPr/>
          <p:nvPr/>
        </p:nvSpPr>
        <p:spPr>
          <a:xfrm>
            <a:off x="2481192" y="43326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5D9C4A-2370-FA97-87AA-EC9F35651493}"/>
              </a:ext>
            </a:extLst>
          </p:cNvPr>
          <p:cNvSpPr/>
          <p:nvPr/>
        </p:nvSpPr>
        <p:spPr>
          <a:xfrm>
            <a:off x="3022691" y="43326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F4ECA9-0630-A0DC-C554-B3C757AE84B5}"/>
              </a:ext>
            </a:extLst>
          </p:cNvPr>
          <p:cNvSpPr/>
          <p:nvPr/>
        </p:nvSpPr>
        <p:spPr>
          <a:xfrm>
            <a:off x="3564189" y="43326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04D25B-DFD8-68D0-DBD2-2428C588BFED}"/>
              </a:ext>
            </a:extLst>
          </p:cNvPr>
          <p:cNvSpPr/>
          <p:nvPr/>
        </p:nvSpPr>
        <p:spPr>
          <a:xfrm>
            <a:off x="1939694" y="487411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DD050A-29B9-FDC8-A38A-95816981F139}"/>
              </a:ext>
            </a:extLst>
          </p:cNvPr>
          <p:cNvSpPr/>
          <p:nvPr/>
        </p:nvSpPr>
        <p:spPr>
          <a:xfrm>
            <a:off x="2481192" y="487411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9FFC61B-D6C6-97EB-2C01-78A910EE740D}"/>
              </a:ext>
            </a:extLst>
          </p:cNvPr>
          <p:cNvSpPr/>
          <p:nvPr/>
        </p:nvSpPr>
        <p:spPr>
          <a:xfrm>
            <a:off x="3022691" y="487411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650EB6-95C7-5F4D-E3F6-44B957D9A44B}"/>
              </a:ext>
            </a:extLst>
          </p:cNvPr>
          <p:cNvSpPr/>
          <p:nvPr/>
        </p:nvSpPr>
        <p:spPr>
          <a:xfrm>
            <a:off x="3564189" y="487411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74262C-4697-4DFE-60BD-F77D8D9581AB}"/>
              </a:ext>
            </a:extLst>
          </p:cNvPr>
          <p:cNvSpPr/>
          <p:nvPr/>
        </p:nvSpPr>
        <p:spPr>
          <a:xfrm>
            <a:off x="1939694" y="270812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BE5F90-D748-2BA2-D6BD-E063BE457AD6}"/>
              </a:ext>
            </a:extLst>
          </p:cNvPr>
          <p:cNvSpPr/>
          <p:nvPr/>
        </p:nvSpPr>
        <p:spPr>
          <a:xfrm>
            <a:off x="2481192" y="270812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337629-4998-C07B-5AEB-A46062872F50}"/>
              </a:ext>
            </a:extLst>
          </p:cNvPr>
          <p:cNvSpPr/>
          <p:nvPr/>
        </p:nvSpPr>
        <p:spPr>
          <a:xfrm>
            <a:off x="3022691" y="270812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483E78-49A2-69B0-0A8B-B87EBF1B04DA}"/>
              </a:ext>
            </a:extLst>
          </p:cNvPr>
          <p:cNvSpPr/>
          <p:nvPr/>
        </p:nvSpPr>
        <p:spPr>
          <a:xfrm>
            <a:off x="3564189" y="270812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9C561B-E265-CB10-EDCC-82106E278FB7}"/>
              </a:ext>
            </a:extLst>
          </p:cNvPr>
          <p:cNvSpPr/>
          <p:nvPr/>
        </p:nvSpPr>
        <p:spPr>
          <a:xfrm>
            <a:off x="1398196" y="324962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236F03C-D2BF-5D15-4261-22935D2026DC}"/>
              </a:ext>
            </a:extLst>
          </p:cNvPr>
          <p:cNvSpPr/>
          <p:nvPr/>
        </p:nvSpPr>
        <p:spPr>
          <a:xfrm>
            <a:off x="1398196" y="379111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0A3FCC-AD9A-11BA-61AB-B6A23FEE6D97}"/>
              </a:ext>
            </a:extLst>
          </p:cNvPr>
          <p:cNvSpPr/>
          <p:nvPr/>
        </p:nvSpPr>
        <p:spPr>
          <a:xfrm>
            <a:off x="1398196" y="43326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04DE8E-F0C4-98D2-367D-5C25005FE29A}"/>
              </a:ext>
            </a:extLst>
          </p:cNvPr>
          <p:cNvSpPr/>
          <p:nvPr/>
        </p:nvSpPr>
        <p:spPr>
          <a:xfrm>
            <a:off x="1398196" y="487411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2B248FE-0E5F-9373-3EF5-3E9CBC75665B}"/>
              </a:ext>
            </a:extLst>
          </p:cNvPr>
          <p:cNvSpPr/>
          <p:nvPr/>
        </p:nvSpPr>
        <p:spPr>
          <a:xfrm>
            <a:off x="1398196" y="270812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7A7C8F-C041-A90C-4AFB-60BC7170EF0F}"/>
              </a:ext>
            </a:extLst>
          </p:cNvPr>
          <p:cNvSpPr txBox="1"/>
          <p:nvPr/>
        </p:nvSpPr>
        <p:spPr>
          <a:xfrm>
            <a:off x="1488950" y="5575312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6E242AC-AF7C-244E-A348-C074708AA66D}"/>
              </a:ext>
            </a:extLst>
          </p:cNvPr>
          <p:cNvSpPr/>
          <p:nvPr/>
        </p:nvSpPr>
        <p:spPr>
          <a:xfrm>
            <a:off x="856698" y="3249620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23141F-8EEC-3C15-8D3B-09E945A18349}"/>
              </a:ext>
            </a:extLst>
          </p:cNvPr>
          <p:cNvSpPr/>
          <p:nvPr/>
        </p:nvSpPr>
        <p:spPr>
          <a:xfrm>
            <a:off x="856698" y="3791118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A763ECB-836B-39CD-0A9E-CD1E581999C5}"/>
              </a:ext>
            </a:extLst>
          </p:cNvPr>
          <p:cNvSpPr/>
          <p:nvPr/>
        </p:nvSpPr>
        <p:spPr>
          <a:xfrm>
            <a:off x="856698" y="4332617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7B9490E-7794-8395-707C-8605F2398B1D}"/>
              </a:ext>
            </a:extLst>
          </p:cNvPr>
          <p:cNvSpPr/>
          <p:nvPr/>
        </p:nvSpPr>
        <p:spPr>
          <a:xfrm>
            <a:off x="856698" y="487411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87F2B12-0987-120D-B3CB-590E12054D9C}"/>
              </a:ext>
            </a:extLst>
          </p:cNvPr>
          <p:cNvSpPr/>
          <p:nvPr/>
        </p:nvSpPr>
        <p:spPr>
          <a:xfrm>
            <a:off x="856698" y="2708122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AB2CE3E-6CCB-0683-022E-5225BB013E1A}"/>
              </a:ext>
            </a:extLst>
          </p:cNvPr>
          <p:cNvSpPr/>
          <p:nvPr/>
        </p:nvSpPr>
        <p:spPr>
          <a:xfrm>
            <a:off x="1939694" y="216662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738AD84-9392-D583-052F-DD3667620F1D}"/>
              </a:ext>
            </a:extLst>
          </p:cNvPr>
          <p:cNvSpPr/>
          <p:nvPr/>
        </p:nvSpPr>
        <p:spPr>
          <a:xfrm>
            <a:off x="2481192" y="216662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2DC4EA8-9009-FC25-B09E-2AEFAA7E8FB5}"/>
              </a:ext>
            </a:extLst>
          </p:cNvPr>
          <p:cNvSpPr/>
          <p:nvPr/>
        </p:nvSpPr>
        <p:spPr>
          <a:xfrm>
            <a:off x="3022691" y="216662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54724B-68FF-4E78-511A-6F598B03F00D}"/>
              </a:ext>
            </a:extLst>
          </p:cNvPr>
          <p:cNvSpPr/>
          <p:nvPr/>
        </p:nvSpPr>
        <p:spPr>
          <a:xfrm>
            <a:off x="3564189" y="216662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DF951D0-52D6-B3D5-6CE9-BB26DBF88A37}"/>
              </a:ext>
            </a:extLst>
          </p:cNvPr>
          <p:cNvSpPr/>
          <p:nvPr/>
        </p:nvSpPr>
        <p:spPr>
          <a:xfrm>
            <a:off x="1398196" y="216662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4B30600-F47D-D310-1238-204C135F8CAC}"/>
              </a:ext>
            </a:extLst>
          </p:cNvPr>
          <p:cNvSpPr/>
          <p:nvPr/>
        </p:nvSpPr>
        <p:spPr>
          <a:xfrm>
            <a:off x="9152025" y="36727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47FE57F-7B2D-39CC-9FC3-B8CBB2610DD9}"/>
              </a:ext>
            </a:extLst>
          </p:cNvPr>
          <p:cNvSpPr/>
          <p:nvPr/>
        </p:nvSpPr>
        <p:spPr>
          <a:xfrm>
            <a:off x="9693523" y="36727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4110EF2-D327-A098-0523-949B0745CBB1}"/>
              </a:ext>
            </a:extLst>
          </p:cNvPr>
          <p:cNvSpPr/>
          <p:nvPr/>
        </p:nvSpPr>
        <p:spPr>
          <a:xfrm>
            <a:off x="10235022" y="36727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61EAC5D-5C0A-CD21-15CD-805926608BB7}"/>
              </a:ext>
            </a:extLst>
          </p:cNvPr>
          <p:cNvSpPr/>
          <p:nvPr/>
        </p:nvSpPr>
        <p:spPr>
          <a:xfrm>
            <a:off x="10776520" y="36727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8AD5928-F6A7-95C5-63DB-2EFFE20AE549}"/>
              </a:ext>
            </a:extLst>
          </p:cNvPr>
          <p:cNvSpPr/>
          <p:nvPr/>
        </p:nvSpPr>
        <p:spPr>
          <a:xfrm>
            <a:off x="9152025" y="42142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93BBD0D-1F67-337A-08D6-FDEF9CD1FD48}"/>
              </a:ext>
            </a:extLst>
          </p:cNvPr>
          <p:cNvSpPr/>
          <p:nvPr/>
        </p:nvSpPr>
        <p:spPr>
          <a:xfrm>
            <a:off x="9693523" y="42142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52BD9E-EA2A-9547-B24D-59A22CA2067C}"/>
              </a:ext>
            </a:extLst>
          </p:cNvPr>
          <p:cNvSpPr/>
          <p:nvPr/>
        </p:nvSpPr>
        <p:spPr>
          <a:xfrm>
            <a:off x="10235022" y="42142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3F7DF5F-28AF-0E95-96AD-D8FECF946FBA}"/>
              </a:ext>
            </a:extLst>
          </p:cNvPr>
          <p:cNvSpPr/>
          <p:nvPr/>
        </p:nvSpPr>
        <p:spPr>
          <a:xfrm>
            <a:off x="10776520" y="42142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96965C9-21FE-A8A9-0998-C9A60B400E45}"/>
              </a:ext>
            </a:extLst>
          </p:cNvPr>
          <p:cNvSpPr/>
          <p:nvPr/>
        </p:nvSpPr>
        <p:spPr>
          <a:xfrm>
            <a:off x="9152025" y="47557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93D081A-2C41-78DE-1607-80DA286C0B37}"/>
              </a:ext>
            </a:extLst>
          </p:cNvPr>
          <p:cNvSpPr/>
          <p:nvPr/>
        </p:nvSpPr>
        <p:spPr>
          <a:xfrm>
            <a:off x="9693523" y="47557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7B10443-D0F0-6F3E-286D-CF6A24E7C33F}"/>
              </a:ext>
            </a:extLst>
          </p:cNvPr>
          <p:cNvSpPr/>
          <p:nvPr/>
        </p:nvSpPr>
        <p:spPr>
          <a:xfrm>
            <a:off x="10235022" y="47557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71F9D06-15A8-DFC7-E8F2-4F2758B4A8CA}"/>
              </a:ext>
            </a:extLst>
          </p:cNvPr>
          <p:cNvSpPr/>
          <p:nvPr/>
        </p:nvSpPr>
        <p:spPr>
          <a:xfrm>
            <a:off x="10776520" y="47557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16BE3A8-E8B6-7F24-44A9-F834CE4DBA69}"/>
              </a:ext>
            </a:extLst>
          </p:cNvPr>
          <p:cNvSpPr/>
          <p:nvPr/>
        </p:nvSpPr>
        <p:spPr>
          <a:xfrm>
            <a:off x="9152025" y="52972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A478265-21C5-3163-85BB-6D722E05F5F3}"/>
              </a:ext>
            </a:extLst>
          </p:cNvPr>
          <p:cNvSpPr/>
          <p:nvPr/>
        </p:nvSpPr>
        <p:spPr>
          <a:xfrm>
            <a:off x="9693523" y="52972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35B9653-7375-FA38-99FE-5BB2238E3DD9}"/>
              </a:ext>
            </a:extLst>
          </p:cNvPr>
          <p:cNvSpPr/>
          <p:nvPr/>
        </p:nvSpPr>
        <p:spPr>
          <a:xfrm>
            <a:off x="10235022" y="52972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6D5BD35-EFC1-4887-D184-D40CB1939EBD}"/>
              </a:ext>
            </a:extLst>
          </p:cNvPr>
          <p:cNvSpPr/>
          <p:nvPr/>
        </p:nvSpPr>
        <p:spPr>
          <a:xfrm>
            <a:off x="10776520" y="52972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7081A6-0800-5063-F49B-A0BB35639C7D}"/>
              </a:ext>
            </a:extLst>
          </p:cNvPr>
          <p:cNvSpPr/>
          <p:nvPr/>
        </p:nvSpPr>
        <p:spPr>
          <a:xfrm>
            <a:off x="9152025" y="31312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1A191B0-45BE-7A24-67B0-3ADA28A24A01}"/>
              </a:ext>
            </a:extLst>
          </p:cNvPr>
          <p:cNvSpPr/>
          <p:nvPr/>
        </p:nvSpPr>
        <p:spPr>
          <a:xfrm>
            <a:off x="9693523" y="31312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8FEF207-4E61-DEBB-CB6C-4F9960CF073A}"/>
              </a:ext>
            </a:extLst>
          </p:cNvPr>
          <p:cNvSpPr/>
          <p:nvPr/>
        </p:nvSpPr>
        <p:spPr>
          <a:xfrm>
            <a:off x="10235022" y="31312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26B52C1-038F-B231-9ECC-C3B3905B08C2}"/>
              </a:ext>
            </a:extLst>
          </p:cNvPr>
          <p:cNvSpPr/>
          <p:nvPr/>
        </p:nvSpPr>
        <p:spPr>
          <a:xfrm>
            <a:off x="10776520" y="31312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9E4DFBE-3561-985A-DFA6-2BE22040AEBA}"/>
              </a:ext>
            </a:extLst>
          </p:cNvPr>
          <p:cNvSpPr/>
          <p:nvPr/>
        </p:nvSpPr>
        <p:spPr>
          <a:xfrm>
            <a:off x="8610527" y="367276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3D7A6-8F2E-2428-60CE-4E7B577DE0CC}"/>
              </a:ext>
            </a:extLst>
          </p:cNvPr>
          <p:cNvSpPr/>
          <p:nvPr/>
        </p:nvSpPr>
        <p:spPr>
          <a:xfrm>
            <a:off x="8610527" y="421426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96FAF4-142D-957C-E6F1-D4CB16D88894}"/>
              </a:ext>
            </a:extLst>
          </p:cNvPr>
          <p:cNvSpPr/>
          <p:nvPr/>
        </p:nvSpPr>
        <p:spPr>
          <a:xfrm>
            <a:off x="8610527" y="475576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CA7F0B4-1977-840F-0418-4B42037CA4DB}"/>
              </a:ext>
            </a:extLst>
          </p:cNvPr>
          <p:cNvSpPr/>
          <p:nvPr/>
        </p:nvSpPr>
        <p:spPr>
          <a:xfrm>
            <a:off x="8610527" y="529726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06491CF-FCC1-B4AE-8733-A0A996F64BA8}"/>
              </a:ext>
            </a:extLst>
          </p:cNvPr>
          <p:cNvSpPr/>
          <p:nvPr/>
        </p:nvSpPr>
        <p:spPr>
          <a:xfrm>
            <a:off x="8610527" y="313127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25CFC6-CF8B-21F3-DD3F-34EAF7BC1133}"/>
              </a:ext>
            </a:extLst>
          </p:cNvPr>
          <p:cNvSpPr txBox="1"/>
          <p:nvPr/>
        </p:nvSpPr>
        <p:spPr>
          <a:xfrm>
            <a:off x="8701281" y="5998461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283E5A5-9E56-664A-5DCF-5589AB7EDE0A}"/>
              </a:ext>
            </a:extLst>
          </p:cNvPr>
          <p:cNvSpPr/>
          <p:nvPr/>
        </p:nvSpPr>
        <p:spPr>
          <a:xfrm>
            <a:off x="8069029" y="3672769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C4D662C-9B40-780F-A2A0-65B170E13CCB}"/>
              </a:ext>
            </a:extLst>
          </p:cNvPr>
          <p:cNvSpPr/>
          <p:nvPr/>
        </p:nvSpPr>
        <p:spPr>
          <a:xfrm>
            <a:off x="8069029" y="4214267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DB2D9F-F95D-931A-AEE6-247ED16D5C6A}"/>
              </a:ext>
            </a:extLst>
          </p:cNvPr>
          <p:cNvSpPr/>
          <p:nvPr/>
        </p:nvSpPr>
        <p:spPr>
          <a:xfrm>
            <a:off x="8069029" y="4755766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455BBC3-A1C5-54DF-3456-3A00D469AD6A}"/>
              </a:ext>
            </a:extLst>
          </p:cNvPr>
          <p:cNvSpPr/>
          <p:nvPr/>
        </p:nvSpPr>
        <p:spPr>
          <a:xfrm>
            <a:off x="8069029" y="52972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9EDC834-A27E-CE50-B80B-C61AE07B7EFE}"/>
              </a:ext>
            </a:extLst>
          </p:cNvPr>
          <p:cNvSpPr/>
          <p:nvPr/>
        </p:nvSpPr>
        <p:spPr>
          <a:xfrm>
            <a:off x="8069029" y="313127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256740C-A928-27AE-D712-68A6C8FE38D7}"/>
              </a:ext>
            </a:extLst>
          </p:cNvPr>
          <p:cNvSpPr/>
          <p:nvPr/>
        </p:nvSpPr>
        <p:spPr>
          <a:xfrm>
            <a:off x="9152025" y="25897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57724CE-A0DF-E406-C0DD-66F824F05172}"/>
              </a:ext>
            </a:extLst>
          </p:cNvPr>
          <p:cNvSpPr/>
          <p:nvPr/>
        </p:nvSpPr>
        <p:spPr>
          <a:xfrm>
            <a:off x="9693523" y="25897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AEB052C-EE8E-F8E0-93C4-0DCD67BF6893}"/>
              </a:ext>
            </a:extLst>
          </p:cNvPr>
          <p:cNvSpPr/>
          <p:nvPr/>
        </p:nvSpPr>
        <p:spPr>
          <a:xfrm>
            <a:off x="10235022" y="25897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96A7987-368E-050F-5F88-2AC45283C79D}"/>
              </a:ext>
            </a:extLst>
          </p:cNvPr>
          <p:cNvSpPr/>
          <p:nvPr/>
        </p:nvSpPr>
        <p:spPr>
          <a:xfrm>
            <a:off x="10776520" y="25897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F0B84B2-0274-2276-C3B7-CC49ECF61434}"/>
              </a:ext>
            </a:extLst>
          </p:cNvPr>
          <p:cNvSpPr/>
          <p:nvPr/>
        </p:nvSpPr>
        <p:spPr>
          <a:xfrm>
            <a:off x="8610527" y="258977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05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F2C7D-6941-6232-220F-E33DACDFE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B391048-C3DC-B680-43BD-D1AFF1C3FA62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Generative Adversarial Networks (GANs)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78A335-56A1-0876-72C5-28AA59C5A6E2}"/>
              </a:ext>
            </a:extLst>
          </p:cNvPr>
          <p:cNvGrpSpPr/>
          <p:nvPr/>
        </p:nvGrpSpPr>
        <p:grpSpPr>
          <a:xfrm>
            <a:off x="1127447" y="1203960"/>
            <a:ext cx="9772540" cy="2441063"/>
            <a:chOff x="-1213590" y="1464982"/>
            <a:chExt cx="10939066" cy="2372123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945BB316-D737-1A77-0A23-1E40F5CABA5B}"/>
                </a:ext>
              </a:extLst>
            </p:cNvPr>
            <p:cNvSpPr/>
            <p:nvPr/>
          </p:nvSpPr>
          <p:spPr bwMode="auto">
            <a:xfrm>
              <a:off x="-1213590" y="1490153"/>
              <a:ext cx="10939066" cy="2346952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1201CA8B-84B3-1400-5552-8DB3B9D5F8BA}"/>
                </a:ext>
              </a:extLst>
            </p:cNvPr>
            <p:cNvSpPr/>
            <p:nvPr/>
          </p:nvSpPr>
          <p:spPr bwMode="auto">
            <a:xfrm>
              <a:off x="-1213590" y="1464982"/>
              <a:ext cx="10939065" cy="39843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GAN</a:t>
              </a:r>
              <a:endParaRPr lang="ko-KR" altLang="en-US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0BF8FBF3-1396-F4F2-7A61-C3572FCCBE5A}"/>
                </a:ext>
              </a:extLst>
            </p:cNvPr>
            <p:cNvSpPr txBox="1"/>
            <p:nvPr/>
          </p:nvSpPr>
          <p:spPr>
            <a:xfrm>
              <a:off x="-928634" y="1972078"/>
              <a:ext cx="10369152" cy="339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235EBD1F-1630-900D-10AF-3BE123403736}"/>
              </a:ext>
            </a:extLst>
          </p:cNvPr>
          <p:cNvSpPr txBox="1"/>
          <p:nvPr/>
        </p:nvSpPr>
        <p:spPr>
          <a:xfrm>
            <a:off x="1380675" y="1664221"/>
            <a:ext cx="9214622" cy="18979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(Goal):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실제 객체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이미지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유사한 가짜 객체 생성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아이디어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(Idea):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 개의 에이전트와 함께 적대적 게임 진행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생성기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(Generator):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노이즈 𝑧를 가짜 객체 𝑥로 변환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판별기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(Discriminator):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 𝑥를 실제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가짜 확률로 변환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(Game):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생성기는 판별기를 속이려고 시도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판별기는 가짜 객체를 탐지하려고 시도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76EBA7-5A01-3DC0-B525-28C3BBAA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A6123D-5E1E-5246-BE73-D19EA2F43648}"/>
              </a:ext>
            </a:extLst>
          </p:cNvPr>
          <p:cNvSpPr/>
          <p:nvPr/>
        </p:nvSpPr>
        <p:spPr>
          <a:xfrm>
            <a:off x="7219852" y="4746859"/>
            <a:ext cx="3610001" cy="720080"/>
          </a:xfrm>
          <a:prstGeom prst="rect">
            <a:avLst/>
          </a:prstGeom>
          <a:solidFill>
            <a:srgbClr val="F17D33">
              <a:alpha val="16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A39BC7-5EAC-42E0-93B0-0C840E4A30ED}"/>
                  </a:ext>
                </a:extLst>
              </p:cNvPr>
              <p:cNvSpPr txBox="1"/>
              <p:nvPr/>
            </p:nvSpPr>
            <p:spPr>
              <a:xfrm>
                <a:off x="1046369" y="4796571"/>
                <a:ext cx="10061915" cy="523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⁡(1−</m:t>
                      </m:r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A39BC7-5EAC-42E0-93B0-0C840E4A3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69" y="4796571"/>
                <a:ext cx="10061915" cy="523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711364-6233-B85A-3A8A-33D46238BAE5}"/>
              </a:ext>
            </a:extLst>
          </p:cNvPr>
          <p:cNvSpPr/>
          <p:nvPr/>
        </p:nvSpPr>
        <p:spPr>
          <a:xfrm>
            <a:off x="4133111" y="4746859"/>
            <a:ext cx="2808312" cy="720080"/>
          </a:xfrm>
          <a:prstGeom prst="rect">
            <a:avLst/>
          </a:prstGeom>
          <a:solidFill>
            <a:srgbClr val="00B050">
              <a:alpha val="16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84555-0F55-E902-4134-9A1F8113FABF}"/>
              </a:ext>
            </a:extLst>
          </p:cNvPr>
          <p:cNvSpPr txBox="1"/>
          <p:nvPr/>
        </p:nvSpPr>
        <p:spPr>
          <a:xfrm>
            <a:off x="7299068" y="5871702"/>
            <a:ext cx="412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Term 2.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생성자가 만든 가짜 데이터에 대한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기댓값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8CF884-9E10-854E-6360-D6EC0DA05C7A}"/>
              </a:ext>
            </a:extLst>
          </p:cNvPr>
          <p:cNvSpPr txBox="1"/>
          <p:nvPr/>
        </p:nvSpPr>
        <p:spPr>
          <a:xfrm>
            <a:off x="3557047" y="587170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Term 1.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진짜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데이터에 대한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기댓값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0BA58E9-D10F-505C-D09B-CFDDD6C5797B}"/>
              </a:ext>
            </a:extLst>
          </p:cNvPr>
          <p:cNvCxnSpPr>
            <a:stCxn id="34" idx="0"/>
            <a:endCxn id="29" idx="2"/>
          </p:cNvCxnSpPr>
          <p:nvPr/>
        </p:nvCxnSpPr>
        <p:spPr>
          <a:xfrm flipV="1">
            <a:off x="5069215" y="5466939"/>
            <a:ext cx="468052" cy="40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AE147CA-5C8B-6A0C-371B-B4E47EAF760A}"/>
              </a:ext>
            </a:extLst>
          </p:cNvPr>
          <p:cNvCxnSpPr>
            <a:cxnSpLocks/>
            <a:stCxn id="33" idx="0"/>
            <a:endCxn id="4" idx="2"/>
          </p:cNvCxnSpPr>
          <p:nvPr/>
        </p:nvCxnSpPr>
        <p:spPr>
          <a:xfrm flipH="1" flipV="1">
            <a:off x="9024853" y="5466939"/>
            <a:ext cx="337027" cy="40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9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6E2F3-CFC5-43C7-AA10-2104DE17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6FAEE99-51D2-7CA4-7856-632303560D13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421611D4-CDC6-C72D-BD5B-4A8008924F29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92DF6C-79FA-6C80-EAEF-FE750D2D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5C987-80E3-C879-47B7-81BE49F71E11}"/>
                  </a:ext>
                </a:extLst>
              </p:cNvPr>
              <p:cNvSpPr txBox="1"/>
              <p:nvPr/>
            </p:nvSpPr>
            <p:spPr>
              <a:xfrm>
                <a:off x="4295800" y="1877924"/>
                <a:ext cx="6840760" cy="84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Continue sampling edges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확률적으로 간선을 샘플링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5C987-80E3-C879-47B7-81BE49F7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1877924"/>
                <a:ext cx="6840760" cy="840038"/>
              </a:xfrm>
              <a:prstGeom prst="rect">
                <a:avLst/>
              </a:prstGeom>
              <a:blipFill>
                <a:blip r:embed="rId3"/>
                <a:stretch>
                  <a:fillRect l="-802" t="-8696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B60F65-B215-65DB-6B22-B2E6DC07A922}"/>
                  </a:ext>
                </a:extLst>
              </p:cNvPr>
              <p:cNvSpPr txBox="1"/>
              <p:nvPr/>
            </p:nvSpPr>
            <p:spPr>
              <a:xfrm>
                <a:off x="4511824" y="3141849"/>
                <a:ext cx="3312368" cy="2273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brk m:alnAt="9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≈0.041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≈0.041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≈0.041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2B60F65-B215-65DB-6B22-B2E6DC07A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3141849"/>
                <a:ext cx="3312368" cy="2273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0AF50D1-C3DB-1EA3-ABAF-7A030BF517CE}"/>
              </a:ext>
            </a:extLst>
          </p:cNvPr>
          <p:cNvSpPr/>
          <p:nvPr/>
        </p:nvSpPr>
        <p:spPr>
          <a:xfrm>
            <a:off x="1847528" y="32594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3D9219-C064-8A25-F9C7-C5DA3404D370}"/>
              </a:ext>
            </a:extLst>
          </p:cNvPr>
          <p:cNvSpPr/>
          <p:nvPr/>
        </p:nvSpPr>
        <p:spPr>
          <a:xfrm>
            <a:off x="2389026" y="32594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8A5835-4B54-A2FB-CAC3-36654D3755DC}"/>
              </a:ext>
            </a:extLst>
          </p:cNvPr>
          <p:cNvSpPr/>
          <p:nvPr/>
        </p:nvSpPr>
        <p:spPr>
          <a:xfrm>
            <a:off x="2930525" y="32594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8E6C90-2BB7-0ACB-35F1-1B5D3AD6AC5A}"/>
              </a:ext>
            </a:extLst>
          </p:cNvPr>
          <p:cNvSpPr/>
          <p:nvPr/>
        </p:nvSpPr>
        <p:spPr>
          <a:xfrm>
            <a:off x="3472023" y="32594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2063F0-DFB9-1CFA-2C87-BCB634EFB55E}"/>
              </a:ext>
            </a:extLst>
          </p:cNvPr>
          <p:cNvSpPr/>
          <p:nvPr/>
        </p:nvSpPr>
        <p:spPr>
          <a:xfrm>
            <a:off x="1847528" y="38009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A0DE07-F38D-F275-8F4D-F4F10C6EC9D0}"/>
              </a:ext>
            </a:extLst>
          </p:cNvPr>
          <p:cNvSpPr/>
          <p:nvPr/>
        </p:nvSpPr>
        <p:spPr>
          <a:xfrm>
            <a:off x="2389026" y="38009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22380-944D-9077-FB3B-F404FA11B45B}"/>
              </a:ext>
            </a:extLst>
          </p:cNvPr>
          <p:cNvSpPr/>
          <p:nvPr/>
        </p:nvSpPr>
        <p:spPr>
          <a:xfrm>
            <a:off x="2930525" y="38009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7D2EB-65B8-F903-904A-7AC97A08747C}"/>
              </a:ext>
            </a:extLst>
          </p:cNvPr>
          <p:cNvSpPr/>
          <p:nvPr/>
        </p:nvSpPr>
        <p:spPr>
          <a:xfrm>
            <a:off x="3472023" y="38009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A76C89-0218-39DD-C15C-B911A533EE0F}"/>
              </a:ext>
            </a:extLst>
          </p:cNvPr>
          <p:cNvSpPr/>
          <p:nvPr/>
        </p:nvSpPr>
        <p:spPr>
          <a:xfrm>
            <a:off x="1847528" y="43424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BB3DF7-66EB-56A3-3964-C8673B0ABB45}"/>
              </a:ext>
            </a:extLst>
          </p:cNvPr>
          <p:cNvSpPr/>
          <p:nvPr/>
        </p:nvSpPr>
        <p:spPr>
          <a:xfrm>
            <a:off x="2389026" y="43424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E555DD-848D-58BF-52A4-B328734ADF8F}"/>
              </a:ext>
            </a:extLst>
          </p:cNvPr>
          <p:cNvSpPr/>
          <p:nvPr/>
        </p:nvSpPr>
        <p:spPr>
          <a:xfrm>
            <a:off x="2930525" y="43424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733B9D-03FC-A595-241E-5622BA8F9101}"/>
              </a:ext>
            </a:extLst>
          </p:cNvPr>
          <p:cNvSpPr/>
          <p:nvPr/>
        </p:nvSpPr>
        <p:spPr>
          <a:xfrm>
            <a:off x="3472023" y="43424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DABE7-3977-90A9-FABB-FAB0478DDDD1}"/>
              </a:ext>
            </a:extLst>
          </p:cNvPr>
          <p:cNvSpPr/>
          <p:nvPr/>
        </p:nvSpPr>
        <p:spPr>
          <a:xfrm>
            <a:off x="1847528" y="48839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B697A4-208F-8DB6-9375-69F2FD4A0C23}"/>
              </a:ext>
            </a:extLst>
          </p:cNvPr>
          <p:cNvSpPr/>
          <p:nvPr/>
        </p:nvSpPr>
        <p:spPr>
          <a:xfrm>
            <a:off x="2389026" y="48839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52B519-411D-B87E-C434-7880B6224916}"/>
              </a:ext>
            </a:extLst>
          </p:cNvPr>
          <p:cNvSpPr/>
          <p:nvPr/>
        </p:nvSpPr>
        <p:spPr>
          <a:xfrm>
            <a:off x="2930525" y="48839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07C11A-AF3C-82E7-6296-2E95139A1CCD}"/>
              </a:ext>
            </a:extLst>
          </p:cNvPr>
          <p:cNvSpPr/>
          <p:nvPr/>
        </p:nvSpPr>
        <p:spPr>
          <a:xfrm>
            <a:off x="3472023" y="48839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101512-2992-0E36-22E2-C4C10EBDF50D}"/>
              </a:ext>
            </a:extLst>
          </p:cNvPr>
          <p:cNvSpPr/>
          <p:nvPr/>
        </p:nvSpPr>
        <p:spPr>
          <a:xfrm>
            <a:off x="1847528" y="27179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988E83-B9DD-F805-142E-8DC1CD070AC1}"/>
              </a:ext>
            </a:extLst>
          </p:cNvPr>
          <p:cNvSpPr/>
          <p:nvPr/>
        </p:nvSpPr>
        <p:spPr>
          <a:xfrm>
            <a:off x="2389026" y="27179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166AE8-2085-5970-CF4B-409AD2B07455}"/>
              </a:ext>
            </a:extLst>
          </p:cNvPr>
          <p:cNvSpPr/>
          <p:nvPr/>
        </p:nvSpPr>
        <p:spPr>
          <a:xfrm>
            <a:off x="2930525" y="27179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C91807-51F1-D00E-E6AC-ACD27C9FDB25}"/>
              </a:ext>
            </a:extLst>
          </p:cNvPr>
          <p:cNvSpPr/>
          <p:nvPr/>
        </p:nvSpPr>
        <p:spPr>
          <a:xfrm>
            <a:off x="3472023" y="27179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951143-E083-DAEF-79A5-294D8D013496}"/>
              </a:ext>
            </a:extLst>
          </p:cNvPr>
          <p:cNvSpPr/>
          <p:nvPr/>
        </p:nvSpPr>
        <p:spPr>
          <a:xfrm>
            <a:off x="1306030" y="32594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34A22B-2F47-71F9-20D7-046F66757005}"/>
              </a:ext>
            </a:extLst>
          </p:cNvPr>
          <p:cNvSpPr/>
          <p:nvPr/>
        </p:nvSpPr>
        <p:spPr>
          <a:xfrm>
            <a:off x="1306030" y="38009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73561E-F4AA-13C8-9451-393A05D51A64}"/>
              </a:ext>
            </a:extLst>
          </p:cNvPr>
          <p:cNvSpPr/>
          <p:nvPr/>
        </p:nvSpPr>
        <p:spPr>
          <a:xfrm>
            <a:off x="1306030" y="43424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A657E2-E51B-79DF-F4EE-D3E198FFE450}"/>
              </a:ext>
            </a:extLst>
          </p:cNvPr>
          <p:cNvSpPr/>
          <p:nvPr/>
        </p:nvSpPr>
        <p:spPr>
          <a:xfrm>
            <a:off x="1306030" y="48839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2E760D-13DD-8661-4161-91F8323A7D03}"/>
              </a:ext>
            </a:extLst>
          </p:cNvPr>
          <p:cNvSpPr/>
          <p:nvPr/>
        </p:nvSpPr>
        <p:spPr>
          <a:xfrm>
            <a:off x="1306030" y="27179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D12591-832C-06B1-60F5-BF7F6F024C70}"/>
              </a:ext>
            </a:extLst>
          </p:cNvPr>
          <p:cNvSpPr txBox="1"/>
          <p:nvPr/>
        </p:nvSpPr>
        <p:spPr>
          <a:xfrm>
            <a:off x="1396784" y="5585152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242AF3-AC2A-549C-97E2-A4E2212FE5C7}"/>
              </a:ext>
            </a:extLst>
          </p:cNvPr>
          <p:cNvSpPr/>
          <p:nvPr/>
        </p:nvSpPr>
        <p:spPr>
          <a:xfrm>
            <a:off x="764532" y="3259460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2DBF7A-D08A-D4E3-A44F-0766FF731ED2}"/>
              </a:ext>
            </a:extLst>
          </p:cNvPr>
          <p:cNvSpPr/>
          <p:nvPr/>
        </p:nvSpPr>
        <p:spPr>
          <a:xfrm>
            <a:off x="764532" y="3800958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EC0B43-9F2C-4530-0DA1-19E7FECE9F7D}"/>
              </a:ext>
            </a:extLst>
          </p:cNvPr>
          <p:cNvSpPr/>
          <p:nvPr/>
        </p:nvSpPr>
        <p:spPr>
          <a:xfrm>
            <a:off x="764532" y="4342457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E34897-02A4-4B11-1599-B3E9A50663D7}"/>
              </a:ext>
            </a:extLst>
          </p:cNvPr>
          <p:cNvSpPr/>
          <p:nvPr/>
        </p:nvSpPr>
        <p:spPr>
          <a:xfrm>
            <a:off x="764532" y="488395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ABCD05-385F-44C4-7A1E-152155CADEFB}"/>
              </a:ext>
            </a:extLst>
          </p:cNvPr>
          <p:cNvSpPr/>
          <p:nvPr/>
        </p:nvSpPr>
        <p:spPr>
          <a:xfrm>
            <a:off x="764532" y="2717962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C59044-7909-3B34-69CD-FA93ECA48FB6}"/>
              </a:ext>
            </a:extLst>
          </p:cNvPr>
          <p:cNvSpPr/>
          <p:nvPr/>
        </p:nvSpPr>
        <p:spPr>
          <a:xfrm>
            <a:off x="1847528" y="21764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E43C65-E60C-1E1E-CD66-10717AFFF6AE}"/>
              </a:ext>
            </a:extLst>
          </p:cNvPr>
          <p:cNvSpPr/>
          <p:nvPr/>
        </p:nvSpPr>
        <p:spPr>
          <a:xfrm>
            <a:off x="2389026" y="21764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E39015-AEB8-93B9-6111-ECA07208D9E4}"/>
              </a:ext>
            </a:extLst>
          </p:cNvPr>
          <p:cNvSpPr/>
          <p:nvPr/>
        </p:nvSpPr>
        <p:spPr>
          <a:xfrm>
            <a:off x="2930525" y="21764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0A0E80-0769-36D3-AEC7-9A8A2FAF9271}"/>
              </a:ext>
            </a:extLst>
          </p:cNvPr>
          <p:cNvSpPr/>
          <p:nvPr/>
        </p:nvSpPr>
        <p:spPr>
          <a:xfrm>
            <a:off x="3472023" y="21764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9BBD9A-C5A8-8458-D6B2-B932F053D1D3}"/>
              </a:ext>
            </a:extLst>
          </p:cNvPr>
          <p:cNvSpPr/>
          <p:nvPr/>
        </p:nvSpPr>
        <p:spPr>
          <a:xfrm>
            <a:off x="1306030" y="21764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CC86EB-FC42-B84B-3668-242B52D7EF29}"/>
              </a:ext>
            </a:extLst>
          </p:cNvPr>
          <p:cNvSpPr/>
          <p:nvPr/>
        </p:nvSpPr>
        <p:spPr>
          <a:xfrm>
            <a:off x="9152025" y="368260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721D5D-9716-E22C-F1BF-20C293A382B4}"/>
              </a:ext>
            </a:extLst>
          </p:cNvPr>
          <p:cNvSpPr/>
          <p:nvPr/>
        </p:nvSpPr>
        <p:spPr>
          <a:xfrm>
            <a:off x="9693523" y="368260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8B9C258-FB5B-ECFC-565D-D1D63E5F6FEA}"/>
              </a:ext>
            </a:extLst>
          </p:cNvPr>
          <p:cNvSpPr/>
          <p:nvPr/>
        </p:nvSpPr>
        <p:spPr>
          <a:xfrm>
            <a:off x="10235022" y="368260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84D6B78-51C5-03F5-8067-5966DD835F49}"/>
              </a:ext>
            </a:extLst>
          </p:cNvPr>
          <p:cNvSpPr/>
          <p:nvPr/>
        </p:nvSpPr>
        <p:spPr>
          <a:xfrm>
            <a:off x="10776520" y="368260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7689668-E0DE-3F49-E432-A1F75FCFE4F6}"/>
              </a:ext>
            </a:extLst>
          </p:cNvPr>
          <p:cNvSpPr/>
          <p:nvPr/>
        </p:nvSpPr>
        <p:spPr>
          <a:xfrm>
            <a:off x="9152025" y="422410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EFFCF7D-9DA5-F177-56E4-F3E0E358B67D}"/>
              </a:ext>
            </a:extLst>
          </p:cNvPr>
          <p:cNvSpPr/>
          <p:nvPr/>
        </p:nvSpPr>
        <p:spPr>
          <a:xfrm>
            <a:off x="9693523" y="422410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8F65F13-48C9-83B0-FD45-18DDF21FF235}"/>
              </a:ext>
            </a:extLst>
          </p:cNvPr>
          <p:cNvSpPr/>
          <p:nvPr/>
        </p:nvSpPr>
        <p:spPr>
          <a:xfrm>
            <a:off x="10235022" y="422410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9597E77-44D4-E750-C41B-51C095E99A77}"/>
              </a:ext>
            </a:extLst>
          </p:cNvPr>
          <p:cNvSpPr/>
          <p:nvPr/>
        </p:nvSpPr>
        <p:spPr>
          <a:xfrm>
            <a:off x="10776520" y="422410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6B129D-4782-7572-C541-7EF858BAAA53}"/>
              </a:ext>
            </a:extLst>
          </p:cNvPr>
          <p:cNvSpPr/>
          <p:nvPr/>
        </p:nvSpPr>
        <p:spPr>
          <a:xfrm>
            <a:off x="9152025" y="476560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1BBF092-E6E4-C780-26D6-BB4F3561A3E1}"/>
              </a:ext>
            </a:extLst>
          </p:cNvPr>
          <p:cNvSpPr/>
          <p:nvPr/>
        </p:nvSpPr>
        <p:spPr>
          <a:xfrm>
            <a:off x="9693523" y="476560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5C54D93-9F75-FC2F-0ABC-3933AAB605DE}"/>
              </a:ext>
            </a:extLst>
          </p:cNvPr>
          <p:cNvSpPr/>
          <p:nvPr/>
        </p:nvSpPr>
        <p:spPr>
          <a:xfrm>
            <a:off x="10235022" y="476560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F2E292F-995D-5D68-63BF-7ADD1888ED2C}"/>
              </a:ext>
            </a:extLst>
          </p:cNvPr>
          <p:cNvSpPr/>
          <p:nvPr/>
        </p:nvSpPr>
        <p:spPr>
          <a:xfrm>
            <a:off x="10776520" y="476560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C7A57-8568-552F-9D18-AD18282513A7}"/>
              </a:ext>
            </a:extLst>
          </p:cNvPr>
          <p:cNvSpPr/>
          <p:nvPr/>
        </p:nvSpPr>
        <p:spPr>
          <a:xfrm>
            <a:off x="9152025" y="530710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4AE9CF2-B996-4D1F-A794-75FB79E76AFE}"/>
              </a:ext>
            </a:extLst>
          </p:cNvPr>
          <p:cNvSpPr/>
          <p:nvPr/>
        </p:nvSpPr>
        <p:spPr>
          <a:xfrm>
            <a:off x="9693523" y="530710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A9B5A8-D483-8878-AFBA-B6A7E9AA4955}"/>
              </a:ext>
            </a:extLst>
          </p:cNvPr>
          <p:cNvSpPr/>
          <p:nvPr/>
        </p:nvSpPr>
        <p:spPr>
          <a:xfrm>
            <a:off x="10235022" y="530710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DFE2347-A39F-D337-47A1-89CAA7FAB98C}"/>
              </a:ext>
            </a:extLst>
          </p:cNvPr>
          <p:cNvSpPr/>
          <p:nvPr/>
        </p:nvSpPr>
        <p:spPr>
          <a:xfrm>
            <a:off x="10776520" y="530710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90F7200-7DC5-820B-135A-C30C705B17F4}"/>
              </a:ext>
            </a:extLst>
          </p:cNvPr>
          <p:cNvSpPr/>
          <p:nvPr/>
        </p:nvSpPr>
        <p:spPr>
          <a:xfrm>
            <a:off x="9152025" y="314111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9F9760-AA1B-E6F6-24B8-4894B4160F1A}"/>
              </a:ext>
            </a:extLst>
          </p:cNvPr>
          <p:cNvSpPr/>
          <p:nvPr/>
        </p:nvSpPr>
        <p:spPr>
          <a:xfrm>
            <a:off x="9693523" y="314111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2B8C1E6-1EF0-E828-802C-5715A3925D8F}"/>
              </a:ext>
            </a:extLst>
          </p:cNvPr>
          <p:cNvSpPr/>
          <p:nvPr/>
        </p:nvSpPr>
        <p:spPr>
          <a:xfrm>
            <a:off x="10235022" y="314111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50363DA-1E47-D3D7-236C-60F9E79C25BF}"/>
              </a:ext>
            </a:extLst>
          </p:cNvPr>
          <p:cNvSpPr/>
          <p:nvPr/>
        </p:nvSpPr>
        <p:spPr>
          <a:xfrm>
            <a:off x="10776520" y="314111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AC58B3B-A80E-C967-3C9E-B0C63DC7C14B}"/>
              </a:ext>
            </a:extLst>
          </p:cNvPr>
          <p:cNvSpPr/>
          <p:nvPr/>
        </p:nvSpPr>
        <p:spPr>
          <a:xfrm>
            <a:off x="8610527" y="368260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E2C2468-B152-E581-1060-BD082B118371}"/>
              </a:ext>
            </a:extLst>
          </p:cNvPr>
          <p:cNvSpPr/>
          <p:nvPr/>
        </p:nvSpPr>
        <p:spPr>
          <a:xfrm>
            <a:off x="8610527" y="422410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EC64882-72BA-3DF4-5716-34EC2E727BE2}"/>
              </a:ext>
            </a:extLst>
          </p:cNvPr>
          <p:cNvSpPr/>
          <p:nvPr/>
        </p:nvSpPr>
        <p:spPr>
          <a:xfrm>
            <a:off x="8610527" y="476560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20A92E4-9FDD-033C-8D0B-8EEFD589C62C}"/>
              </a:ext>
            </a:extLst>
          </p:cNvPr>
          <p:cNvSpPr/>
          <p:nvPr/>
        </p:nvSpPr>
        <p:spPr>
          <a:xfrm>
            <a:off x="8610527" y="530710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B1535E7-09C0-6F74-9737-C05D592E323F}"/>
              </a:ext>
            </a:extLst>
          </p:cNvPr>
          <p:cNvSpPr/>
          <p:nvPr/>
        </p:nvSpPr>
        <p:spPr>
          <a:xfrm>
            <a:off x="8610527" y="3141111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963865D-FDFB-33AD-3AF5-97900C4DACD9}"/>
              </a:ext>
            </a:extLst>
          </p:cNvPr>
          <p:cNvSpPr txBox="1"/>
          <p:nvPr/>
        </p:nvSpPr>
        <p:spPr>
          <a:xfrm>
            <a:off x="8701281" y="6008301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DE3F4A2-78F0-A46B-5C32-01074A633797}"/>
              </a:ext>
            </a:extLst>
          </p:cNvPr>
          <p:cNvSpPr/>
          <p:nvPr/>
        </p:nvSpPr>
        <p:spPr>
          <a:xfrm>
            <a:off x="8069029" y="3682609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A77790-8135-92E5-DDBB-F64C152F6DAF}"/>
              </a:ext>
            </a:extLst>
          </p:cNvPr>
          <p:cNvSpPr/>
          <p:nvPr/>
        </p:nvSpPr>
        <p:spPr>
          <a:xfrm>
            <a:off x="8069029" y="4224107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AD63A74-6B52-C5E6-CC1D-B2AAE56BFDCA}"/>
              </a:ext>
            </a:extLst>
          </p:cNvPr>
          <p:cNvSpPr/>
          <p:nvPr/>
        </p:nvSpPr>
        <p:spPr>
          <a:xfrm>
            <a:off x="8069029" y="4765606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36F0C31-2897-4EE3-B0E2-1AB68A8EFB29}"/>
              </a:ext>
            </a:extLst>
          </p:cNvPr>
          <p:cNvSpPr/>
          <p:nvPr/>
        </p:nvSpPr>
        <p:spPr>
          <a:xfrm>
            <a:off x="8069029" y="530710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A62D64-F213-C418-1F48-96B6FA1B29DF}"/>
              </a:ext>
            </a:extLst>
          </p:cNvPr>
          <p:cNvSpPr/>
          <p:nvPr/>
        </p:nvSpPr>
        <p:spPr>
          <a:xfrm>
            <a:off x="8069029" y="314111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7243FF4-1775-374B-F350-B41718B2BB4C}"/>
              </a:ext>
            </a:extLst>
          </p:cNvPr>
          <p:cNvSpPr/>
          <p:nvPr/>
        </p:nvSpPr>
        <p:spPr>
          <a:xfrm>
            <a:off x="9152025" y="259961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3084B8F-2AD9-4F6D-1B82-F78E1F295BA0}"/>
              </a:ext>
            </a:extLst>
          </p:cNvPr>
          <p:cNvSpPr/>
          <p:nvPr/>
        </p:nvSpPr>
        <p:spPr>
          <a:xfrm>
            <a:off x="9693523" y="259961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A6D3AF-2A1A-F3F5-0038-7D8B581FC88C}"/>
              </a:ext>
            </a:extLst>
          </p:cNvPr>
          <p:cNvSpPr/>
          <p:nvPr/>
        </p:nvSpPr>
        <p:spPr>
          <a:xfrm>
            <a:off x="10235022" y="259961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5B0FED8-A74C-D123-AA44-F68948351A64}"/>
              </a:ext>
            </a:extLst>
          </p:cNvPr>
          <p:cNvSpPr/>
          <p:nvPr/>
        </p:nvSpPr>
        <p:spPr>
          <a:xfrm>
            <a:off x="10776520" y="259961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B42B61E-B203-7693-9A61-E2E2548A180A}"/>
              </a:ext>
            </a:extLst>
          </p:cNvPr>
          <p:cNvSpPr/>
          <p:nvPr/>
        </p:nvSpPr>
        <p:spPr>
          <a:xfrm>
            <a:off x="8610527" y="2599613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971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D006-A4AB-AE4D-7FEA-5497838DE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203CA9B-EA48-0BB7-7CC0-BE956852939B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FABE9A15-2347-9319-44F0-B82BD7FA268F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B4157E-574D-4CF0-76B4-6409FCC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59AEC-3D5D-9E1A-AA25-6F1812E7F2AA}"/>
                  </a:ext>
                </a:extLst>
              </p:cNvPr>
              <p:cNvSpPr txBox="1"/>
              <p:nvPr/>
            </p:nvSpPr>
            <p:spPr>
              <a:xfrm>
                <a:off x="4295800" y="1877924"/>
                <a:ext cx="6840760" cy="84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Continue sampling edges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brk m:alnAt="9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확률적으로 간선을 샘플링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5C987-80E3-C879-47B7-81BE49F7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1877924"/>
                <a:ext cx="6840760" cy="840038"/>
              </a:xfrm>
              <a:prstGeom prst="rect">
                <a:avLst/>
              </a:prstGeom>
              <a:blipFill>
                <a:blip r:embed="rId3"/>
                <a:stretch>
                  <a:fillRect l="-802" t="-8696" b="-23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E55537-B462-82D3-7D25-72EEAAC3161C}"/>
              </a:ext>
            </a:extLst>
          </p:cNvPr>
          <p:cNvSpPr/>
          <p:nvPr/>
        </p:nvSpPr>
        <p:spPr>
          <a:xfrm>
            <a:off x="1879217" y="34118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F15468-507E-A67F-9F4A-5668501E09B5}"/>
              </a:ext>
            </a:extLst>
          </p:cNvPr>
          <p:cNvSpPr/>
          <p:nvPr/>
        </p:nvSpPr>
        <p:spPr>
          <a:xfrm>
            <a:off x="2420715" y="34118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8992D1-EEED-0AEB-8FA1-C3722F5C797E}"/>
              </a:ext>
            </a:extLst>
          </p:cNvPr>
          <p:cNvSpPr/>
          <p:nvPr/>
        </p:nvSpPr>
        <p:spPr>
          <a:xfrm>
            <a:off x="2962214" y="34118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9E1C2A-5BD2-AD0E-A7B2-48E3E5E89D24}"/>
              </a:ext>
            </a:extLst>
          </p:cNvPr>
          <p:cNvSpPr/>
          <p:nvPr/>
        </p:nvSpPr>
        <p:spPr>
          <a:xfrm>
            <a:off x="3503712" y="34118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613DE0-24B9-39EF-96A3-2328210B6EFC}"/>
              </a:ext>
            </a:extLst>
          </p:cNvPr>
          <p:cNvSpPr/>
          <p:nvPr/>
        </p:nvSpPr>
        <p:spPr>
          <a:xfrm>
            <a:off x="1879217" y="39533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8BC66-BF39-2970-3344-EC6624E5F9D5}"/>
              </a:ext>
            </a:extLst>
          </p:cNvPr>
          <p:cNvSpPr/>
          <p:nvPr/>
        </p:nvSpPr>
        <p:spPr>
          <a:xfrm>
            <a:off x="2420715" y="39533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7ACC5A-5079-5D3B-52E5-85258BA3AC7E}"/>
              </a:ext>
            </a:extLst>
          </p:cNvPr>
          <p:cNvSpPr/>
          <p:nvPr/>
        </p:nvSpPr>
        <p:spPr>
          <a:xfrm>
            <a:off x="2962214" y="39533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9BBE7E6-7923-610B-8E4C-4F15E64CF79D}"/>
              </a:ext>
            </a:extLst>
          </p:cNvPr>
          <p:cNvSpPr/>
          <p:nvPr/>
        </p:nvSpPr>
        <p:spPr>
          <a:xfrm>
            <a:off x="3503712" y="39533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B5953C0-679B-2C0B-A631-9B8CE0908A8A}"/>
              </a:ext>
            </a:extLst>
          </p:cNvPr>
          <p:cNvSpPr/>
          <p:nvPr/>
        </p:nvSpPr>
        <p:spPr>
          <a:xfrm>
            <a:off x="1879217" y="44948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F1DC22D-30BA-EB7A-C094-E836A7488EE2}"/>
              </a:ext>
            </a:extLst>
          </p:cNvPr>
          <p:cNvSpPr/>
          <p:nvPr/>
        </p:nvSpPr>
        <p:spPr>
          <a:xfrm>
            <a:off x="2420715" y="44948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AA2C195-3E70-7733-4605-4838DE153EAF}"/>
              </a:ext>
            </a:extLst>
          </p:cNvPr>
          <p:cNvSpPr/>
          <p:nvPr/>
        </p:nvSpPr>
        <p:spPr>
          <a:xfrm>
            <a:off x="2962214" y="44948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13F9BF-ED5A-C7A0-3154-F20888251FCA}"/>
              </a:ext>
            </a:extLst>
          </p:cNvPr>
          <p:cNvSpPr/>
          <p:nvPr/>
        </p:nvSpPr>
        <p:spPr>
          <a:xfrm>
            <a:off x="3503712" y="44948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D933B9-2EB7-6353-C48A-F07C29B7C52B}"/>
              </a:ext>
            </a:extLst>
          </p:cNvPr>
          <p:cNvSpPr/>
          <p:nvPr/>
        </p:nvSpPr>
        <p:spPr>
          <a:xfrm>
            <a:off x="1879217" y="50363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1946D96-47F4-3E98-8259-C426C144C6C9}"/>
              </a:ext>
            </a:extLst>
          </p:cNvPr>
          <p:cNvSpPr/>
          <p:nvPr/>
        </p:nvSpPr>
        <p:spPr>
          <a:xfrm>
            <a:off x="2420715" y="50363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463C0BC-29D9-4C55-44C1-AB63025DEB52}"/>
              </a:ext>
            </a:extLst>
          </p:cNvPr>
          <p:cNvSpPr/>
          <p:nvPr/>
        </p:nvSpPr>
        <p:spPr>
          <a:xfrm>
            <a:off x="2962214" y="50363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C634F00-CB18-367C-33E0-3D9CE820F93C}"/>
              </a:ext>
            </a:extLst>
          </p:cNvPr>
          <p:cNvSpPr/>
          <p:nvPr/>
        </p:nvSpPr>
        <p:spPr>
          <a:xfrm>
            <a:off x="3503712" y="50363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47282CF-86F0-AD15-4DCE-2C190EBF0671}"/>
              </a:ext>
            </a:extLst>
          </p:cNvPr>
          <p:cNvSpPr/>
          <p:nvPr/>
        </p:nvSpPr>
        <p:spPr>
          <a:xfrm>
            <a:off x="1879217" y="28703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2B08313-208F-3155-1562-3890668FBDDA}"/>
              </a:ext>
            </a:extLst>
          </p:cNvPr>
          <p:cNvSpPr/>
          <p:nvPr/>
        </p:nvSpPr>
        <p:spPr>
          <a:xfrm>
            <a:off x="2420715" y="28703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2DBDE99-6DD8-BD1B-A640-9E14CEBF3458}"/>
              </a:ext>
            </a:extLst>
          </p:cNvPr>
          <p:cNvSpPr/>
          <p:nvPr/>
        </p:nvSpPr>
        <p:spPr>
          <a:xfrm>
            <a:off x="2962214" y="28703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2DA0C7-8940-066C-C7F8-1DAFBE02905E}"/>
              </a:ext>
            </a:extLst>
          </p:cNvPr>
          <p:cNvSpPr/>
          <p:nvPr/>
        </p:nvSpPr>
        <p:spPr>
          <a:xfrm>
            <a:off x="3503712" y="28703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AD28BE4-2881-EE91-D402-3C5513B456DF}"/>
              </a:ext>
            </a:extLst>
          </p:cNvPr>
          <p:cNvSpPr/>
          <p:nvPr/>
        </p:nvSpPr>
        <p:spPr>
          <a:xfrm>
            <a:off x="1337719" y="3411860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80C2A97-5290-DE1B-C4B8-AEB66D5BFBF3}"/>
              </a:ext>
            </a:extLst>
          </p:cNvPr>
          <p:cNvSpPr/>
          <p:nvPr/>
        </p:nvSpPr>
        <p:spPr>
          <a:xfrm>
            <a:off x="1337719" y="3953358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DFDAFB2-65E3-1CB7-8BB4-C847F2DE514D}"/>
              </a:ext>
            </a:extLst>
          </p:cNvPr>
          <p:cNvSpPr/>
          <p:nvPr/>
        </p:nvSpPr>
        <p:spPr>
          <a:xfrm>
            <a:off x="1337719" y="449485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77E0D77-B70A-E62C-9251-92583DD8F0E4}"/>
              </a:ext>
            </a:extLst>
          </p:cNvPr>
          <p:cNvSpPr/>
          <p:nvPr/>
        </p:nvSpPr>
        <p:spPr>
          <a:xfrm>
            <a:off x="1337719" y="5036355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F7E0F81-0C1E-B115-6E2A-0BEE6BA932B3}"/>
              </a:ext>
            </a:extLst>
          </p:cNvPr>
          <p:cNvSpPr/>
          <p:nvPr/>
        </p:nvSpPr>
        <p:spPr>
          <a:xfrm>
            <a:off x="1337719" y="2870362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32C94E-0667-AD67-E890-D1AF22AB55AF}"/>
              </a:ext>
            </a:extLst>
          </p:cNvPr>
          <p:cNvSpPr txBox="1"/>
          <p:nvPr/>
        </p:nvSpPr>
        <p:spPr>
          <a:xfrm>
            <a:off x="1428473" y="5737552"/>
            <a:ext cx="26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transition count matrix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250185E-DBC7-9400-3C44-4A373779561B}"/>
              </a:ext>
            </a:extLst>
          </p:cNvPr>
          <p:cNvSpPr/>
          <p:nvPr/>
        </p:nvSpPr>
        <p:spPr>
          <a:xfrm>
            <a:off x="796221" y="3411860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95541C4-76DA-41F7-7D74-C12777EECA81}"/>
              </a:ext>
            </a:extLst>
          </p:cNvPr>
          <p:cNvSpPr/>
          <p:nvPr/>
        </p:nvSpPr>
        <p:spPr>
          <a:xfrm>
            <a:off x="796221" y="3953358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195EE97-F484-8C91-F8FD-EECB1A3A776D}"/>
              </a:ext>
            </a:extLst>
          </p:cNvPr>
          <p:cNvSpPr/>
          <p:nvPr/>
        </p:nvSpPr>
        <p:spPr>
          <a:xfrm>
            <a:off x="796221" y="4494857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46DF56F-10F5-6219-7D57-E9121398FFF3}"/>
              </a:ext>
            </a:extLst>
          </p:cNvPr>
          <p:cNvSpPr/>
          <p:nvPr/>
        </p:nvSpPr>
        <p:spPr>
          <a:xfrm>
            <a:off x="796221" y="5036355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FFF6333-1AE1-D1B1-C9E9-E5715B9278AA}"/>
              </a:ext>
            </a:extLst>
          </p:cNvPr>
          <p:cNvSpPr/>
          <p:nvPr/>
        </p:nvSpPr>
        <p:spPr>
          <a:xfrm>
            <a:off x="796221" y="2870362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8097F8A-2DE5-DD56-90A5-1A100932622D}"/>
              </a:ext>
            </a:extLst>
          </p:cNvPr>
          <p:cNvSpPr/>
          <p:nvPr/>
        </p:nvSpPr>
        <p:spPr>
          <a:xfrm>
            <a:off x="1879217" y="23288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0F339CC-6607-494D-29AB-3C165886BA45}"/>
              </a:ext>
            </a:extLst>
          </p:cNvPr>
          <p:cNvSpPr/>
          <p:nvPr/>
        </p:nvSpPr>
        <p:spPr>
          <a:xfrm>
            <a:off x="2420715" y="23288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546F82D-96C0-F308-D6F6-EC409FA595B6}"/>
              </a:ext>
            </a:extLst>
          </p:cNvPr>
          <p:cNvSpPr/>
          <p:nvPr/>
        </p:nvSpPr>
        <p:spPr>
          <a:xfrm>
            <a:off x="2962214" y="23288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2769701-12FB-5611-6A96-62A4ED7E3878}"/>
              </a:ext>
            </a:extLst>
          </p:cNvPr>
          <p:cNvSpPr/>
          <p:nvPr/>
        </p:nvSpPr>
        <p:spPr>
          <a:xfrm>
            <a:off x="3503712" y="23288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E7AF0CC-0AE3-7FC0-54F8-CE0BB0DCE92A}"/>
              </a:ext>
            </a:extLst>
          </p:cNvPr>
          <p:cNvSpPr/>
          <p:nvPr/>
        </p:nvSpPr>
        <p:spPr>
          <a:xfrm>
            <a:off x="1337719" y="232886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383F1FF-8AC9-D163-825F-CBEFBBA83CC3}"/>
              </a:ext>
            </a:extLst>
          </p:cNvPr>
          <p:cNvSpPr/>
          <p:nvPr/>
        </p:nvSpPr>
        <p:spPr>
          <a:xfrm>
            <a:off x="7559307" y="2676146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D7F7FA9-7F39-37C2-3F11-431608145BD8}"/>
              </a:ext>
            </a:extLst>
          </p:cNvPr>
          <p:cNvSpPr/>
          <p:nvPr/>
        </p:nvSpPr>
        <p:spPr>
          <a:xfrm>
            <a:off x="7552129" y="3907532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125A4A6-3B5E-52E3-4D21-77D8C3F6CB99}"/>
              </a:ext>
            </a:extLst>
          </p:cNvPr>
          <p:cNvSpPr/>
          <p:nvPr/>
        </p:nvSpPr>
        <p:spPr>
          <a:xfrm>
            <a:off x="5800128" y="4926368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DAA7D3B-CD51-516E-28E8-E574E5240607}"/>
              </a:ext>
            </a:extLst>
          </p:cNvPr>
          <p:cNvSpPr/>
          <p:nvPr/>
        </p:nvSpPr>
        <p:spPr>
          <a:xfrm>
            <a:off x="7413031" y="5128645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F6E3614-664F-E0A2-BC3F-F0BD867D58D9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8009329" y="3590546"/>
            <a:ext cx="7178" cy="316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C7436BD-CBE3-D2E0-4514-17CE26F92197}"/>
              </a:ext>
            </a:extLst>
          </p:cNvPr>
          <p:cNvCxnSpPr>
            <a:cxnSpLocks/>
            <a:stCxn id="48" idx="7"/>
            <a:endCxn id="47" idx="3"/>
          </p:cNvCxnSpPr>
          <p:nvPr/>
        </p:nvCxnSpPr>
        <p:spPr>
          <a:xfrm flipV="1">
            <a:off x="6580617" y="4688021"/>
            <a:ext cx="1105423" cy="37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FD75CE1-4F02-051A-8E1A-D5033FC876CA}"/>
              </a:ext>
            </a:extLst>
          </p:cNvPr>
          <p:cNvCxnSpPr>
            <a:cxnSpLocks/>
            <a:stCxn id="47" idx="4"/>
            <a:endCxn id="49" idx="0"/>
          </p:cNvCxnSpPr>
          <p:nvPr/>
        </p:nvCxnSpPr>
        <p:spPr>
          <a:xfrm flipH="1">
            <a:off x="7870231" y="4821932"/>
            <a:ext cx="139098" cy="306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DDEC6C-2EBD-CF77-68DB-153AE4A6C8B4}"/>
              </a:ext>
            </a:extLst>
          </p:cNvPr>
          <p:cNvSpPr txBox="1"/>
          <p:nvPr/>
        </p:nvSpPr>
        <p:spPr>
          <a:xfrm>
            <a:off x="8009037" y="63770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924EA3-87FD-01F6-C53E-1B28FF8F005B}"/>
              </a:ext>
            </a:extLst>
          </p:cNvPr>
          <p:cNvSpPr txBox="1"/>
          <p:nvPr/>
        </p:nvSpPr>
        <p:spPr>
          <a:xfrm>
            <a:off x="7139150" y="28703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59CD34-D947-AE7F-DD75-63B59F559653}"/>
              </a:ext>
            </a:extLst>
          </p:cNvPr>
          <p:cNvSpPr txBox="1"/>
          <p:nvPr/>
        </p:nvSpPr>
        <p:spPr>
          <a:xfrm>
            <a:off x="7172130" y="39684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3D540E-A21E-1973-5A93-21036D066C24}"/>
              </a:ext>
            </a:extLst>
          </p:cNvPr>
          <p:cNvSpPr txBox="1"/>
          <p:nvPr/>
        </p:nvSpPr>
        <p:spPr>
          <a:xfrm>
            <a:off x="5437950" y="49263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395838-13B2-3528-9E57-A3323CD4A1EE}"/>
              </a:ext>
            </a:extLst>
          </p:cNvPr>
          <p:cNvSpPr txBox="1"/>
          <p:nvPr/>
        </p:nvSpPr>
        <p:spPr>
          <a:xfrm>
            <a:off x="8333088" y="5458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8BD3913-F7D5-AF56-E840-6E183A1A0855}"/>
              </a:ext>
            </a:extLst>
          </p:cNvPr>
          <p:cNvSpPr/>
          <p:nvPr/>
        </p:nvSpPr>
        <p:spPr>
          <a:xfrm>
            <a:off x="9192344" y="4182857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F31CC32-9454-4E7D-A833-805CBE6960EC}"/>
              </a:ext>
            </a:extLst>
          </p:cNvPr>
          <p:cNvCxnSpPr>
            <a:cxnSpLocks/>
            <a:stCxn id="59" idx="2"/>
            <a:endCxn id="47" idx="6"/>
          </p:cNvCxnSpPr>
          <p:nvPr/>
        </p:nvCxnSpPr>
        <p:spPr>
          <a:xfrm flipH="1" flipV="1">
            <a:off x="8466529" y="4364732"/>
            <a:ext cx="725815" cy="275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AFAF705-40F5-FE01-9B28-6BB84916D1A3}"/>
              </a:ext>
            </a:extLst>
          </p:cNvPr>
          <p:cNvSpPr txBox="1"/>
          <p:nvPr/>
        </p:nvSpPr>
        <p:spPr>
          <a:xfrm>
            <a:off x="9931055" y="394002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BCBE9A1-461F-7B4F-A72B-AD4FA4F8A6F1}"/>
              </a:ext>
            </a:extLst>
          </p:cNvPr>
          <p:cNvCxnSpPr>
            <a:cxnSpLocks/>
            <a:stCxn id="46" idx="6"/>
            <a:endCxn id="59" idx="0"/>
          </p:cNvCxnSpPr>
          <p:nvPr/>
        </p:nvCxnSpPr>
        <p:spPr>
          <a:xfrm>
            <a:off x="8473707" y="3133346"/>
            <a:ext cx="1175837" cy="1049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99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E313-6522-75CA-C748-DE8413DE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30751E9-7F4C-0DCF-099B-05B7B46FC231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5009EE9B-6F98-E8F1-C8D6-1301E4028AA8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510164-A009-DD06-8FEC-5E20EE07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A1439A-8FFB-278D-01AA-14085968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830189"/>
            <a:ext cx="3564177" cy="468023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CD3AA48-2B82-223C-5A67-DAA17E76A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1830189"/>
            <a:ext cx="3362237" cy="46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8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A2D48-432F-DF90-342B-4EF42D45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A77D5E5-C0F5-CB3A-47EA-D289050BE990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FA930B0B-01EA-C511-99A5-89394DAE6055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How to build the graph?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52524B-A001-56B2-91B1-7E82FCBC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9D43C-267B-B1F8-4C0A-70F984CD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844824"/>
            <a:ext cx="6209749" cy="4676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A5325-8E3D-59C0-E428-42CC86736379}"/>
              </a:ext>
            </a:extLst>
          </p:cNvPr>
          <p:cNvSpPr txBox="1"/>
          <p:nvPr/>
        </p:nvSpPr>
        <p:spPr>
          <a:xfrm>
            <a:off x="2999656" y="6534834"/>
            <a:ext cx="5760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https://github.com/mmiller96/netgan_pytorch?tab=readme-ov-file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3908439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4B1C4-749E-3E8F-DCF9-9262349FB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297C661-F99F-417D-4515-3BBA3AF4DCCF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8C3D63A7-DBD9-A557-34E4-83E4EEB8F79A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code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9BA764-D397-CC81-C6B9-FF0148C6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C8D6CD-A8E4-45B1-C28E-92AA614A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844824"/>
            <a:ext cx="4426243" cy="47754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3E43B7-0C69-0E98-7C6F-40B91DB2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1844824"/>
            <a:ext cx="4215566" cy="47553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A5885E-7321-F232-DAEC-37C862193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688" y="2708920"/>
            <a:ext cx="294406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0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22F7C-9C0E-8A49-7767-ADD2DFE33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186CC0D-B1F9-60BA-5214-3E5657C6DE6A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D4E84CE3-3193-B228-2120-073ABAA0E553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Trainer Parameters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16AEE0-5A18-2697-18DF-00D6189C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C6A4B5-AE64-D434-3391-72DA38449E94}"/>
              </a:ext>
            </a:extLst>
          </p:cNvPr>
          <p:cNvGraphicFramePr>
            <a:graphicFrameLocks noGrp="1"/>
          </p:cNvGraphicFramePr>
          <p:nvPr/>
        </p:nvGraphicFramePr>
        <p:xfrm>
          <a:off x="285436" y="1916832"/>
          <a:ext cx="5752230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256742380"/>
                    </a:ext>
                  </a:extLst>
                </a:gridCol>
                <a:gridCol w="3216357">
                  <a:extLst>
                    <a:ext uri="{9D8B030D-6E8A-4147-A177-3AD203B41FA5}">
                      <a16:colId xmlns:a16="http://schemas.microsoft.com/office/drawing/2014/main" val="3287723432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313651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Parameter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Default Value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7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graph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Graph (</a:t>
                      </a:r>
                      <a:r>
                        <a:rPr lang="en-US" altLang="ko-KR" sz="1050" dirty="0" err="1"/>
                        <a:t>scipy</a:t>
                      </a:r>
                      <a:r>
                        <a:rPr lang="en-US" altLang="ko-KR" sz="1050" dirty="0"/>
                        <a:t> sparse matrix)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scipy</a:t>
                      </a:r>
                      <a:r>
                        <a:rPr lang="en-US" altLang="ko-KR" sz="1050" dirty="0"/>
                        <a:t> sparse matrix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0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graph_weighted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Weighted graph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scipy</a:t>
                      </a:r>
                      <a:r>
                        <a:rPr lang="en-US" altLang="ko-KR" sz="1050" dirty="0"/>
                        <a:t> sparse matrix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scaler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Scaler object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Scaler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52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Number of nodes in the graph to generate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int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rw_len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Length of random walks to generate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16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batch_size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The batch size.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128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0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H_gen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The </a:t>
                      </a:r>
                      <a:r>
                        <a:rPr lang="en-US" altLang="ko-KR" sz="1050" dirty="0" err="1"/>
                        <a:t>hidden_size</a:t>
                      </a:r>
                      <a:r>
                        <a:rPr lang="en-US" altLang="ko-KR" sz="1050" dirty="0"/>
                        <a:t> of the generator.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40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0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H_disc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The </a:t>
                      </a:r>
                      <a:r>
                        <a:rPr lang="en-US" altLang="ko-KR" sz="1050" dirty="0" err="1"/>
                        <a:t>hidden_size</a:t>
                      </a:r>
                      <a:r>
                        <a:rPr lang="en-US" altLang="ko-KR" sz="1050" dirty="0"/>
                        <a:t> of the discriminator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30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2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H_inp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Inputsize</a:t>
                      </a:r>
                      <a:r>
                        <a:rPr lang="en-US" altLang="ko-KR" sz="1050" dirty="0"/>
                        <a:t> of the LSTM-Cells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128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0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z_dim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The dimension of the random noise that is used as input to the generator.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16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lr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The Learning rate will be used for the generator as well as for the discriminator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0.0003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45991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507EA55-B389-14BF-2266-282AE44580D4}"/>
              </a:ext>
            </a:extLst>
          </p:cNvPr>
          <p:cNvGraphicFramePr>
            <a:graphicFrameLocks noGrp="1"/>
          </p:cNvGraphicFramePr>
          <p:nvPr/>
        </p:nvGraphicFramePr>
        <p:xfrm>
          <a:off x="6173822" y="1916832"/>
          <a:ext cx="5752230" cy="4571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3256742380"/>
                    </a:ext>
                  </a:extLst>
                </a:gridCol>
                <a:gridCol w="3216357">
                  <a:extLst>
                    <a:ext uri="{9D8B030D-6E8A-4147-A177-3AD203B41FA5}">
                      <a16:colId xmlns:a16="http://schemas.microsoft.com/office/drawing/2014/main" val="3287723432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3136516481"/>
                    </a:ext>
                  </a:extLst>
                </a:gridCol>
              </a:tblGrid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Parameter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Description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Default Value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70106"/>
                  </a:ext>
                </a:extLst>
              </a:tr>
              <a:tr h="4308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n_critic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The number of discriminator iterations per generator training iteration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072915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gp_weight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Gradient penalty weight for the Wasserstein GAN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10.0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94762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betas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Decay rates of the Adam Optimizers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(0.5, 0.9)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522906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l2_penalty_disc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L2 penalty on the discriminator weights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5e-5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49224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l2_penalty_gen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L2 penalty on the generator weights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1e-7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998143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temp_start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The initial temperature for the Gumbel </a:t>
                      </a:r>
                      <a:r>
                        <a:rPr lang="en-US" altLang="ko-KR" sz="1050" dirty="0" err="1"/>
                        <a:t>softmax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5.0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609206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temp_decay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Temperature decay for the Gumbel </a:t>
                      </a:r>
                      <a:r>
                        <a:rPr lang="en-US" altLang="ko-KR" sz="1050" dirty="0" err="1"/>
                        <a:t>softmax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1 - 5e-5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05455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min_temp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The minimal temperature for the Gumbel </a:t>
                      </a:r>
                      <a:r>
                        <a:rPr lang="en-US" altLang="ko-KR" sz="1050" dirty="0" err="1"/>
                        <a:t>softmax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0.5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622976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val_share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Percentage of validation edges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0.1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800316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test_share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Percentage of test edges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0.1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62649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seed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Seed for </a:t>
                      </a:r>
                      <a:r>
                        <a:rPr lang="en-US" altLang="ko-KR" sz="1050" dirty="0" err="1"/>
                        <a:t>numpy.random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498164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45991"/>
                  </a:ext>
                </a:extLst>
              </a:tr>
              <a:tr h="345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delta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Temperature value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0.02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67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75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77BF5-F1A6-B516-0A1A-1D03E7ED2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5C4ED36-B2E6-E710-64BF-25B184D7247F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CAC5A98E-5E91-D262-6744-5904B7E84569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train Parameters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8FBC5A-D6BA-F432-3074-7A7306D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876B73-B87F-519D-CDCC-8D507F77D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71473"/>
              </p:ext>
            </p:extLst>
          </p:nvPr>
        </p:nvGraphicFramePr>
        <p:xfrm>
          <a:off x="551384" y="1916832"/>
          <a:ext cx="11021087" cy="2796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589">
                  <a:extLst>
                    <a:ext uri="{9D8B030D-6E8A-4147-A177-3AD203B41FA5}">
                      <a16:colId xmlns:a16="http://schemas.microsoft.com/office/drawing/2014/main" val="3256742380"/>
                    </a:ext>
                  </a:extLst>
                </a:gridCol>
                <a:gridCol w="8545830">
                  <a:extLst>
                    <a:ext uri="{9D8B030D-6E8A-4147-A177-3AD203B41FA5}">
                      <a16:colId xmlns:a16="http://schemas.microsoft.com/office/drawing/2014/main" val="3287723432"/>
                    </a:ext>
                  </a:extLst>
                </a:gridCol>
                <a:gridCol w="1022668">
                  <a:extLst>
                    <a:ext uri="{9D8B030D-6E8A-4147-A177-3AD203B41FA5}">
                      <a16:colId xmlns:a16="http://schemas.microsoft.com/office/drawing/2014/main" val="313651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Parameter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/>
                        <a:t>Description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Default Value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27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ko-KR" sz="105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create_graph_every</a:t>
                      </a:r>
                      <a:endParaRPr kumimoji="0"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every nth iteration a graph from 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randomwalks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2000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07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plot_graph_every</a:t>
                      </a:r>
                      <a:endParaRPr kumimoji="0"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Plots the lost functions of the generator and discriminator.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2000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9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num_samples_graph</a:t>
                      </a:r>
                      <a:endParaRPr kumimoji="0"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random walks that will be created for the graphs. Higher values mean more precise evaluations but also more computational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10000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52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stopping_criterion</a:t>
                      </a:r>
                      <a:endParaRPr kumimoji="0"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stopping_criterion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can be either '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or '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’:</a:t>
                      </a:r>
                    </a:p>
                    <a:p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Stops the optimization if there are no improvements after several iterations. --&gt; defined by 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max_patience</a:t>
                      </a:r>
                      <a:endParaRPr kumimoji="0"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 Stops if the edge overlap exceeds a certain 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treshold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--&gt; defined by 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stopping_eo</a:t>
                      </a:r>
                      <a:endParaRPr kumimoji="0"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/>
                        <a:t>val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4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max_patience</a:t>
                      </a:r>
                      <a:endParaRPr kumimoji="0"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evaluation steps without improvement of the validation accuracy to tolerate. Only applies to the VAL criterion.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stopping_eo</a:t>
                      </a:r>
                      <a:endParaRPr kumimoji="0" lang="en-US" altLang="ko-KR" sz="105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Stops when the edge overlap exceeds this threshold. Will be used when 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stopping_criterion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'</a:t>
                      </a:r>
                      <a:r>
                        <a:rPr kumimoji="0"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</a:t>
                      </a:r>
                      <a:r>
                        <a:rPr kumimoji="0"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0.5</a:t>
                      </a:r>
                      <a:endParaRPr lang="ko-KR" altLang="en-US" sz="105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0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830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DAB18-189C-2B65-E64A-E3199402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CAC47282-A49B-CC02-9BAF-B625F7E65962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DFDA781B-C709-F6CA-65EC-84C6B459E786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code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B39438-7AC4-939A-6A6C-776EB4CD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C3360-581A-2E45-A44C-C8C7153E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61" y="1819050"/>
            <a:ext cx="1023127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26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66EC6-320C-40EF-CE92-6F039841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427C660C-D354-3F6A-C05B-A8C07E74BA2B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1D190C81-570D-DF70-5917-FF1AE6877B45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code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B47DE9-D463-D183-DE15-412ACA7E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2572A-3C92-E1A8-7246-65E92A85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700808"/>
            <a:ext cx="6450527" cy="49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71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8165-E84F-4B0A-7CF1-A41B53B5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FA6C7FE-3EF8-0F13-1718-519C1022F800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 err="1">
                <a:latin typeface="+mn-ea"/>
              </a:rPr>
              <a:t>NetGAN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A0D8668C-8B8F-EDE4-8AD0-4E3E1E93AC46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code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A01197-97A5-3299-03C6-57AB7DFD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B390E-1E83-1786-0EBC-C7AF6243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741942"/>
            <a:ext cx="4248472" cy="48026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CD287E-3785-1C27-27D1-DD1366293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042" y="2168749"/>
            <a:ext cx="2952769" cy="22324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52C5AB-7A59-3844-90C1-5BB706BC6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977" y="2168749"/>
            <a:ext cx="2952769" cy="22324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50DAA4-80E9-1FE8-1FAD-BF00446FF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040" y="4349841"/>
            <a:ext cx="2893746" cy="21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5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11390-E063-22EE-DAFC-159698C64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E75C4F-0378-8220-AE5F-42FCA2C71BFF}"/>
              </a:ext>
            </a:extLst>
          </p:cNvPr>
          <p:cNvSpPr/>
          <p:nvPr/>
        </p:nvSpPr>
        <p:spPr>
          <a:xfrm>
            <a:off x="7219852" y="5179488"/>
            <a:ext cx="3610001" cy="720080"/>
          </a:xfrm>
          <a:prstGeom prst="rect">
            <a:avLst/>
          </a:prstGeom>
          <a:solidFill>
            <a:srgbClr val="F17D33">
              <a:alpha val="16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EF1B98-23C4-B3FA-426B-4372522D0753}"/>
              </a:ext>
            </a:extLst>
          </p:cNvPr>
          <p:cNvSpPr/>
          <p:nvPr/>
        </p:nvSpPr>
        <p:spPr>
          <a:xfrm>
            <a:off x="4133111" y="5179488"/>
            <a:ext cx="2808312" cy="720080"/>
          </a:xfrm>
          <a:prstGeom prst="rect">
            <a:avLst/>
          </a:prstGeom>
          <a:solidFill>
            <a:srgbClr val="00B050">
              <a:alpha val="16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159FA15-4233-5B79-824B-ED7C026C5EEE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Generative Adversarial Networks (GANs)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63E097-074C-9293-F3F6-CA633E0E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434F59-7D0F-49DC-DB4B-F948157291E0}"/>
                  </a:ext>
                </a:extLst>
              </p:cNvPr>
              <p:cNvSpPr txBox="1"/>
              <p:nvPr/>
            </p:nvSpPr>
            <p:spPr>
              <a:xfrm>
                <a:off x="1046369" y="5229200"/>
                <a:ext cx="10061915" cy="523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⁡(1−</m:t>
                      </m:r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434F59-7D0F-49DC-DB4B-F9481572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69" y="5229200"/>
                <a:ext cx="10061915" cy="523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B9F27A-F3D8-0059-34D1-D028AAA4416F}"/>
              </a:ext>
            </a:extLst>
          </p:cNvPr>
          <p:cNvGrpSpPr/>
          <p:nvPr/>
        </p:nvGrpSpPr>
        <p:grpSpPr>
          <a:xfrm>
            <a:off x="190835" y="1556792"/>
            <a:ext cx="11526042" cy="2858616"/>
            <a:chOff x="190835" y="1556792"/>
            <a:chExt cx="11526042" cy="2858616"/>
          </a:xfrm>
        </p:grpSpPr>
        <p:sp>
          <p:nvSpPr>
            <p:cNvPr id="12" name="순서도: 자기 디스크 11">
              <a:extLst>
                <a:ext uri="{FF2B5EF4-FFF2-40B4-BE49-F238E27FC236}">
                  <a16:creationId xmlns:a16="http://schemas.microsoft.com/office/drawing/2014/main" id="{0068548E-9B2F-630A-AF51-094BF0F9ED9C}"/>
                </a:ext>
              </a:extLst>
            </p:cNvPr>
            <p:cNvSpPr/>
            <p:nvPr/>
          </p:nvSpPr>
          <p:spPr>
            <a:xfrm>
              <a:off x="2416432" y="1556792"/>
              <a:ext cx="1512168" cy="1080120"/>
            </a:xfrm>
            <a:prstGeom prst="flowChartMagneticDisk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Training Set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89AE29B-EA75-CBF7-D960-EAFD8DC3E002}"/>
                </a:ext>
              </a:extLst>
            </p:cNvPr>
            <p:cNvSpPr/>
            <p:nvPr/>
          </p:nvSpPr>
          <p:spPr>
            <a:xfrm>
              <a:off x="2351584" y="3501008"/>
              <a:ext cx="1512168" cy="914400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Generator</a:t>
              </a:r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6D629BB-597E-9125-5A9F-E1FB7639EE39}"/>
                </a:ext>
              </a:extLst>
            </p:cNvPr>
            <p:cNvSpPr/>
            <p:nvPr/>
          </p:nvSpPr>
          <p:spPr>
            <a:xfrm>
              <a:off x="5123892" y="3501008"/>
              <a:ext cx="1512168" cy="914400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sample</a:t>
              </a:r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0BBB1A5-2E60-E9A8-6F30-B46EE8A302BC}"/>
                </a:ext>
              </a:extLst>
            </p:cNvPr>
            <p:cNvSpPr/>
            <p:nvPr/>
          </p:nvSpPr>
          <p:spPr>
            <a:xfrm>
              <a:off x="5123892" y="1639652"/>
              <a:ext cx="1512168" cy="914400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sample</a:t>
              </a:r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A045E18-0C2A-AC62-A985-B0B8D84421B3}"/>
                </a:ext>
              </a:extLst>
            </p:cNvPr>
            <p:cNvSpPr/>
            <p:nvPr/>
          </p:nvSpPr>
          <p:spPr>
            <a:xfrm>
              <a:off x="7680176" y="2471192"/>
              <a:ext cx="1612452" cy="914400"/>
            </a:xfrm>
            <a:prstGeom prst="round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Discriminator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F791BC-0D8D-DB62-5A84-96C32C3469AC}"/>
                </a:ext>
              </a:extLst>
            </p:cNvPr>
            <p:cNvSpPr txBox="1"/>
            <p:nvPr/>
          </p:nvSpPr>
          <p:spPr>
            <a:xfrm>
              <a:off x="10083096" y="2743726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Real or Fake?</a:t>
              </a:r>
              <a:endParaRPr lang="ko-KR" altLang="en-US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83086F-14C2-F7A1-F56C-1DF1762B82D3}"/>
                </a:ext>
              </a:extLst>
            </p:cNvPr>
            <p:cNvSpPr txBox="1"/>
            <p:nvPr/>
          </p:nvSpPr>
          <p:spPr>
            <a:xfrm>
              <a:off x="190835" y="3645024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Random</a:t>
              </a:r>
            </a:p>
            <a:p>
              <a:pPr algn="ctr"/>
              <a:r>
                <a:rPr lang="en-US" altLang="ko-KR" dirty="0"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noise Z</a:t>
              </a:r>
              <a:endParaRPr lang="ko-KR" altLang="en-US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C78421D-6256-838D-2B7E-8C2D7B5F4B94}"/>
                </a:ext>
              </a:extLst>
            </p:cNvPr>
            <p:cNvCxnSpPr>
              <a:cxnSpLocks/>
              <a:stCxn id="19" idx="3"/>
              <a:endCxn id="14" idx="1"/>
            </p:cNvCxnSpPr>
            <p:nvPr/>
          </p:nvCxnSpPr>
          <p:spPr>
            <a:xfrm flipV="1">
              <a:off x="1247535" y="3958208"/>
              <a:ext cx="1104049" cy="99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627BB0E-94BB-4C8D-B850-7A4522E582AA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3863752" y="3958208"/>
              <a:ext cx="12601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8A58832-8CA1-C0C4-CCEC-3D4644E10167}"/>
                </a:ext>
              </a:extLst>
            </p:cNvPr>
            <p:cNvCxnSpPr>
              <a:cxnSpLocks/>
              <a:stCxn id="12" idx="4"/>
              <a:endCxn id="16" idx="1"/>
            </p:cNvCxnSpPr>
            <p:nvPr/>
          </p:nvCxnSpPr>
          <p:spPr>
            <a:xfrm>
              <a:off x="3928600" y="2096852"/>
              <a:ext cx="1195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4A88448-0C1F-6C3B-EE64-D37D3063D50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6636060" y="2096852"/>
              <a:ext cx="1044116" cy="831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C8BDDB9-1B13-B45B-8CEC-8948219DA98A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6636060" y="2928392"/>
              <a:ext cx="1044116" cy="10298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98A523B-FDE0-EB4D-919D-0B1802F86783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9292628" y="2928392"/>
              <a:ext cx="790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8526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74AC-047D-BE8C-6B0B-8FEDC5936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141F-B769-7881-1EAA-F2B328D29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40355"/>
            <a:ext cx="8233410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ctr" defTabSz="508000"/>
            <a:r>
              <a:rPr lang="ko-KR" altLang="en-US" sz="4000" dirty="0">
                <a:latin typeface="Arial Black" charset="0"/>
                <a:ea typeface="HY견고딕" charset="0"/>
              </a:rPr>
              <a:t> </a:t>
            </a:r>
            <a:r>
              <a:rPr lang="en-US" altLang="ko-KR" sz="4000" dirty="0">
                <a:latin typeface="Arial Black" charset="0"/>
                <a:ea typeface="HY견고딕" charset="0"/>
              </a:rPr>
              <a:t>QnA</a:t>
            </a:r>
            <a:r>
              <a:rPr lang="ko-KR" altLang="en-US" sz="4000" dirty="0">
                <a:latin typeface="Arial Black" charset="0"/>
                <a:ea typeface="HY견고딕" charset="0"/>
              </a:rPr>
              <a:t>.</a:t>
            </a:r>
            <a:endParaRPr lang="ko-KR" altLang="en-US" sz="3000" dirty="0">
              <a:latin typeface="Arial Black" charset="0"/>
              <a:ea typeface="HY견고딕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FE8426-640C-FE6F-D320-BACCC59C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64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C9F9A-7D92-4C85-047F-2156B6CD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EC0E65-83CE-DBDE-E9A2-7935C38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02AD7A09-5675-44D2-4D9E-44680FF1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1: Statistics of real networks vs. generated networks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23DEC8-721F-3087-D725-92962AB3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124744"/>
            <a:ext cx="452500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1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5F9FD-1E56-144D-F387-8321E9D11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6CC0CD6E-25D5-CFEC-3CDD-FB818376DD6B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Learning social Graph using GAN</a:t>
            </a: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6D75D400-8EF2-CC7A-EE2D-ABB27D3BD9FD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Learning social Graph using topologies using GANs</a:t>
            </a:r>
            <a:endParaRPr lang="ko-KR" altLang="en-US" b="1" dirty="0">
              <a:solidFill>
                <a:schemeClr val="bg1"/>
              </a:solidFill>
              <a:latin typeface="Arial Black (제목)"/>
              <a:ea typeface="맑은 고딕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9AD7D4D-018D-9B73-2404-D633630B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A01BD6-3E1A-A94B-361E-A5E5BFB8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65" y="2074746"/>
            <a:ext cx="3810532" cy="3772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E2ECCED-6B48-661E-7606-45083BFD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64" y="4030694"/>
            <a:ext cx="5395190" cy="21339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FE4C3B-9BBC-1849-A83E-0C88BA826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4" y="1823433"/>
            <a:ext cx="5405910" cy="2109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C0E8D-FEA7-B62E-49D2-3FE887F6A539}"/>
              </a:ext>
            </a:extLst>
          </p:cNvPr>
          <p:cNvSpPr txBox="1"/>
          <p:nvPr/>
        </p:nvSpPr>
        <p:spPr>
          <a:xfrm>
            <a:off x="1393764" y="6309320"/>
            <a:ext cx="7942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Tavakoli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Sahar, Alireza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Hajibagheri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Gita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Sukthankar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"Learning social graph topologies using generative adversarial neural networks."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Social Computing, Behavioral-Cultural Modeling &amp; Prediction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2017.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1086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8F709-59BF-9F43-C35D-A2253170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6C8D2DA3-A50F-E41E-7D91-7494291F720B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Learning social Graph using GAN</a:t>
            </a: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0C228A58-E505-97DA-4462-C6216BE36B91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Learning social Graph using topologies using GANs</a:t>
            </a:r>
            <a:endParaRPr lang="ko-KR" altLang="en-US" b="1" dirty="0">
              <a:solidFill>
                <a:schemeClr val="bg1"/>
              </a:solidFill>
              <a:latin typeface="Arial Black (제목)"/>
              <a:ea typeface="맑은 고딕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CA5164-8877-0419-4CCD-A6FC8D9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5817B7F-F9B5-917F-012A-3457AA34EDB6}"/>
              </a:ext>
            </a:extLst>
          </p:cNvPr>
          <p:cNvSpPr/>
          <p:nvPr/>
        </p:nvSpPr>
        <p:spPr>
          <a:xfrm>
            <a:off x="1271464" y="2074746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C7CD34E-3522-A0B0-0BF1-2EC6872819DE}"/>
              </a:ext>
            </a:extLst>
          </p:cNvPr>
          <p:cNvSpPr/>
          <p:nvPr/>
        </p:nvSpPr>
        <p:spPr>
          <a:xfrm>
            <a:off x="2855640" y="3141546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898C4A3-66FD-CEF5-D15C-8600AFDE5907}"/>
              </a:ext>
            </a:extLst>
          </p:cNvPr>
          <p:cNvSpPr/>
          <p:nvPr/>
        </p:nvSpPr>
        <p:spPr>
          <a:xfrm>
            <a:off x="1098721" y="4208346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AAE8F9A-2626-E6A2-8D17-11602AD0EC8A}"/>
              </a:ext>
            </a:extLst>
          </p:cNvPr>
          <p:cNvSpPr/>
          <p:nvPr/>
        </p:nvSpPr>
        <p:spPr>
          <a:xfrm>
            <a:off x="2711624" y="4941168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E7BF40-A1D4-8F9D-79E2-FC0EF2776351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051953" y="2855235"/>
            <a:ext cx="937598" cy="42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1393D54-D9B8-3081-21F8-F8C9E27F6C4B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879210" y="3922035"/>
            <a:ext cx="1110341" cy="42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A234A94-30BB-BC16-D454-CF762BF3D708}"/>
              </a:ext>
            </a:extLst>
          </p:cNvPr>
          <p:cNvCxnSpPr>
            <a:cxnSpLocks/>
            <a:stCxn id="6" idx="5"/>
            <a:endCxn id="9" idx="2"/>
          </p:cNvCxnSpPr>
          <p:nvPr/>
        </p:nvCxnSpPr>
        <p:spPr>
          <a:xfrm>
            <a:off x="1879210" y="4988835"/>
            <a:ext cx="832414" cy="409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468EF51-4055-E9A3-012B-2FA8E1283D75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3168824" y="4055946"/>
            <a:ext cx="144016" cy="885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269A5F-E5FB-8AC8-CEF0-9CD9FB7A5F5E}"/>
              </a:ext>
            </a:extLst>
          </p:cNvPr>
          <p:cNvSpPr txBox="1"/>
          <p:nvPr/>
        </p:nvSpPr>
        <p:spPr>
          <a:xfrm>
            <a:off x="2103916" y="59179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45DC5-6AC7-E748-AC41-452C96953BFE}"/>
              </a:ext>
            </a:extLst>
          </p:cNvPr>
          <p:cNvSpPr txBox="1"/>
          <p:nvPr/>
        </p:nvSpPr>
        <p:spPr>
          <a:xfrm>
            <a:off x="763245" y="2348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02874-3121-F3F4-1D8C-6E27FC4A0943}"/>
              </a:ext>
            </a:extLst>
          </p:cNvPr>
          <p:cNvSpPr txBox="1"/>
          <p:nvPr/>
        </p:nvSpPr>
        <p:spPr>
          <a:xfrm>
            <a:off x="3420922" y="270983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AC4409-17F6-4882-DEBC-9B9DBED8E11B}"/>
              </a:ext>
            </a:extLst>
          </p:cNvPr>
          <p:cNvSpPr txBox="1"/>
          <p:nvPr/>
        </p:nvSpPr>
        <p:spPr>
          <a:xfrm>
            <a:off x="736543" y="42083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AB3983-4FD4-63CD-1079-54C8D0C7B737}"/>
              </a:ext>
            </a:extLst>
          </p:cNvPr>
          <p:cNvSpPr txBox="1"/>
          <p:nvPr/>
        </p:nvSpPr>
        <p:spPr>
          <a:xfrm>
            <a:off x="3631681" y="50290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04306D-3A85-972B-A871-86A215E74666}"/>
              </a:ext>
            </a:extLst>
          </p:cNvPr>
          <p:cNvSpPr/>
          <p:nvPr/>
        </p:nvSpPr>
        <p:spPr>
          <a:xfrm>
            <a:off x="5424892" y="279631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0533B6-25DE-1E24-2345-3CC20E8CB98B}"/>
              </a:ext>
            </a:extLst>
          </p:cNvPr>
          <p:cNvSpPr/>
          <p:nvPr/>
        </p:nvSpPr>
        <p:spPr>
          <a:xfrm>
            <a:off x="5966390" y="279631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3DE81C-2A9E-4B65-7844-DF093D174384}"/>
              </a:ext>
            </a:extLst>
          </p:cNvPr>
          <p:cNvSpPr/>
          <p:nvPr/>
        </p:nvSpPr>
        <p:spPr>
          <a:xfrm>
            <a:off x="6507889" y="279631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2D25A3-23E9-4FEB-832D-375BC9245B67}"/>
              </a:ext>
            </a:extLst>
          </p:cNvPr>
          <p:cNvSpPr/>
          <p:nvPr/>
        </p:nvSpPr>
        <p:spPr>
          <a:xfrm>
            <a:off x="7049387" y="2796319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12E120-B975-E0A4-A133-C14FC17B3771}"/>
              </a:ext>
            </a:extLst>
          </p:cNvPr>
          <p:cNvSpPr/>
          <p:nvPr/>
        </p:nvSpPr>
        <p:spPr>
          <a:xfrm>
            <a:off x="5424892" y="33378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82391A-A46D-7445-8AD8-C567BB21AF3E}"/>
              </a:ext>
            </a:extLst>
          </p:cNvPr>
          <p:cNvSpPr/>
          <p:nvPr/>
        </p:nvSpPr>
        <p:spPr>
          <a:xfrm>
            <a:off x="5966390" y="33378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045A8C-237D-4BCF-15AB-34BFF1942193}"/>
              </a:ext>
            </a:extLst>
          </p:cNvPr>
          <p:cNvSpPr/>
          <p:nvPr/>
        </p:nvSpPr>
        <p:spPr>
          <a:xfrm>
            <a:off x="6507889" y="33378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6FCC16-805B-4EA8-B142-2564E35C01CA}"/>
              </a:ext>
            </a:extLst>
          </p:cNvPr>
          <p:cNvSpPr/>
          <p:nvPr/>
        </p:nvSpPr>
        <p:spPr>
          <a:xfrm>
            <a:off x="7049387" y="3337817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A97FE3-9825-9165-8CC8-284334070ACD}"/>
              </a:ext>
            </a:extLst>
          </p:cNvPr>
          <p:cNvSpPr/>
          <p:nvPr/>
        </p:nvSpPr>
        <p:spPr>
          <a:xfrm>
            <a:off x="5424892" y="387931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3F2794-6343-CAA8-AB00-F192C09ADCAA}"/>
              </a:ext>
            </a:extLst>
          </p:cNvPr>
          <p:cNvSpPr/>
          <p:nvPr/>
        </p:nvSpPr>
        <p:spPr>
          <a:xfrm>
            <a:off x="5966390" y="387931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ED42881-2E35-79C0-1C80-60F8080DDCD8}"/>
              </a:ext>
            </a:extLst>
          </p:cNvPr>
          <p:cNvSpPr/>
          <p:nvPr/>
        </p:nvSpPr>
        <p:spPr>
          <a:xfrm>
            <a:off x="6507889" y="387931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A9F351-21C1-742E-8A65-D8769DC2CAE6}"/>
              </a:ext>
            </a:extLst>
          </p:cNvPr>
          <p:cNvSpPr/>
          <p:nvPr/>
        </p:nvSpPr>
        <p:spPr>
          <a:xfrm>
            <a:off x="7049387" y="3879316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5C3E94-7128-A041-1439-64D6F66642B6}"/>
              </a:ext>
            </a:extLst>
          </p:cNvPr>
          <p:cNvSpPr/>
          <p:nvPr/>
        </p:nvSpPr>
        <p:spPr>
          <a:xfrm>
            <a:off x="5424892" y="442081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2EC6366-EAB5-54A8-0B4F-244321A3D9B4}"/>
              </a:ext>
            </a:extLst>
          </p:cNvPr>
          <p:cNvSpPr/>
          <p:nvPr/>
        </p:nvSpPr>
        <p:spPr>
          <a:xfrm>
            <a:off x="5966390" y="442081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B5879F0-B352-1504-09B9-CE8873A5A302}"/>
              </a:ext>
            </a:extLst>
          </p:cNvPr>
          <p:cNvSpPr/>
          <p:nvPr/>
        </p:nvSpPr>
        <p:spPr>
          <a:xfrm>
            <a:off x="6507889" y="442081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A5AE78-FB4B-E038-CCB7-13C866D331D8}"/>
              </a:ext>
            </a:extLst>
          </p:cNvPr>
          <p:cNvSpPr/>
          <p:nvPr/>
        </p:nvSpPr>
        <p:spPr>
          <a:xfrm>
            <a:off x="7049387" y="4420814"/>
            <a:ext cx="541498" cy="541498"/>
          </a:xfrm>
          <a:prstGeom prst="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457470-B5FC-33EF-4D59-9BC59A743677}"/>
              </a:ext>
            </a:extLst>
          </p:cNvPr>
          <p:cNvSpPr/>
          <p:nvPr/>
        </p:nvSpPr>
        <p:spPr>
          <a:xfrm>
            <a:off x="5424892" y="225482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E1BFEB4-EC60-627A-5CA2-873D81048958}"/>
              </a:ext>
            </a:extLst>
          </p:cNvPr>
          <p:cNvSpPr/>
          <p:nvPr/>
        </p:nvSpPr>
        <p:spPr>
          <a:xfrm>
            <a:off x="5966390" y="225482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DBF2A7D-D44D-D668-2D5E-297BEAE2BD20}"/>
              </a:ext>
            </a:extLst>
          </p:cNvPr>
          <p:cNvSpPr/>
          <p:nvPr/>
        </p:nvSpPr>
        <p:spPr>
          <a:xfrm>
            <a:off x="6507889" y="225482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22A575-FCCC-EF9A-20B1-091EA1A0851D}"/>
              </a:ext>
            </a:extLst>
          </p:cNvPr>
          <p:cNvSpPr/>
          <p:nvPr/>
        </p:nvSpPr>
        <p:spPr>
          <a:xfrm>
            <a:off x="7049387" y="2254821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C90E06D-0D8B-9EEF-B0FD-23F1FCE0D019}"/>
              </a:ext>
            </a:extLst>
          </p:cNvPr>
          <p:cNvSpPr/>
          <p:nvPr/>
        </p:nvSpPr>
        <p:spPr>
          <a:xfrm>
            <a:off x="4883394" y="2796319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819FEA2-13B4-C8F9-DFA4-B69F640499A0}"/>
              </a:ext>
            </a:extLst>
          </p:cNvPr>
          <p:cNvSpPr/>
          <p:nvPr/>
        </p:nvSpPr>
        <p:spPr>
          <a:xfrm>
            <a:off x="4883394" y="3337817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957904-781F-44A9-389A-7005A55C6C58}"/>
              </a:ext>
            </a:extLst>
          </p:cNvPr>
          <p:cNvSpPr/>
          <p:nvPr/>
        </p:nvSpPr>
        <p:spPr>
          <a:xfrm>
            <a:off x="4883394" y="3879316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0E504A-0C7D-9D1D-D1D1-3BBCC3D6361C}"/>
              </a:ext>
            </a:extLst>
          </p:cNvPr>
          <p:cNvSpPr/>
          <p:nvPr/>
        </p:nvSpPr>
        <p:spPr>
          <a:xfrm>
            <a:off x="4883394" y="4420814"/>
            <a:ext cx="541498" cy="541498"/>
          </a:xfrm>
          <a:prstGeom prst="rect">
            <a:avLst/>
          </a:prstGeom>
          <a:ln w="127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366817-AEBB-C342-790E-1195C1A28903}"/>
              </a:ext>
            </a:extLst>
          </p:cNvPr>
          <p:cNvSpPr txBox="1"/>
          <p:nvPr/>
        </p:nvSpPr>
        <p:spPr>
          <a:xfrm>
            <a:off x="6197872" y="591792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Adj(G)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0903D7D-D52B-CF7F-BC0F-84495BBC6737}"/>
              </a:ext>
            </a:extLst>
          </p:cNvPr>
          <p:cNvGrpSpPr/>
          <p:nvPr/>
        </p:nvGrpSpPr>
        <p:grpSpPr>
          <a:xfrm>
            <a:off x="8538519" y="2254821"/>
            <a:ext cx="2707491" cy="2707491"/>
            <a:chOff x="8538519" y="2254821"/>
            <a:chExt cx="2707491" cy="270749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8C86E33-9B64-4CC3-3386-EE7347EDCB9E}"/>
                </a:ext>
              </a:extLst>
            </p:cNvPr>
            <p:cNvSpPr/>
            <p:nvPr/>
          </p:nvSpPr>
          <p:spPr>
            <a:xfrm>
              <a:off x="9080017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79B7EA6-BD76-0C88-D7D3-9158C2473B29}"/>
                </a:ext>
              </a:extLst>
            </p:cNvPr>
            <p:cNvSpPr/>
            <p:nvPr/>
          </p:nvSpPr>
          <p:spPr>
            <a:xfrm>
              <a:off x="9621515" y="2796319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BD25568-C105-C872-A0B8-B2FED64534BF}"/>
                </a:ext>
              </a:extLst>
            </p:cNvPr>
            <p:cNvSpPr/>
            <p:nvPr/>
          </p:nvSpPr>
          <p:spPr>
            <a:xfrm>
              <a:off x="10163014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9AC651B-E7BE-EB94-859C-02471585000E}"/>
                </a:ext>
              </a:extLst>
            </p:cNvPr>
            <p:cNvSpPr/>
            <p:nvPr/>
          </p:nvSpPr>
          <p:spPr>
            <a:xfrm>
              <a:off x="10704512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3C27F32-A386-88B4-8143-A678D77541F8}"/>
                </a:ext>
              </a:extLst>
            </p:cNvPr>
            <p:cNvSpPr/>
            <p:nvPr/>
          </p:nvSpPr>
          <p:spPr>
            <a:xfrm>
              <a:off x="9080017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169F81D-3DF3-7F9A-A35A-EBB4E5A89B8D}"/>
                </a:ext>
              </a:extLst>
            </p:cNvPr>
            <p:cNvSpPr/>
            <p:nvPr/>
          </p:nvSpPr>
          <p:spPr>
            <a:xfrm>
              <a:off x="9621515" y="3337817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BE202AA-D219-2B9A-1243-12E2F3963DF2}"/>
                </a:ext>
              </a:extLst>
            </p:cNvPr>
            <p:cNvSpPr/>
            <p:nvPr/>
          </p:nvSpPr>
          <p:spPr>
            <a:xfrm>
              <a:off x="10163014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8E98ED3-44ED-99A7-7E12-FC58DF732CCB}"/>
                </a:ext>
              </a:extLst>
            </p:cNvPr>
            <p:cNvSpPr/>
            <p:nvPr/>
          </p:nvSpPr>
          <p:spPr>
            <a:xfrm>
              <a:off x="10704512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A6E5160-8480-D6E2-0F2A-57FF39DE3E84}"/>
                </a:ext>
              </a:extLst>
            </p:cNvPr>
            <p:cNvSpPr/>
            <p:nvPr/>
          </p:nvSpPr>
          <p:spPr>
            <a:xfrm>
              <a:off x="9080017" y="3879316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ED7B2D1-05F3-B521-817B-3DE3304A6E72}"/>
                </a:ext>
              </a:extLst>
            </p:cNvPr>
            <p:cNvSpPr/>
            <p:nvPr/>
          </p:nvSpPr>
          <p:spPr>
            <a:xfrm>
              <a:off x="9621515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37A17ED-D159-984E-8FB8-5342F90708AF}"/>
                </a:ext>
              </a:extLst>
            </p:cNvPr>
            <p:cNvSpPr/>
            <p:nvPr/>
          </p:nvSpPr>
          <p:spPr>
            <a:xfrm>
              <a:off x="10163014" y="3879316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261B163-A6C9-F26A-5E61-CA2230E9051E}"/>
                </a:ext>
              </a:extLst>
            </p:cNvPr>
            <p:cNvSpPr/>
            <p:nvPr/>
          </p:nvSpPr>
          <p:spPr>
            <a:xfrm>
              <a:off x="10704512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BAD5418-0B38-95CF-AF0B-0921EB8D9CC6}"/>
                </a:ext>
              </a:extLst>
            </p:cNvPr>
            <p:cNvSpPr/>
            <p:nvPr/>
          </p:nvSpPr>
          <p:spPr>
            <a:xfrm>
              <a:off x="9080017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12D7556-D8DA-E515-85B8-F14F22BB262B}"/>
                </a:ext>
              </a:extLst>
            </p:cNvPr>
            <p:cNvSpPr/>
            <p:nvPr/>
          </p:nvSpPr>
          <p:spPr>
            <a:xfrm>
              <a:off x="9621515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3764EF4-D4CB-CC59-3EE0-D84794D547A6}"/>
                </a:ext>
              </a:extLst>
            </p:cNvPr>
            <p:cNvSpPr/>
            <p:nvPr/>
          </p:nvSpPr>
          <p:spPr>
            <a:xfrm>
              <a:off x="10163014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F52A7C8-9157-F644-DC54-79646F8928CD}"/>
                </a:ext>
              </a:extLst>
            </p:cNvPr>
            <p:cNvSpPr/>
            <p:nvPr/>
          </p:nvSpPr>
          <p:spPr>
            <a:xfrm>
              <a:off x="10704512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BBA0A84-708B-6F81-C7D3-D0E01E763470}"/>
                </a:ext>
              </a:extLst>
            </p:cNvPr>
            <p:cNvSpPr/>
            <p:nvPr/>
          </p:nvSpPr>
          <p:spPr>
            <a:xfrm>
              <a:off x="9080017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25FC9CC-8A8D-3C67-CF16-88C45BBB7319}"/>
                </a:ext>
              </a:extLst>
            </p:cNvPr>
            <p:cNvSpPr/>
            <p:nvPr/>
          </p:nvSpPr>
          <p:spPr>
            <a:xfrm>
              <a:off x="9621515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55DF23E-0047-6272-0362-E696CC0A3C94}"/>
                </a:ext>
              </a:extLst>
            </p:cNvPr>
            <p:cNvSpPr/>
            <p:nvPr/>
          </p:nvSpPr>
          <p:spPr>
            <a:xfrm>
              <a:off x="10163014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964A49F-C601-4063-1F11-EC7CB0FF33D4}"/>
                </a:ext>
              </a:extLst>
            </p:cNvPr>
            <p:cNvSpPr/>
            <p:nvPr/>
          </p:nvSpPr>
          <p:spPr>
            <a:xfrm>
              <a:off x="10704512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E903960-CFE6-6372-B869-AD63565C229C}"/>
                </a:ext>
              </a:extLst>
            </p:cNvPr>
            <p:cNvSpPr/>
            <p:nvPr/>
          </p:nvSpPr>
          <p:spPr>
            <a:xfrm>
              <a:off x="8538519" y="2796319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B827D7F-36FE-71B2-4D02-1EE3D7F3B2D8}"/>
                </a:ext>
              </a:extLst>
            </p:cNvPr>
            <p:cNvSpPr/>
            <p:nvPr/>
          </p:nvSpPr>
          <p:spPr>
            <a:xfrm>
              <a:off x="8538519" y="3337817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1555D7E-6C52-8512-3A31-255F7C5FE329}"/>
                </a:ext>
              </a:extLst>
            </p:cNvPr>
            <p:cNvSpPr/>
            <p:nvPr/>
          </p:nvSpPr>
          <p:spPr>
            <a:xfrm>
              <a:off x="8538519" y="3879316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C84FB9E-951C-AFE7-E47C-5ABF007B8FB7}"/>
                </a:ext>
              </a:extLst>
            </p:cNvPr>
            <p:cNvSpPr/>
            <p:nvPr/>
          </p:nvSpPr>
          <p:spPr>
            <a:xfrm>
              <a:off x="8538519" y="4420814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CA210A9-3E1F-BB52-BA39-4D65DE97F625}"/>
              </a:ext>
            </a:extLst>
          </p:cNvPr>
          <p:cNvSpPr txBox="1"/>
          <p:nvPr/>
        </p:nvSpPr>
        <p:spPr>
          <a:xfrm>
            <a:off x="9984432" y="59179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A9629-A0B6-5D32-CDA7-1168A7D1C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A1256A-3E7C-D1D9-F715-9790F12946C2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Learning social Graph using GAN</a:t>
            </a: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0A67C083-A8F6-CDD0-B79C-B4ACEA16FBBC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Learning social Graph using topologies using GANs</a:t>
            </a:r>
            <a:endParaRPr lang="ko-KR" altLang="en-US" b="1" dirty="0">
              <a:solidFill>
                <a:schemeClr val="bg1"/>
              </a:solidFill>
              <a:latin typeface="Arial Black (제목)"/>
              <a:ea typeface="맑은 고딕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85FC27-4D2A-732A-A574-EF39022B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A5DE71-643A-2BBE-3100-68EDF9A12A0E}"/>
              </a:ext>
            </a:extLst>
          </p:cNvPr>
          <p:cNvSpPr/>
          <p:nvPr/>
        </p:nvSpPr>
        <p:spPr>
          <a:xfrm>
            <a:off x="1271464" y="2074746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F83AA40-D401-36DC-D9F9-3ABA7C31BF0B}"/>
              </a:ext>
            </a:extLst>
          </p:cNvPr>
          <p:cNvSpPr/>
          <p:nvPr/>
        </p:nvSpPr>
        <p:spPr>
          <a:xfrm>
            <a:off x="2855640" y="3141546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7D7C2E1-94E3-FA59-FE0A-2917E24E3BE7}"/>
              </a:ext>
            </a:extLst>
          </p:cNvPr>
          <p:cNvSpPr/>
          <p:nvPr/>
        </p:nvSpPr>
        <p:spPr>
          <a:xfrm>
            <a:off x="1098721" y="4208346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A9EDCEF-F7C5-DDC3-4D75-6A9F9196B297}"/>
              </a:ext>
            </a:extLst>
          </p:cNvPr>
          <p:cNvSpPr/>
          <p:nvPr/>
        </p:nvSpPr>
        <p:spPr>
          <a:xfrm>
            <a:off x="2711624" y="4941168"/>
            <a:ext cx="914400" cy="914400"/>
          </a:xfrm>
          <a:prstGeom prst="ellips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C3A0C84-AB5E-351B-B0C8-AB344DBE3A4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2051953" y="2855235"/>
            <a:ext cx="937598" cy="42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F81856-31FB-497E-28FF-1C4D5D276458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879210" y="3922035"/>
            <a:ext cx="1110341" cy="42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DDC4015-5EF6-6B5B-893D-4B7EAC856FE1}"/>
              </a:ext>
            </a:extLst>
          </p:cNvPr>
          <p:cNvCxnSpPr>
            <a:cxnSpLocks/>
            <a:stCxn id="6" idx="5"/>
            <a:endCxn id="9" idx="2"/>
          </p:cNvCxnSpPr>
          <p:nvPr/>
        </p:nvCxnSpPr>
        <p:spPr>
          <a:xfrm>
            <a:off x="1879210" y="4988835"/>
            <a:ext cx="832414" cy="409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2392EED-CED1-9A09-CEC3-0F46BC85EDF8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 flipH="1">
            <a:off x="3168824" y="4055946"/>
            <a:ext cx="144016" cy="885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437F46-3C84-5313-EB78-CF906C6412B7}"/>
              </a:ext>
            </a:extLst>
          </p:cNvPr>
          <p:cNvSpPr txBox="1"/>
          <p:nvPr/>
        </p:nvSpPr>
        <p:spPr>
          <a:xfrm>
            <a:off x="2103916" y="591792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G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1D8FBC-D07F-8F57-C266-75EEF027EB6E}"/>
              </a:ext>
            </a:extLst>
          </p:cNvPr>
          <p:cNvSpPr txBox="1"/>
          <p:nvPr/>
        </p:nvSpPr>
        <p:spPr>
          <a:xfrm>
            <a:off x="763245" y="23488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00BA0-B602-914B-37C6-6A649437A1F0}"/>
              </a:ext>
            </a:extLst>
          </p:cNvPr>
          <p:cNvSpPr txBox="1"/>
          <p:nvPr/>
        </p:nvSpPr>
        <p:spPr>
          <a:xfrm>
            <a:off x="3420922" y="270983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615F2-5CD8-9F32-AE2B-196606382ACB}"/>
              </a:ext>
            </a:extLst>
          </p:cNvPr>
          <p:cNvSpPr txBox="1"/>
          <p:nvPr/>
        </p:nvSpPr>
        <p:spPr>
          <a:xfrm>
            <a:off x="736543" y="42083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6ECBA0-2DFC-069D-811A-DAD6CDC3CE51}"/>
              </a:ext>
            </a:extLst>
          </p:cNvPr>
          <p:cNvSpPr txBox="1"/>
          <p:nvPr/>
        </p:nvSpPr>
        <p:spPr>
          <a:xfrm>
            <a:off x="3631681" y="50290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F5E93BB-8281-D3E9-5CD7-2805AB8E0EC4}"/>
              </a:ext>
            </a:extLst>
          </p:cNvPr>
          <p:cNvGrpSpPr/>
          <p:nvPr/>
        </p:nvGrpSpPr>
        <p:grpSpPr>
          <a:xfrm>
            <a:off x="5231905" y="1984071"/>
            <a:ext cx="2088232" cy="2071875"/>
            <a:chOff x="8538519" y="2254821"/>
            <a:chExt cx="2707491" cy="270749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D1263A3-0309-91B3-AB74-81023B92AC10}"/>
                </a:ext>
              </a:extLst>
            </p:cNvPr>
            <p:cNvSpPr/>
            <p:nvPr/>
          </p:nvSpPr>
          <p:spPr>
            <a:xfrm>
              <a:off x="9080017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B1BE70E-F47C-A2B0-EDF1-7E940D2EC8CD}"/>
                </a:ext>
              </a:extLst>
            </p:cNvPr>
            <p:cNvSpPr/>
            <p:nvPr/>
          </p:nvSpPr>
          <p:spPr>
            <a:xfrm>
              <a:off x="9621515" y="2796319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C379469-E531-8DFF-2913-0A170E5A4161}"/>
                </a:ext>
              </a:extLst>
            </p:cNvPr>
            <p:cNvSpPr/>
            <p:nvPr/>
          </p:nvSpPr>
          <p:spPr>
            <a:xfrm>
              <a:off x="10163014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4BF45E4-6F10-1446-54AB-67D3DF1EF82D}"/>
                </a:ext>
              </a:extLst>
            </p:cNvPr>
            <p:cNvSpPr/>
            <p:nvPr/>
          </p:nvSpPr>
          <p:spPr>
            <a:xfrm>
              <a:off x="10704512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29DB33E-A2F6-54B7-AE13-08407CD1D0FD}"/>
                </a:ext>
              </a:extLst>
            </p:cNvPr>
            <p:cNvSpPr/>
            <p:nvPr/>
          </p:nvSpPr>
          <p:spPr>
            <a:xfrm>
              <a:off x="9080017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602EAC1-9031-15C0-E1E2-F5F1750DA9FF}"/>
                </a:ext>
              </a:extLst>
            </p:cNvPr>
            <p:cNvSpPr/>
            <p:nvPr/>
          </p:nvSpPr>
          <p:spPr>
            <a:xfrm>
              <a:off x="9621515" y="3337817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503F42-1BED-CBE1-7502-2A05450B5676}"/>
                </a:ext>
              </a:extLst>
            </p:cNvPr>
            <p:cNvSpPr/>
            <p:nvPr/>
          </p:nvSpPr>
          <p:spPr>
            <a:xfrm>
              <a:off x="10163014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132319C-9E48-1C07-921F-4F2A2F810184}"/>
                </a:ext>
              </a:extLst>
            </p:cNvPr>
            <p:cNvSpPr/>
            <p:nvPr/>
          </p:nvSpPr>
          <p:spPr>
            <a:xfrm>
              <a:off x="10704512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70B6BD9-BB0E-77E1-8889-11C15D15AA7C}"/>
                </a:ext>
              </a:extLst>
            </p:cNvPr>
            <p:cNvSpPr/>
            <p:nvPr/>
          </p:nvSpPr>
          <p:spPr>
            <a:xfrm>
              <a:off x="9080017" y="3879316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BCF4DDE-023A-2241-8055-FEABBB31B8ED}"/>
                </a:ext>
              </a:extLst>
            </p:cNvPr>
            <p:cNvSpPr/>
            <p:nvPr/>
          </p:nvSpPr>
          <p:spPr>
            <a:xfrm>
              <a:off x="9621515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EDD7C7C-5160-16ED-CBF7-1BC7F7C7F827}"/>
                </a:ext>
              </a:extLst>
            </p:cNvPr>
            <p:cNvSpPr/>
            <p:nvPr/>
          </p:nvSpPr>
          <p:spPr>
            <a:xfrm>
              <a:off x="10163014" y="3879316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56DC7A8-881D-AFC9-37BE-573A7FAEEE6E}"/>
                </a:ext>
              </a:extLst>
            </p:cNvPr>
            <p:cNvSpPr/>
            <p:nvPr/>
          </p:nvSpPr>
          <p:spPr>
            <a:xfrm>
              <a:off x="10704512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495ADDD-3A8D-DBB2-9B65-792C92698F4A}"/>
                </a:ext>
              </a:extLst>
            </p:cNvPr>
            <p:cNvSpPr/>
            <p:nvPr/>
          </p:nvSpPr>
          <p:spPr>
            <a:xfrm>
              <a:off x="9080017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08DBFCA-FEEE-53F9-C74B-3911D4BC2D68}"/>
                </a:ext>
              </a:extLst>
            </p:cNvPr>
            <p:cNvSpPr/>
            <p:nvPr/>
          </p:nvSpPr>
          <p:spPr>
            <a:xfrm>
              <a:off x="9621515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5342786-7877-9CCF-3211-1209A29B2CBC}"/>
                </a:ext>
              </a:extLst>
            </p:cNvPr>
            <p:cNvSpPr/>
            <p:nvPr/>
          </p:nvSpPr>
          <p:spPr>
            <a:xfrm>
              <a:off x="10163014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7CA91F9-4396-E820-40AE-7AE9364AE0E9}"/>
                </a:ext>
              </a:extLst>
            </p:cNvPr>
            <p:cNvSpPr/>
            <p:nvPr/>
          </p:nvSpPr>
          <p:spPr>
            <a:xfrm>
              <a:off x="10704512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440A742-0F1F-B615-0D00-A03B75C60118}"/>
                </a:ext>
              </a:extLst>
            </p:cNvPr>
            <p:cNvSpPr/>
            <p:nvPr/>
          </p:nvSpPr>
          <p:spPr>
            <a:xfrm>
              <a:off x="9080017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2A1854E-0B47-A9AD-0B73-0AB5000DE03F}"/>
                </a:ext>
              </a:extLst>
            </p:cNvPr>
            <p:cNvSpPr/>
            <p:nvPr/>
          </p:nvSpPr>
          <p:spPr>
            <a:xfrm>
              <a:off x="9621515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7D1F632-7059-3A82-10D5-80C23DF74E6E}"/>
                </a:ext>
              </a:extLst>
            </p:cNvPr>
            <p:cNvSpPr/>
            <p:nvPr/>
          </p:nvSpPr>
          <p:spPr>
            <a:xfrm>
              <a:off x="10163014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859426-74BF-CD35-B116-3463B4B4E7C4}"/>
                </a:ext>
              </a:extLst>
            </p:cNvPr>
            <p:cNvSpPr/>
            <p:nvPr/>
          </p:nvSpPr>
          <p:spPr>
            <a:xfrm>
              <a:off x="10704512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FC2D8F2-72D3-F4BC-119E-3D6C99467C79}"/>
                </a:ext>
              </a:extLst>
            </p:cNvPr>
            <p:cNvSpPr/>
            <p:nvPr/>
          </p:nvSpPr>
          <p:spPr>
            <a:xfrm>
              <a:off x="8538519" y="2796319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3F6D7EF-29C2-856B-EE2F-97358F7B0C86}"/>
                </a:ext>
              </a:extLst>
            </p:cNvPr>
            <p:cNvSpPr/>
            <p:nvPr/>
          </p:nvSpPr>
          <p:spPr>
            <a:xfrm>
              <a:off x="8538519" y="3337817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FADB9F-2B16-FF8F-C265-10278BB5A0D1}"/>
                </a:ext>
              </a:extLst>
            </p:cNvPr>
            <p:cNvSpPr/>
            <p:nvPr/>
          </p:nvSpPr>
          <p:spPr>
            <a:xfrm>
              <a:off x="8538519" y="3879316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832DDF7-045C-246A-C312-54A4110753DC}"/>
                </a:ext>
              </a:extLst>
            </p:cNvPr>
            <p:cNvSpPr/>
            <p:nvPr/>
          </p:nvSpPr>
          <p:spPr>
            <a:xfrm>
              <a:off x="8538519" y="4420814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7AC1F3A-7E5E-9E9D-DD5F-29EDB5850B0D}"/>
              </a:ext>
            </a:extLst>
          </p:cNvPr>
          <p:cNvSpPr txBox="1"/>
          <p:nvPr/>
        </p:nvSpPr>
        <p:spPr>
          <a:xfrm>
            <a:off x="4947211" y="17685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Img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6784E24-3799-34E2-9C60-BDD268472713}"/>
              </a:ext>
            </a:extLst>
          </p:cNvPr>
          <p:cNvGrpSpPr/>
          <p:nvPr/>
        </p:nvGrpSpPr>
        <p:grpSpPr>
          <a:xfrm>
            <a:off x="7864221" y="1953208"/>
            <a:ext cx="2088232" cy="2071875"/>
            <a:chOff x="8538519" y="2254821"/>
            <a:chExt cx="2707491" cy="270749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2931151-7B34-F2C1-2A9C-1E3EBD7AF137}"/>
                </a:ext>
              </a:extLst>
            </p:cNvPr>
            <p:cNvSpPr/>
            <p:nvPr/>
          </p:nvSpPr>
          <p:spPr>
            <a:xfrm>
              <a:off x="9080017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50B120A-E37F-DC26-CF99-657D735C7FEC}"/>
                </a:ext>
              </a:extLst>
            </p:cNvPr>
            <p:cNvSpPr/>
            <p:nvPr/>
          </p:nvSpPr>
          <p:spPr>
            <a:xfrm>
              <a:off x="9621515" y="2796319"/>
              <a:ext cx="541498" cy="541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CF625B3-E030-3028-F4A9-065FDAD81B4A}"/>
                </a:ext>
              </a:extLst>
            </p:cNvPr>
            <p:cNvSpPr/>
            <p:nvPr/>
          </p:nvSpPr>
          <p:spPr>
            <a:xfrm>
              <a:off x="10163014" y="2796319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48ACC9B-10C3-CAE8-21D6-67E85BA3ED5B}"/>
                </a:ext>
              </a:extLst>
            </p:cNvPr>
            <p:cNvSpPr/>
            <p:nvPr/>
          </p:nvSpPr>
          <p:spPr>
            <a:xfrm>
              <a:off x="10704512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85775A7-568B-3B71-B840-EE8C3AB598D9}"/>
                </a:ext>
              </a:extLst>
            </p:cNvPr>
            <p:cNvSpPr/>
            <p:nvPr/>
          </p:nvSpPr>
          <p:spPr>
            <a:xfrm>
              <a:off x="9080017" y="3337817"/>
              <a:ext cx="541498" cy="541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5F04D2A-A694-DE1F-8DAE-7E7C1921F71E}"/>
                </a:ext>
              </a:extLst>
            </p:cNvPr>
            <p:cNvSpPr/>
            <p:nvPr/>
          </p:nvSpPr>
          <p:spPr>
            <a:xfrm>
              <a:off x="9621515" y="3337817"/>
              <a:ext cx="541498" cy="541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E9ACDE13-6C0B-F79D-9B5E-591D6A38E872}"/>
                </a:ext>
              </a:extLst>
            </p:cNvPr>
            <p:cNvSpPr/>
            <p:nvPr/>
          </p:nvSpPr>
          <p:spPr>
            <a:xfrm>
              <a:off x="10163014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B327BCD-C437-31D4-BE25-3CC74B745580}"/>
                </a:ext>
              </a:extLst>
            </p:cNvPr>
            <p:cNvSpPr/>
            <p:nvPr/>
          </p:nvSpPr>
          <p:spPr>
            <a:xfrm>
              <a:off x="10704512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3B468D3-6702-E186-A637-92C7EAB1B8CC}"/>
                </a:ext>
              </a:extLst>
            </p:cNvPr>
            <p:cNvSpPr/>
            <p:nvPr/>
          </p:nvSpPr>
          <p:spPr>
            <a:xfrm>
              <a:off x="9080017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7E153F3-1A4B-2957-8906-D1E43FFA8168}"/>
                </a:ext>
              </a:extLst>
            </p:cNvPr>
            <p:cNvSpPr/>
            <p:nvPr/>
          </p:nvSpPr>
          <p:spPr>
            <a:xfrm>
              <a:off x="9621515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4B08D3B-F953-5D3D-096A-BF6F4D744A65}"/>
                </a:ext>
              </a:extLst>
            </p:cNvPr>
            <p:cNvSpPr/>
            <p:nvPr/>
          </p:nvSpPr>
          <p:spPr>
            <a:xfrm>
              <a:off x="10163014" y="3879316"/>
              <a:ext cx="541498" cy="541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5EBB23E-BC5C-62FD-E5CE-39BE4F965B4A}"/>
                </a:ext>
              </a:extLst>
            </p:cNvPr>
            <p:cNvSpPr/>
            <p:nvPr/>
          </p:nvSpPr>
          <p:spPr>
            <a:xfrm>
              <a:off x="10704512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D30325B6-DB40-4B99-41FD-8628EB423B1E}"/>
                </a:ext>
              </a:extLst>
            </p:cNvPr>
            <p:cNvSpPr/>
            <p:nvPr/>
          </p:nvSpPr>
          <p:spPr>
            <a:xfrm>
              <a:off x="9080017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47B44AE-F79C-F12B-3A6A-3FE68670F750}"/>
                </a:ext>
              </a:extLst>
            </p:cNvPr>
            <p:cNvSpPr/>
            <p:nvPr/>
          </p:nvSpPr>
          <p:spPr>
            <a:xfrm>
              <a:off x="9621515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63FDF29-B015-AB25-8CE9-DD62FEF95767}"/>
                </a:ext>
              </a:extLst>
            </p:cNvPr>
            <p:cNvSpPr/>
            <p:nvPr/>
          </p:nvSpPr>
          <p:spPr>
            <a:xfrm>
              <a:off x="10163014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E2BBCA1-6563-A39A-DA08-95FEA86914CD}"/>
                </a:ext>
              </a:extLst>
            </p:cNvPr>
            <p:cNvSpPr/>
            <p:nvPr/>
          </p:nvSpPr>
          <p:spPr>
            <a:xfrm>
              <a:off x="10704512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5184150-6561-DDC3-32F7-1207EE6C12C9}"/>
                </a:ext>
              </a:extLst>
            </p:cNvPr>
            <p:cNvSpPr/>
            <p:nvPr/>
          </p:nvSpPr>
          <p:spPr>
            <a:xfrm>
              <a:off x="9080017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33F1033-6C62-6731-F641-89DE915A091C}"/>
                </a:ext>
              </a:extLst>
            </p:cNvPr>
            <p:cNvSpPr/>
            <p:nvPr/>
          </p:nvSpPr>
          <p:spPr>
            <a:xfrm>
              <a:off x="9621515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AED6EF7-250B-9D4B-1798-A9FE37BEBC30}"/>
                </a:ext>
              </a:extLst>
            </p:cNvPr>
            <p:cNvSpPr/>
            <p:nvPr/>
          </p:nvSpPr>
          <p:spPr>
            <a:xfrm>
              <a:off x="10163014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B229886-8AF6-78C7-A2D7-91F8817B636B}"/>
                </a:ext>
              </a:extLst>
            </p:cNvPr>
            <p:cNvSpPr/>
            <p:nvPr/>
          </p:nvSpPr>
          <p:spPr>
            <a:xfrm>
              <a:off x="10704512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4259EC5-4A8C-27A3-A48B-F347DD1467CF}"/>
                </a:ext>
              </a:extLst>
            </p:cNvPr>
            <p:cNvSpPr/>
            <p:nvPr/>
          </p:nvSpPr>
          <p:spPr>
            <a:xfrm>
              <a:off x="8538519" y="2796319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B274AD7-FFAB-B028-B030-F5202082704E}"/>
                </a:ext>
              </a:extLst>
            </p:cNvPr>
            <p:cNvSpPr/>
            <p:nvPr/>
          </p:nvSpPr>
          <p:spPr>
            <a:xfrm>
              <a:off x="8538519" y="3337817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C1BE26D-BEDC-205F-5005-C51678547317}"/>
                </a:ext>
              </a:extLst>
            </p:cNvPr>
            <p:cNvSpPr/>
            <p:nvPr/>
          </p:nvSpPr>
          <p:spPr>
            <a:xfrm>
              <a:off x="8538519" y="3879316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E5E254F-BB24-B551-4233-C8E55FB8DCC6}"/>
                </a:ext>
              </a:extLst>
            </p:cNvPr>
            <p:cNvSpPr/>
            <p:nvPr/>
          </p:nvSpPr>
          <p:spPr>
            <a:xfrm>
              <a:off x="8538519" y="4420814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B3EC715-F9D1-4E13-C850-973C592D29C1}"/>
              </a:ext>
            </a:extLst>
          </p:cNvPr>
          <p:cNvGrpSpPr/>
          <p:nvPr/>
        </p:nvGrpSpPr>
        <p:grpSpPr>
          <a:xfrm>
            <a:off x="5231905" y="4297341"/>
            <a:ext cx="2088232" cy="2071875"/>
            <a:chOff x="8538519" y="2254821"/>
            <a:chExt cx="2707491" cy="2707491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501A185C-2999-1E9D-7DBE-906349F38F3F}"/>
                </a:ext>
              </a:extLst>
            </p:cNvPr>
            <p:cNvSpPr/>
            <p:nvPr/>
          </p:nvSpPr>
          <p:spPr>
            <a:xfrm>
              <a:off x="9080017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4AAC756-BC4E-510E-13B7-63E1E0210F36}"/>
                </a:ext>
              </a:extLst>
            </p:cNvPr>
            <p:cNvSpPr/>
            <p:nvPr/>
          </p:nvSpPr>
          <p:spPr>
            <a:xfrm>
              <a:off x="9621515" y="2796319"/>
              <a:ext cx="541498" cy="541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30E8AB-961E-AC8C-3F41-8211F3835400}"/>
                </a:ext>
              </a:extLst>
            </p:cNvPr>
            <p:cNvSpPr/>
            <p:nvPr/>
          </p:nvSpPr>
          <p:spPr>
            <a:xfrm>
              <a:off x="10163014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6D73BAE-3448-BCA0-48A5-461171114FB0}"/>
                </a:ext>
              </a:extLst>
            </p:cNvPr>
            <p:cNvSpPr/>
            <p:nvPr/>
          </p:nvSpPr>
          <p:spPr>
            <a:xfrm>
              <a:off x="10704512" y="2796319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ACA4C73-0DF6-1ED8-D41A-168463BB9F02}"/>
                </a:ext>
              </a:extLst>
            </p:cNvPr>
            <p:cNvSpPr/>
            <p:nvPr/>
          </p:nvSpPr>
          <p:spPr>
            <a:xfrm>
              <a:off x="9080017" y="3337817"/>
              <a:ext cx="541498" cy="5414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CA05B739-4B66-E553-E14E-DF41ECFFCB48}"/>
                </a:ext>
              </a:extLst>
            </p:cNvPr>
            <p:cNvSpPr/>
            <p:nvPr/>
          </p:nvSpPr>
          <p:spPr>
            <a:xfrm>
              <a:off x="9621515" y="3337817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63C5768-8B09-1E3F-A892-719A616FC6F6}"/>
                </a:ext>
              </a:extLst>
            </p:cNvPr>
            <p:cNvSpPr/>
            <p:nvPr/>
          </p:nvSpPr>
          <p:spPr>
            <a:xfrm>
              <a:off x="10163014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E9A58F-9E33-A35D-672B-87BC07C7E6A3}"/>
                </a:ext>
              </a:extLst>
            </p:cNvPr>
            <p:cNvSpPr/>
            <p:nvPr/>
          </p:nvSpPr>
          <p:spPr>
            <a:xfrm>
              <a:off x="10704512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4B20DBC4-8473-983C-DF95-219725DB1F21}"/>
                </a:ext>
              </a:extLst>
            </p:cNvPr>
            <p:cNvSpPr/>
            <p:nvPr/>
          </p:nvSpPr>
          <p:spPr>
            <a:xfrm>
              <a:off x="9080017" y="3879316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2BDBCE7-6778-CF6A-4802-47EB98D9050B}"/>
                </a:ext>
              </a:extLst>
            </p:cNvPr>
            <p:cNvSpPr/>
            <p:nvPr/>
          </p:nvSpPr>
          <p:spPr>
            <a:xfrm>
              <a:off x="9621515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B8FFCB7-5D69-D216-4C16-72BE2F7ED8F9}"/>
                </a:ext>
              </a:extLst>
            </p:cNvPr>
            <p:cNvSpPr/>
            <p:nvPr/>
          </p:nvSpPr>
          <p:spPr>
            <a:xfrm>
              <a:off x="10163014" y="3879316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9D88415-7108-6404-872E-1813D015A354}"/>
                </a:ext>
              </a:extLst>
            </p:cNvPr>
            <p:cNvSpPr/>
            <p:nvPr/>
          </p:nvSpPr>
          <p:spPr>
            <a:xfrm>
              <a:off x="10704512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8D0CE70-6D50-7B77-CD32-C6243B51C530}"/>
                </a:ext>
              </a:extLst>
            </p:cNvPr>
            <p:cNvSpPr/>
            <p:nvPr/>
          </p:nvSpPr>
          <p:spPr>
            <a:xfrm>
              <a:off x="9080017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F719A46-A17E-18EE-C517-6B27CFC8C5AE}"/>
                </a:ext>
              </a:extLst>
            </p:cNvPr>
            <p:cNvSpPr/>
            <p:nvPr/>
          </p:nvSpPr>
          <p:spPr>
            <a:xfrm>
              <a:off x="9621515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4FD71C8-9E55-F7DE-7780-98CE52760501}"/>
                </a:ext>
              </a:extLst>
            </p:cNvPr>
            <p:cNvSpPr/>
            <p:nvPr/>
          </p:nvSpPr>
          <p:spPr>
            <a:xfrm>
              <a:off x="10163014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B9ACD91-6E31-5ADA-61DE-C9C0E6D1CBE5}"/>
                </a:ext>
              </a:extLst>
            </p:cNvPr>
            <p:cNvSpPr/>
            <p:nvPr/>
          </p:nvSpPr>
          <p:spPr>
            <a:xfrm>
              <a:off x="10704512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9A146F9-3E9E-EC41-D4FE-162C0BB616F6}"/>
                </a:ext>
              </a:extLst>
            </p:cNvPr>
            <p:cNvSpPr/>
            <p:nvPr/>
          </p:nvSpPr>
          <p:spPr>
            <a:xfrm>
              <a:off x="9080017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97D1E949-979D-9CA8-1775-EA895E4E5980}"/>
                </a:ext>
              </a:extLst>
            </p:cNvPr>
            <p:cNvSpPr/>
            <p:nvPr/>
          </p:nvSpPr>
          <p:spPr>
            <a:xfrm>
              <a:off x="9621515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94B13BE-F0FB-7590-96FF-FB3044EF7070}"/>
                </a:ext>
              </a:extLst>
            </p:cNvPr>
            <p:cNvSpPr/>
            <p:nvPr/>
          </p:nvSpPr>
          <p:spPr>
            <a:xfrm>
              <a:off x="10163014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B17CDD7-8B35-59C5-D770-E346B83280A1}"/>
                </a:ext>
              </a:extLst>
            </p:cNvPr>
            <p:cNvSpPr/>
            <p:nvPr/>
          </p:nvSpPr>
          <p:spPr>
            <a:xfrm>
              <a:off x="10704512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DD3BF7E-81B7-1456-E89C-97067A501072}"/>
                </a:ext>
              </a:extLst>
            </p:cNvPr>
            <p:cNvSpPr/>
            <p:nvPr/>
          </p:nvSpPr>
          <p:spPr>
            <a:xfrm>
              <a:off x="8538519" y="2796319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D7019AA-45CF-0FAB-9503-869CE5751D33}"/>
                </a:ext>
              </a:extLst>
            </p:cNvPr>
            <p:cNvSpPr/>
            <p:nvPr/>
          </p:nvSpPr>
          <p:spPr>
            <a:xfrm>
              <a:off x="8538519" y="3337817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276D305-34FD-0B90-8AEA-782C18398D6F}"/>
                </a:ext>
              </a:extLst>
            </p:cNvPr>
            <p:cNvSpPr/>
            <p:nvPr/>
          </p:nvSpPr>
          <p:spPr>
            <a:xfrm>
              <a:off x="8538519" y="3879316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346DE4B-C5EA-D454-AD8F-A50C5EB9D638}"/>
                </a:ext>
              </a:extLst>
            </p:cNvPr>
            <p:cNvSpPr/>
            <p:nvPr/>
          </p:nvSpPr>
          <p:spPr>
            <a:xfrm>
              <a:off x="8538519" y="4420814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FC3D229-F523-AE3F-83A5-8BF9BE0BD7BC}"/>
              </a:ext>
            </a:extLst>
          </p:cNvPr>
          <p:cNvGrpSpPr/>
          <p:nvPr/>
        </p:nvGrpSpPr>
        <p:grpSpPr>
          <a:xfrm>
            <a:off x="7864221" y="4297341"/>
            <a:ext cx="2088232" cy="2071875"/>
            <a:chOff x="8538519" y="2254821"/>
            <a:chExt cx="2707491" cy="2707491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D305CAE-B448-BDD0-2846-EDAC4A9E5241}"/>
                </a:ext>
              </a:extLst>
            </p:cNvPr>
            <p:cNvSpPr/>
            <p:nvPr/>
          </p:nvSpPr>
          <p:spPr>
            <a:xfrm>
              <a:off x="9080017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7E563E3-56B3-E4C9-17BF-BAF5D844C567}"/>
                </a:ext>
              </a:extLst>
            </p:cNvPr>
            <p:cNvSpPr/>
            <p:nvPr/>
          </p:nvSpPr>
          <p:spPr>
            <a:xfrm>
              <a:off x="9621515" y="2796319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FA9E8CF-F371-9F53-BE69-10C15ED85E6F}"/>
                </a:ext>
              </a:extLst>
            </p:cNvPr>
            <p:cNvSpPr/>
            <p:nvPr/>
          </p:nvSpPr>
          <p:spPr>
            <a:xfrm>
              <a:off x="10163014" y="2796319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A61C91-63CE-870A-23E7-30209D3850A1}"/>
                </a:ext>
              </a:extLst>
            </p:cNvPr>
            <p:cNvSpPr/>
            <p:nvPr/>
          </p:nvSpPr>
          <p:spPr>
            <a:xfrm>
              <a:off x="10704512" y="2796319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A31D8DD-7D82-6E59-5198-E441D62293D6}"/>
                </a:ext>
              </a:extLst>
            </p:cNvPr>
            <p:cNvSpPr/>
            <p:nvPr/>
          </p:nvSpPr>
          <p:spPr>
            <a:xfrm>
              <a:off x="9080017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47CEC6A-4DF7-0A0E-E486-9A34A4EDF546}"/>
                </a:ext>
              </a:extLst>
            </p:cNvPr>
            <p:cNvSpPr/>
            <p:nvPr/>
          </p:nvSpPr>
          <p:spPr>
            <a:xfrm>
              <a:off x="9621515" y="3337817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10F0534-8D53-FFAD-C1B7-649333A312DE}"/>
                </a:ext>
              </a:extLst>
            </p:cNvPr>
            <p:cNvSpPr/>
            <p:nvPr/>
          </p:nvSpPr>
          <p:spPr>
            <a:xfrm>
              <a:off x="10163014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8D13D98E-063F-8603-45B0-43B0921E70B1}"/>
                </a:ext>
              </a:extLst>
            </p:cNvPr>
            <p:cNvSpPr/>
            <p:nvPr/>
          </p:nvSpPr>
          <p:spPr>
            <a:xfrm>
              <a:off x="10704512" y="3337817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283D723-3BC0-5690-0014-2916DD2FD918}"/>
                </a:ext>
              </a:extLst>
            </p:cNvPr>
            <p:cNvSpPr/>
            <p:nvPr/>
          </p:nvSpPr>
          <p:spPr>
            <a:xfrm>
              <a:off x="9080017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125A981-354D-7501-AB8B-7C917CC14137}"/>
                </a:ext>
              </a:extLst>
            </p:cNvPr>
            <p:cNvSpPr/>
            <p:nvPr/>
          </p:nvSpPr>
          <p:spPr>
            <a:xfrm>
              <a:off x="9621515" y="3879316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3D396268-E0E6-5D40-2F1D-6715E331A9A2}"/>
                </a:ext>
              </a:extLst>
            </p:cNvPr>
            <p:cNvSpPr/>
            <p:nvPr/>
          </p:nvSpPr>
          <p:spPr>
            <a:xfrm>
              <a:off x="10163014" y="3879316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483D828-BD60-8BE8-5867-CFA847725521}"/>
                </a:ext>
              </a:extLst>
            </p:cNvPr>
            <p:cNvSpPr/>
            <p:nvPr/>
          </p:nvSpPr>
          <p:spPr>
            <a:xfrm>
              <a:off x="10704512" y="3879316"/>
              <a:ext cx="541498" cy="541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FDEB9E56-98FF-C5FB-EE2D-A87536B69098}"/>
                </a:ext>
              </a:extLst>
            </p:cNvPr>
            <p:cNvSpPr/>
            <p:nvPr/>
          </p:nvSpPr>
          <p:spPr>
            <a:xfrm>
              <a:off x="9080017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3E07A50-8980-D40D-C2C6-5EB01A28468D}"/>
                </a:ext>
              </a:extLst>
            </p:cNvPr>
            <p:cNvSpPr/>
            <p:nvPr/>
          </p:nvSpPr>
          <p:spPr>
            <a:xfrm>
              <a:off x="9621515" y="4420814"/>
              <a:ext cx="541498" cy="5414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FAC66367-798D-7393-92FC-FA4BC64709A6}"/>
                </a:ext>
              </a:extLst>
            </p:cNvPr>
            <p:cNvSpPr/>
            <p:nvPr/>
          </p:nvSpPr>
          <p:spPr>
            <a:xfrm>
              <a:off x="10163014" y="4420814"/>
              <a:ext cx="541498" cy="541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2B1EB9C-9FF6-8FED-1EA5-A460C6BF9F73}"/>
                </a:ext>
              </a:extLst>
            </p:cNvPr>
            <p:cNvSpPr/>
            <p:nvPr/>
          </p:nvSpPr>
          <p:spPr>
            <a:xfrm>
              <a:off x="10704512" y="4420814"/>
              <a:ext cx="541498" cy="541498"/>
            </a:xfrm>
            <a:prstGeom prst="rect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76D7720-5ED5-B757-40F9-DADFB3B51D1E}"/>
                </a:ext>
              </a:extLst>
            </p:cNvPr>
            <p:cNvSpPr/>
            <p:nvPr/>
          </p:nvSpPr>
          <p:spPr>
            <a:xfrm>
              <a:off x="9080017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2230590-BBF1-0555-5350-35813CDD63B6}"/>
                </a:ext>
              </a:extLst>
            </p:cNvPr>
            <p:cNvSpPr/>
            <p:nvPr/>
          </p:nvSpPr>
          <p:spPr>
            <a:xfrm>
              <a:off x="9621515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77B8327-89FA-B3F4-9037-CDB0F7ED06F1}"/>
                </a:ext>
              </a:extLst>
            </p:cNvPr>
            <p:cNvSpPr/>
            <p:nvPr/>
          </p:nvSpPr>
          <p:spPr>
            <a:xfrm>
              <a:off x="10163014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E02ACF3-9E10-2E43-E23E-3BC7BA06A71C}"/>
                </a:ext>
              </a:extLst>
            </p:cNvPr>
            <p:cNvSpPr/>
            <p:nvPr/>
          </p:nvSpPr>
          <p:spPr>
            <a:xfrm>
              <a:off x="10704512" y="2254821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22ADC18-EA3A-E52A-C43B-EBFD18FA78C7}"/>
                </a:ext>
              </a:extLst>
            </p:cNvPr>
            <p:cNvSpPr/>
            <p:nvPr/>
          </p:nvSpPr>
          <p:spPr>
            <a:xfrm>
              <a:off x="8538519" y="2796319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76C0FF3-9956-7A9D-B623-57B061E9AF68}"/>
                </a:ext>
              </a:extLst>
            </p:cNvPr>
            <p:cNvSpPr/>
            <p:nvPr/>
          </p:nvSpPr>
          <p:spPr>
            <a:xfrm>
              <a:off x="8538519" y="3337817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9C235F5-B8C9-1A79-9C96-1C9EFED3C928}"/>
                </a:ext>
              </a:extLst>
            </p:cNvPr>
            <p:cNvSpPr/>
            <p:nvPr/>
          </p:nvSpPr>
          <p:spPr>
            <a:xfrm>
              <a:off x="8538519" y="3879316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4B687D30-7568-44EC-118E-3093EE72291C}"/>
                </a:ext>
              </a:extLst>
            </p:cNvPr>
            <p:cNvSpPr/>
            <p:nvPr/>
          </p:nvSpPr>
          <p:spPr>
            <a:xfrm>
              <a:off x="8538519" y="4420814"/>
              <a:ext cx="541498" cy="541498"/>
            </a:xfrm>
            <a:prstGeom prst="rect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08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D41E5-1CD1-E8B7-CB85-4E126C81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32CE2E1B-D747-4DB7-804E-6C975FA3F69B}"/>
              </a:ext>
            </a:extLst>
          </p:cNvPr>
          <p:cNvSpPr/>
          <p:nvPr/>
        </p:nvSpPr>
        <p:spPr>
          <a:xfrm>
            <a:off x="2704973" y="2903240"/>
            <a:ext cx="1512168" cy="1080120"/>
          </a:xfrm>
          <a:prstGeom prst="flowChartMagneticDisk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Training Set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FFFCFF1-9660-8E30-3827-B2C2F10E4511}"/>
              </a:ext>
            </a:extLst>
          </p:cNvPr>
          <p:cNvSpPr/>
          <p:nvPr/>
        </p:nvSpPr>
        <p:spPr>
          <a:xfrm>
            <a:off x="2640125" y="4847456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0EF8BC-4203-04F1-D69D-9A0E80F67B9C}"/>
              </a:ext>
            </a:extLst>
          </p:cNvPr>
          <p:cNvSpPr/>
          <p:nvPr/>
        </p:nvSpPr>
        <p:spPr>
          <a:xfrm>
            <a:off x="5412433" y="4847456"/>
            <a:ext cx="1512168" cy="914400"/>
          </a:xfrm>
          <a:prstGeom prst="round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F5B6CFD-363E-F7E7-800C-A12340849F46}"/>
              </a:ext>
            </a:extLst>
          </p:cNvPr>
          <p:cNvSpPr/>
          <p:nvPr/>
        </p:nvSpPr>
        <p:spPr>
          <a:xfrm>
            <a:off x="5412433" y="2986100"/>
            <a:ext cx="1512168" cy="914400"/>
          </a:xfrm>
          <a:prstGeom prst="roundRect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sample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A6E203A-0773-24C2-2345-B6534565FA59}"/>
              </a:ext>
            </a:extLst>
          </p:cNvPr>
          <p:cNvSpPr/>
          <p:nvPr/>
        </p:nvSpPr>
        <p:spPr>
          <a:xfrm>
            <a:off x="7968717" y="3817640"/>
            <a:ext cx="1612452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Discriminator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2D2B87-601F-8069-F467-AB485D68D139}"/>
              </a:ext>
            </a:extLst>
          </p:cNvPr>
          <p:cNvSpPr txBox="1"/>
          <p:nvPr/>
        </p:nvSpPr>
        <p:spPr>
          <a:xfrm>
            <a:off x="10371637" y="4090174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Real or Fake?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C580FB-DA92-7396-35B3-04C99F02F205}"/>
              </a:ext>
            </a:extLst>
          </p:cNvPr>
          <p:cNvSpPr txBox="1"/>
          <p:nvPr/>
        </p:nvSpPr>
        <p:spPr>
          <a:xfrm>
            <a:off x="479376" y="4991472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Random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noise Z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F492CA9-E412-5693-0FB1-CFADF6B23EB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1536076" y="5304656"/>
            <a:ext cx="1104049" cy="99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28CB7C-49B7-0885-0FD4-AE10943A969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4152293" y="5304656"/>
            <a:ext cx="1260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6010C6-D1A8-01E9-535A-A3CAE1309AB3}"/>
              </a:ext>
            </a:extLst>
          </p:cNvPr>
          <p:cNvCxnSpPr>
            <a:cxnSpLocks/>
            <a:stCxn id="7" idx="4"/>
            <a:endCxn id="13" idx="1"/>
          </p:cNvCxnSpPr>
          <p:nvPr/>
        </p:nvCxnSpPr>
        <p:spPr>
          <a:xfrm>
            <a:off x="4217141" y="3443300"/>
            <a:ext cx="1195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81F045-97E7-F3BF-9F38-20452B8627C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6924601" y="3443300"/>
            <a:ext cx="1044116" cy="831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0FECD2-2125-8583-C5FA-0CD208E69C7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924601" y="4274840"/>
            <a:ext cx="1044116" cy="1029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6A0875-4D99-AF84-7375-74A8223603D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581169" y="4274840"/>
            <a:ext cx="790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9D0958BA-D245-874D-A50E-3392A92785F9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Learning social Graph using GAN</a:t>
            </a: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1311745C-E244-FFAD-8A79-6528810BD514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Learning social Graph using topologies using GANs</a:t>
            </a:r>
            <a:endParaRPr lang="ko-KR" altLang="en-US" b="1" dirty="0">
              <a:solidFill>
                <a:schemeClr val="bg1"/>
              </a:solidFill>
              <a:latin typeface="Arial Black (제목)"/>
              <a:ea typeface="맑은 고딕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95FCBA-9534-C3DF-ADFD-97B2E681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B7E368F-AB9E-CFC7-FF08-01CB5C553103}"/>
              </a:ext>
            </a:extLst>
          </p:cNvPr>
          <p:cNvGrpSpPr/>
          <p:nvPr/>
        </p:nvGrpSpPr>
        <p:grpSpPr>
          <a:xfrm>
            <a:off x="2687572" y="2063818"/>
            <a:ext cx="1440158" cy="1243125"/>
            <a:chOff x="1357874" y="1838376"/>
            <a:chExt cx="2548910" cy="260082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ABAADF4-EFB4-C486-FFB0-CBED1158F7DC}"/>
                </a:ext>
              </a:extLst>
            </p:cNvPr>
            <p:cNvSpPr/>
            <p:nvPr/>
          </p:nvSpPr>
          <p:spPr>
            <a:xfrm>
              <a:off x="1357874" y="1838376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E6A2C-87F1-9BF6-5835-74920CBBB284}"/>
                </a:ext>
              </a:extLst>
            </p:cNvPr>
            <p:cNvSpPr/>
            <p:nvPr/>
          </p:nvSpPr>
          <p:spPr>
            <a:xfrm>
              <a:off x="1775520" y="1838376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72881E-2702-185B-A2BC-81453EF8E17C}"/>
                </a:ext>
              </a:extLst>
            </p:cNvPr>
            <p:cNvSpPr/>
            <p:nvPr/>
          </p:nvSpPr>
          <p:spPr>
            <a:xfrm>
              <a:off x="2193168" y="1838376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C996414-E097-77E2-51E7-8D5CFAC1184D}"/>
                </a:ext>
              </a:extLst>
            </p:cNvPr>
            <p:cNvSpPr/>
            <p:nvPr/>
          </p:nvSpPr>
          <p:spPr>
            <a:xfrm>
              <a:off x="2610814" y="1838376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7DBB0E2-7B01-D07A-5721-8C0464289F27}"/>
                </a:ext>
              </a:extLst>
            </p:cNvPr>
            <p:cNvSpPr/>
            <p:nvPr/>
          </p:nvSpPr>
          <p:spPr>
            <a:xfrm>
              <a:off x="1357874" y="2252751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2BA2EB9-3BF2-DB54-3BFB-D20271EF0817}"/>
                </a:ext>
              </a:extLst>
            </p:cNvPr>
            <p:cNvSpPr/>
            <p:nvPr/>
          </p:nvSpPr>
          <p:spPr>
            <a:xfrm>
              <a:off x="1775520" y="2252751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AB5E27A-A863-2698-996C-1750216BB974}"/>
                </a:ext>
              </a:extLst>
            </p:cNvPr>
            <p:cNvSpPr/>
            <p:nvPr/>
          </p:nvSpPr>
          <p:spPr>
            <a:xfrm>
              <a:off x="2193168" y="2252751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A7295B-BA36-F7B2-4203-56616385D828}"/>
                </a:ext>
              </a:extLst>
            </p:cNvPr>
            <p:cNvSpPr/>
            <p:nvPr/>
          </p:nvSpPr>
          <p:spPr>
            <a:xfrm>
              <a:off x="2610814" y="2252751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CCE94E7-A334-1ED3-9409-D75C5AE3CC80}"/>
                </a:ext>
              </a:extLst>
            </p:cNvPr>
            <p:cNvSpPr/>
            <p:nvPr/>
          </p:nvSpPr>
          <p:spPr>
            <a:xfrm>
              <a:off x="1357874" y="2667126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CAA29BD-1C29-A746-4C1B-902B1051F997}"/>
                </a:ext>
              </a:extLst>
            </p:cNvPr>
            <p:cNvSpPr/>
            <p:nvPr/>
          </p:nvSpPr>
          <p:spPr>
            <a:xfrm>
              <a:off x="1775520" y="2667126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EA05AD7-95F2-D48F-A837-45C27336183E}"/>
                </a:ext>
              </a:extLst>
            </p:cNvPr>
            <p:cNvSpPr/>
            <p:nvPr/>
          </p:nvSpPr>
          <p:spPr>
            <a:xfrm>
              <a:off x="2193168" y="2667126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8EE302C-35AD-640C-9E21-A3EB6C262994}"/>
                </a:ext>
              </a:extLst>
            </p:cNvPr>
            <p:cNvSpPr/>
            <p:nvPr/>
          </p:nvSpPr>
          <p:spPr>
            <a:xfrm>
              <a:off x="2610814" y="2667126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6EE5648-2EB7-8F19-FA85-8A59CF869D5E}"/>
                </a:ext>
              </a:extLst>
            </p:cNvPr>
            <p:cNvSpPr/>
            <p:nvPr/>
          </p:nvSpPr>
          <p:spPr>
            <a:xfrm>
              <a:off x="1357874" y="3081501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5B27767-37E8-EE1E-1508-9ED0480375DA}"/>
                </a:ext>
              </a:extLst>
            </p:cNvPr>
            <p:cNvSpPr/>
            <p:nvPr/>
          </p:nvSpPr>
          <p:spPr>
            <a:xfrm>
              <a:off x="1775520" y="3081501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DB5B6D-6CA6-4A2F-E6A9-69DFE6C13796}"/>
                </a:ext>
              </a:extLst>
            </p:cNvPr>
            <p:cNvSpPr/>
            <p:nvPr/>
          </p:nvSpPr>
          <p:spPr>
            <a:xfrm>
              <a:off x="2193168" y="3081501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237747D-364C-2125-F02D-90A39C351B79}"/>
                </a:ext>
              </a:extLst>
            </p:cNvPr>
            <p:cNvSpPr/>
            <p:nvPr/>
          </p:nvSpPr>
          <p:spPr>
            <a:xfrm>
              <a:off x="2610814" y="3081501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9B144C5-BA5C-8672-E142-5F8DE44ED296}"/>
                </a:ext>
              </a:extLst>
            </p:cNvPr>
            <p:cNvSpPr/>
            <p:nvPr/>
          </p:nvSpPr>
          <p:spPr>
            <a:xfrm>
              <a:off x="1674708" y="2157350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2F77D5C-6D74-1FA7-5071-BEDDFC0C6993}"/>
                </a:ext>
              </a:extLst>
            </p:cNvPr>
            <p:cNvSpPr/>
            <p:nvPr/>
          </p:nvSpPr>
          <p:spPr>
            <a:xfrm>
              <a:off x="2092354" y="2157350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0F87AB-BEB7-D2A5-572C-9FC3E04DB458}"/>
                </a:ext>
              </a:extLst>
            </p:cNvPr>
            <p:cNvSpPr/>
            <p:nvPr/>
          </p:nvSpPr>
          <p:spPr>
            <a:xfrm>
              <a:off x="2510002" y="2157350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E1904E4-C8A1-D427-B26D-73AC71B40401}"/>
                </a:ext>
              </a:extLst>
            </p:cNvPr>
            <p:cNvSpPr/>
            <p:nvPr/>
          </p:nvSpPr>
          <p:spPr>
            <a:xfrm>
              <a:off x="2927648" y="2157350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B64B2C29-B2CF-1705-F8C0-E8F2891068E3}"/>
                </a:ext>
              </a:extLst>
            </p:cNvPr>
            <p:cNvSpPr/>
            <p:nvPr/>
          </p:nvSpPr>
          <p:spPr>
            <a:xfrm>
              <a:off x="1674708" y="2571725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A2188E6-59BA-20FF-DA61-DCB26E7E7B5E}"/>
                </a:ext>
              </a:extLst>
            </p:cNvPr>
            <p:cNvSpPr/>
            <p:nvPr/>
          </p:nvSpPr>
          <p:spPr>
            <a:xfrm>
              <a:off x="2092354" y="2571725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CE62848-A736-5B9D-30A7-197FC4DEDE2A}"/>
                </a:ext>
              </a:extLst>
            </p:cNvPr>
            <p:cNvSpPr/>
            <p:nvPr/>
          </p:nvSpPr>
          <p:spPr>
            <a:xfrm>
              <a:off x="2510002" y="2571725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FF717A2-69F2-D43E-5742-9D5E06CF67CB}"/>
                </a:ext>
              </a:extLst>
            </p:cNvPr>
            <p:cNvSpPr/>
            <p:nvPr/>
          </p:nvSpPr>
          <p:spPr>
            <a:xfrm>
              <a:off x="2927648" y="2571725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E86CCCD-E111-EBF5-989D-3F2FD8D66109}"/>
                </a:ext>
              </a:extLst>
            </p:cNvPr>
            <p:cNvSpPr/>
            <p:nvPr/>
          </p:nvSpPr>
          <p:spPr>
            <a:xfrm>
              <a:off x="1674708" y="2986100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4EB8507-98F7-3A28-47D0-7AFB9D0C1AD3}"/>
                </a:ext>
              </a:extLst>
            </p:cNvPr>
            <p:cNvSpPr/>
            <p:nvPr/>
          </p:nvSpPr>
          <p:spPr>
            <a:xfrm>
              <a:off x="2092354" y="2986100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9F46DC3-4B5F-3756-47E2-C7D4FEBF4D87}"/>
                </a:ext>
              </a:extLst>
            </p:cNvPr>
            <p:cNvSpPr/>
            <p:nvPr/>
          </p:nvSpPr>
          <p:spPr>
            <a:xfrm>
              <a:off x="2510002" y="2986100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2447601-94C8-62D5-1061-A1E1A59F65F8}"/>
                </a:ext>
              </a:extLst>
            </p:cNvPr>
            <p:cNvSpPr/>
            <p:nvPr/>
          </p:nvSpPr>
          <p:spPr>
            <a:xfrm>
              <a:off x="2927648" y="2986100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DFD8CC6-EA3A-2922-CE61-B6D42681DF5B}"/>
                </a:ext>
              </a:extLst>
            </p:cNvPr>
            <p:cNvSpPr/>
            <p:nvPr/>
          </p:nvSpPr>
          <p:spPr>
            <a:xfrm>
              <a:off x="1674708" y="3400475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DF329C2-1711-6345-0217-FAF4A604AAD4}"/>
                </a:ext>
              </a:extLst>
            </p:cNvPr>
            <p:cNvSpPr/>
            <p:nvPr/>
          </p:nvSpPr>
          <p:spPr>
            <a:xfrm>
              <a:off x="2092354" y="3400475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4C08350-A5BA-48DD-BAE2-2C6A5F59D932}"/>
                </a:ext>
              </a:extLst>
            </p:cNvPr>
            <p:cNvSpPr/>
            <p:nvPr/>
          </p:nvSpPr>
          <p:spPr>
            <a:xfrm>
              <a:off x="2510002" y="3400475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07B8A07-AED3-0499-69CA-6DDE98DA9343}"/>
                </a:ext>
              </a:extLst>
            </p:cNvPr>
            <p:cNvSpPr/>
            <p:nvPr/>
          </p:nvSpPr>
          <p:spPr>
            <a:xfrm>
              <a:off x="2927648" y="3400475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D76B0CD-14DA-4545-2B16-2471C3C9628E}"/>
                </a:ext>
              </a:extLst>
            </p:cNvPr>
            <p:cNvSpPr/>
            <p:nvPr/>
          </p:nvSpPr>
          <p:spPr>
            <a:xfrm>
              <a:off x="1962740" y="2459938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DAEF68E-F550-2213-01CC-41AED344B13C}"/>
                </a:ext>
              </a:extLst>
            </p:cNvPr>
            <p:cNvSpPr/>
            <p:nvPr/>
          </p:nvSpPr>
          <p:spPr>
            <a:xfrm>
              <a:off x="2380386" y="2459938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F017255-0352-0DF6-6CD0-A2C820B94F32}"/>
                </a:ext>
              </a:extLst>
            </p:cNvPr>
            <p:cNvSpPr/>
            <p:nvPr/>
          </p:nvSpPr>
          <p:spPr>
            <a:xfrm>
              <a:off x="2798034" y="2459938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4BABD4F-1FAA-C458-CFBB-3F17889A80EB}"/>
                </a:ext>
              </a:extLst>
            </p:cNvPr>
            <p:cNvSpPr/>
            <p:nvPr/>
          </p:nvSpPr>
          <p:spPr>
            <a:xfrm>
              <a:off x="3215680" y="2459938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29B135C-A432-BE6A-6F1D-F658FE8DDBD1}"/>
                </a:ext>
              </a:extLst>
            </p:cNvPr>
            <p:cNvSpPr/>
            <p:nvPr/>
          </p:nvSpPr>
          <p:spPr>
            <a:xfrm>
              <a:off x="1962740" y="2874313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C9D848F-605A-AF17-4A5B-042782CD9CDE}"/>
                </a:ext>
              </a:extLst>
            </p:cNvPr>
            <p:cNvSpPr/>
            <p:nvPr/>
          </p:nvSpPr>
          <p:spPr>
            <a:xfrm>
              <a:off x="2380386" y="2874313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425AB2E-8F4F-20B0-2CDB-B0E8857B47E1}"/>
                </a:ext>
              </a:extLst>
            </p:cNvPr>
            <p:cNvSpPr/>
            <p:nvPr/>
          </p:nvSpPr>
          <p:spPr>
            <a:xfrm>
              <a:off x="2798034" y="2874313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8703BE8-BF2F-F8AE-3B67-C51C05252638}"/>
                </a:ext>
              </a:extLst>
            </p:cNvPr>
            <p:cNvSpPr/>
            <p:nvPr/>
          </p:nvSpPr>
          <p:spPr>
            <a:xfrm>
              <a:off x="3215680" y="2874313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5115845-8461-35B4-6041-E76150EFA33D}"/>
                </a:ext>
              </a:extLst>
            </p:cNvPr>
            <p:cNvSpPr/>
            <p:nvPr/>
          </p:nvSpPr>
          <p:spPr>
            <a:xfrm>
              <a:off x="1962740" y="3288688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A132671-29F2-26F4-E0C8-96835C5EA8DA}"/>
                </a:ext>
              </a:extLst>
            </p:cNvPr>
            <p:cNvSpPr/>
            <p:nvPr/>
          </p:nvSpPr>
          <p:spPr>
            <a:xfrm>
              <a:off x="2380386" y="3288688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F4749D2-B288-B223-670D-EC01BBF8E5D7}"/>
                </a:ext>
              </a:extLst>
            </p:cNvPr>
            <p:cNvSpPr/>
            <p:nvPr/>
          </p:nvSpPr>
          <p:spPr>
            <a:xfrm>
              <a:off x="2798034" y="3288688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D330AD5-603C-0662-7A25-7D66A3689BC8}"/>
                </a:ext>
              </a:extLst>
            </p:cNvPr>
            <p:cNvSpPr/>
            <p:nvPr/>
          </p:nvSpPr>
          <p:spPr>
            <a:xfrm>
              <a:off x="3215680" y="3288688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DAE54B1-E3DC-896B-6757-5B4553EAB7F1}"/>
                </a:ext>
              </a:extLst>
            </p:cNvPr>
            <p:cNvSpPr/>
            <p:nvPr/>
          </p:nvSpPr>
          <p:spPr>
            <a:xfrm>
              <a:off x="1962740" y="3703063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5367FAD-D799-59C6-293A-9A95E575BB24}"/>
                </a:ext>
              </a:extLst>
            </p:cNvPr>
            <p:cNvSpPr/>
            <p:nvPr/>
          </p:nvSpPr>
          <p:spPr>
            <a:xfrm>
              <a:off x="2380386" y="3703063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A6BAF08-C689-DB78-1760-5334F400A88A}"/>
                </a:ext>
              </a:extLst>
            </p:cNvPr>
            <p:cNvSpPr/>
            <p:nvPr/>
          </p:nvSpPr>
          <p:spPr>
            <a:xfrm>
              <a:off x="2798034" y="3703063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BE72A01-309E-0191-B016-7BC66E856036}"/>
                </a:ext>
              </a:extLst>
            </p:cNvPr>
            <p:cNvSpPr/>
            <p:nvPr/>
          </p:nvSpPr>
          <p:spPr>
            <a:xfrm>
              <a:off x="3215680" y="3703063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BAD23EB-C8C8-2205-7E8D-AE9313D22F1E}"/>
                </a:ext>
              </a:extLst>
            </p:cNvPr>
            <p:cNvSpPr/>
            <p:nvPr/>
          </p:nvSpPr>
          <p:spPr>
            <a:xfrm>
              <a:off x="2236198" y="2781702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5129FB2-4DBC-48BD-6C52-84D8CF5A929A}"/>
                </a:ext>
              </a:extLst>
            </p:cNvPr>
            <p:cNvSpPr/>
            <p:nvPr/>
          </p:nvSpPr>
          <p:spPr>
            <a:xfrm>
              <a:off x="2653844" y="2781702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3E6BACC-913E-FDEC-933C-92A319ED94FF}"/>
                </a:ext>
              </a:extLst>
            </p:cNvPr>
            <p:cNvSpPr/>
            <p:nvPr/>
          </p:nvSpPr>
          <p:spPr>
            <a:xfrm>
              <a:off x="3071492" y="2781702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D2BE55-CC17-F6D4-B63A-9B96D1348256}"/>
                </a:ext>
              </a:extLst>
            </p:cNvPr>
            <p:cNvSpPr/>
            <p:nvPr/>
          </p:nvSpPr>
          <p:spPr>
            <a:xfrm>
              <a:off x="3489138" y="2781702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4A8823A-1B62-BB55-EE2A-DBE3C8998C6D}"/>
                </a:ext>
              </a:extLst>
            </p:cNvPr>
            <p:cNvSpPr/>
            <p:nvPr/>
          </p:nvSpPr>
          <p:spPr>
            <a:xfrm>
              <a:off x="2236198" y="3196077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44E38AF-B574-A96B-1E16-D794FF6DAA4F}"/>
                </a:ext>
              </a:extLst>
            </p:cNvPr>
            <p:cNvSpPr/>
            <p:nvPr/>
          </p:nvSpPr>
          <p:spPr>
            <a:xfrm>
              <a:off x="2653844" y="3196077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AFDAE2D-E745-6533-5011-EC808F983DA8}"/>
                </a:ext>
              </a:extLst>
            </p:cNvPr>
            <p:cNvSpPr/>
            <p:nvPr/>
          </p:nvSpPr>
          <p:spPr>
            <a:xfrm>
              <a:off x="3071492" y="3196077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BB056FA-E4BF-53FF-FE7D-F950AC99D9E9}"/>
                </a:ext>
              </a:extLst>
            </p:cNvPr>
            <p:cNvSpPr/>
            <p:nvPr/>
          </p:nvSpPr>
          <p:spPr>
            <a:xfrm>
              <a:off x="3489138" y="3196077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426343C-F76C-BA88-DD68-5912AA168A05}"/>
                </a:ext>
              </a:extLst>
            </p:cNvPr>
            <p:cNvSpPr/>
            <p:nvPr/>
          </p:nvSpPr>
          <p:spPr>
            <a:xfrm>
              <a:off x="2236198" y="3610452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ED94BED-306E-5CB5-019A-1A08D0E042F0}"/>
                </a:ext>
              </a:extLst>
            </p:cNvPr>
            <p:cNvSpPr/>
            <p:nvPr/>
          </p:nvSpPr>
          <p:spPr>
            <a:xfrm>
              <a:off x="2653844" y="3610452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9C60FBF-A53F-0F37-CD3F-735D97965950}"/>
                </a:ext>
              </a:extLst>
            </p:cNvPr>
            <p:cNvSpPr/>
            <p:nvPr/>
          </p:nvSpPr>
          <p:spPr>
            <a:xfrm>
              <a:off x="3071492" y="3610452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1DB4547-D367-5E95-3464-9035BF267AF8}"/>
                </a:ext>
              </a:extLst>
            </p:cNvPr>
            <p:cNvSpPr/>
            <p:nvPr/>
          </p:nvSpPr>
          <p:spPr>
            <a:xfrm>
              <a:off x="3489138" y="3610452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FB4FF571-622C-70E4-491B-90A9EDE13691}"/>
                </a:ext>
              </a:extLst>
            </p:cNvPr>
            <p:cNvSpPr/>
            <p:nvPr/>
          </p:nvSpPr>
          <p:spPr>
            <a:xfrm>
              <a:off x="2236198" y="4024827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5217E0B4-AE04-B1BA-3AA2-95A37E9B3C8F}"/>
                </a:ext>
              </a:extLst>
            </p:cNvPr>
            <p:cNvSpPr/>
            <p:nvPr/>
          </p:nvSpPr>
          <p:spPr>
            <a:xfrm>
              <a:off x="2653844" y="4024827"/>
              <a:ext cx="417646" cy="41437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BF4821F8-A585-1CDF-1C1C-AB31358366AA}"/>
                </a:ext>
              </a:extLst>
            </p:cNvPr>
            <p:cNvSpPr/>
            <p:nvPr/>
          </p:nvSpPr>
          <p:spPr>
            <a:xfrm>
              <a:off x="3071492" y="4024827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77A1D139-9C94-1458-7FD0-D2B78478D0E0}"/>
                </a:ext>
              </a:extLst>
            </p:cNvPr>
            <p:cNvSpPr/>
            <p:nvPr/>
          </p:nvSpPr>
          <p:spPr>
            <a:xfrm>
              <a:off x="3489138" y="4024827"/>
              <a:ext cx="417646" cy="4143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65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7724-24D4-EE73-050E-4C2211EC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1A23D32-268B-16D1-312B-2B3FF973F80E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Learning social Graph using GAN</a:t>
            </a: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F36E80D0-07DC-6809-B7C5-DE2CC9704B37}"/>
              </a:ext>
            </a:extLst>
          </p:cNvPr>
          <p:cNvSpPr/>
          <p:nvPr/>
        </p:nvSpPr>
        <p:spPr bwMode="auto">
          <a:xfrm>
            <a:off x="1127447" y="1203961"/>
            <a:ext cx="9772539" cy="41001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Learning social Graph using topologies using GANs</a:t>
            </a:r>
            <a:endParaRPr lang="ko-KR" altLang="en-US" b="1" dirty="0">
              <a:solidFill>
                <a:schemeClr val="bg1"/>
              </a:solidFill>
              <a:latin typeface="Arial Black (제목)"/>
              <a:ea typeface="맑은 고딕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2FE5B6-F09B-7363-39D7-2D588297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769B5-A01E-1054-F430-4C65B7798F1D}"/>
              </a:ext>
            </a:extLst>
          </p:cNvPr>
          <p:cNvSpPr txBox="1"/>
          <p:nvPr/>
        </p:nvSpPr>
        <p:spPr>
          <a:xfrm>
            <a:off x="815176" y="31894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INPUT</a:t>
            </a:r>
            <a:endParaRPr lang="ko-KR" altLang="en-US" sz="18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5B6964-6AA9-B563-9B58-4F06EBAE7D26}"/>
                  </a:ext>
                </a:extLst>
              </p:cNvPr>
              <p:cNvSpPr txBox="1"/>
              <p:nvPr/>
            </p:nvSpPr>
            <p:spPr>
              <a:xfrm>
                <a:off x="657172" y="3765494"/>
                <a:ext cx="1068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ko-KR" sz="18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5B6964-6AA9-B563-9B58-4F06EBAE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2" y="3765494"/>
                <a:ext cx="10689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8EFFF-80A6-2C45-7635-B71DAA772C3E}"/>
                  </a:ext>
                </a:extLst>
              </p:cNvPr>
              <p:cNvSpPr txBox="1"/>
              <p:nvPr/>
            </p:nvSpPr>
            <p:spPr>
              <a:xfrm>
                <a:off x="623392" y="4134826"/>
                <a:ext cx="1180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ko-KR" sz="1800" b="0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~</m:t>
                      </m:r>
                      <m:r>
                        <a:rPr lang="en-US" altLang="ko-KR" sz="1800" b="0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ko-KR" sz="1800" b="0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(0,1)</m:t>
                      </m:r>
                    </m:oMath>
                  </m:oMathPara>
                </a14:m>
                <a:endParaRPr lang="ko-KR" altLang="en-US" sz="180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8EFFF-80A6-2C45-7635-B71DAA772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4134826"/>
                <a:ext cx="11802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D36B10FE-7A15-4E0E-57A9-AA3E9497FFAC}"/>
              </a:ext>
            </a:extLst>
          </p:cNvPr>
          <p:cNvSpPr/>
          <p:nvPr/>
        </p:nvSpPr>
        <p:spPr>
          <a:xfrm>
            <a:off x="2481790" y="312400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B76C91-A9C4-8046-3135-3DAEAAFDAB51}"/>
              </a:ext>
            </a:extLst>
          </p:cNvPr>
          <p:cNvSpPr/>
          <p:nvPr/>
        </p:nvSpPr>
        <p:spPr>
          <a:xfrm>
            <a:off x="2481790" y="4348140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6AD6331-472F-33AC-4B0A-A9D1856D1B1C}"/>
              </a:ext>
            </a:extLst>
          </p:cNvPr>
          <p:cNvSpPr/>
          <p:nvPr/>
        </p:nvSpPr>
        <p:spPr>
          <a:xfrm>
            <a:off x="3764124" y="2727960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0DA347E-C19D-4030-4EE2-E47A147A2E37}"/>
              </a:ext>
            </a:extLst>
          </p:cNvPr>
          <p:cNvSpPr/>
          <p:nvPr/>
        </p:nvSpPr>
        <p:spPr>
          <a:xfrm>
            <a:off x="3764124" y="3436039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9A60DDC-BF00-B452-D7D8-674A4DBD6446}"/>
              </a:ext>
            </a:extLst>
          </p:cNvPr>
          <p:cNvSpPr/>
          <p:nvPr/>
        </p:nvSpPr>
        <p:spPr>
          <a:xfrm>
            <a:off x="3764124" y="4144118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BECC591-F69C-582F-1AFD-24D032E26321}"/>
              </a:ext>
            </a:extLst>
          </p:cNvPr>
          <p:cNvSpPr/>
          <p:nvPr/>
        </p:nvSpPr>
        <p:spPr>
          <a:xfrm>
            <a:off x="3764124" y="4852196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27B903-36EA-21A8-7AF4-6D6B5ADBA441}"/>
              </a:ext>
            </a:extLst>
          </p:cNvPr>
          <p:cNvSpPr/>
          <p:nvPr/>
        </p:nvSpPr>
        <p:spPr>
          <a:xfrm>
            <a:off x="6432911" y="187657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C1D9F9B-A599-FC0E-1E98-349486F452C8}"/>
              </a:ext>
            </a:extLst>
          </p:cNvPr>
          <p:cNvSpPr/>
          <p:nvPr/>
        </p:nvSpPr>
        <p:spPr>
          <a:xfrm>
            <a:off x="6432911" y="291959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5A18650-8CD6-2D2F-5777-22EAFFBAE75D}"/>
              </a:ext>
            </a:extLst>
          </p:cNvPr>
          <p:cNvSpPr/>
          <p:nvPr/>
        </p:nvSpPr>
        <p:spPr>
          <a:xfrm>
            <a:off x="6432911" y="344110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2BAB023-B26F-17DE-0000-E3AACE765DC0}"/>
              </a:ext>
            </a:extLst>
          </p:cNvPr>
          <p:cNvSpPr/>
          <p:nvPr/>
        </p:nvSpPr>
        <p:spPr>
          <a:xfrm>
            <a:off x="6432911" y="448412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4C422FE-0E0B-4B29-F0AD-337ED4C6D004}"/>
              </a:ext>
            </a:extLst>
          </p:cNvPr>
          <p:cNvSpPr/>
          <p:nvPr/>
        </p:nvSpPr>
        <p:spPr>
          <a:xfrm>
            <a:off x="6432911" y="500563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2182A64-EA8B-C0D6-25BE-65AEC1BD39A4}"/>
              </a:ext>
            </a:extLst>
          </p:cNvPr>
          <p:cNvSpPr/>
          <p:nvPr/>
        </p:nvSpPr>
        <p:spPr>
          <a:xfrm>
            <a:off x="6432911" y="552714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6B54D41-DEE6-C527-F3BC-56059C0C1861}"/>
              </a:ext>
            </a:extLst>
          </p:cNvPr>
          <p:cNvSpPr/>
          <p:nvPr/>
        </p:nvSpPr>
        <p:spPr>
          <a:xfrm>
            <a:off x="6432911" y="6048651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CC7993C-43E7-AE6A-83ED-00921A148F5C}"/>
              </a:ext>
            </a:extLst>
          </p:cNvPr>
          <p:cNvSpPr/>
          <p:nvPr/>
        </p:nvSpPr>
        <p:spPr>
          <a:xfrm>
            <a:off x="6432911" y="239808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4531489-AB84-F8FA-A4C0-1B8CC1C31BE2}"/>
              </a:ext>
            </a:extLst>
          </p:cNvPr>
          <p:cNvSpPr/>
          <p:nvPr/>
        </p:nvSpPr>
        <p:spPr>
          <a:xfrm>
            <a:off x="6432911" y="3962614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56BB788-5D86-693E-4A36-D58B8E40ED23}"/>
              </a:ext>
            </a:extLst>
          </p:cNvPr>
          <p:cNvSpPr/>
          <p:nvPr/>
        </p:nvSpPr>
        <p:spPr>
          <a:xfrm>
            <a:off x="5087888" y="2727960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7BE421F-EAD0-B0CE-343E-BC3DB38F460E}"/>
              </a:ext>
            </a:extLst>
          </p:cNvPr>
          <p:cNvSpPr/>
          <p:nvPr/>
        </p:nvSpPr>
        <p:spPr>
          <a:xfrm>
            <a:off x="5087888" y="3436039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691D936-9262-2466-6F6A-93D2020F166B}"/>
              </a:ext>
            </a:extLst>
          </p:cNvPr>
          <p:cNvSpPr/>
          <p:nvPr/>
        </p:nvSpPr>
        <p:spPr>
          <a:xfrm>
            <a:off x="5087888" y="4144118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8882F0A-A448-72AA-C510-83BCBC23160C}"/>
              </a:ext>
            </a:extLst>
          </p:cNvPr>
          <p:cNvSpPr/>
          <p:nvPr/>
        </p:nvSpPr>
        <p:spPr>
          <a:xfrm>
            <a:off x="5087888" y="4852196"/>
            <a:ext cx="360040" cy="3600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3955CC3-3319-3813-E596-10FFBF12B67C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2841830" y="2907980"/>
            <a:ext cx="922294" cy="396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10570E-78C9-C85C-38ED-F1D60E17F4F5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>
            <a:off x="2841830" y="3304024"/>
            <a:ext cx="922294" cy="312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004EB2E-E7B2-9731-EE63-D3C02D10590C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>
            <a:off x="2841830" y="3304024"/>
            <a:ext cx="922294" cy="1020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DEEC92B-29CC-E5C6-9537-1D7E36DF99C0}"/>
              </a:ext>
            </a:extLst>
          </p:cNvPr>
          <p:cNvCxnSpPr>
            <a:cxnSpLocks/>
            <a:stCxn id="14" idx="6"/>
            <a:endCxn id="29" idx="2"/>
          </p:cNvCxnSpPr>
          <p:nvPr/>
        </p:nvCxnSpPr>
        <p:spPr>
          <a:xfrm>
            <a:off x="2841830" y="3304024"/>
            <a:ext cx="922294" cy="1728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6168908-91B7-EA91-311C-B816B9319785}"/>
              </a:ext>
            </a:extLst>
          </p:cNvPr>
          <p:cNvCxnSpPr>
            <a:cxnSpLocks/>
            <a:stCxn id="18" idx="6"/>
            <a:endCxn id="29" idx="2"/>
          </p:cNvCxnSpPr>
          <p:nvPr/>
        </p:nvCxnSpPr>
        <p:spPr>
          <a:xfrm>
            <a:off x="2841830" y="4528160"/>
            <a:ext cx="922294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1ED169E-5996-0924-B4B9-28C865759D8F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 flipV="1">
            <a:off x="2841830" y="4324138"/>
            <a:ext cx="922294" cy="204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E16B05C-DBA5-30D7-0E11-797881A229C5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2841830" y="3616059"/>
            <a:ext cx="922294" cy="912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8931A10-6E9D-0582-CB2F-1F4E9C1E54DF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2841830" y="2907980"/>
            <a:ext cx="922294" cy="1620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5DF6E68-74DD-658B-A253-F3F92DADD51D}"/>
              </a:ext>
            </a:extLst>
          </p:cNvPr>
          <p:cNvCxnSpPr>
            <a:cxnSpLocks/>
            <a:stCxn id="44" idx="2"/>
            <a:endCxn id="21" idx="6"/>
          </p:cNvCxnSpPr>
          <p:nvPr/>
        </p:nvCxnSpPr>
        <p:spPr>
          <a:xfrm flipH="1">
            <a:off x="4124164" y="2907980"/>
            <a:ext cx="963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16D3708B-722F-CDDA-95DF-0CFC00C9BDB2}"/>
              </a:ext>
            </a:extLst>
          </p:cNvPr>
          <p:cNvCxnSpPr>
            <a:cxnSpLocks/>
            <a:stCxn id="45" idx="2"/>
            <a:endCxn id="21" idx="6"/>
          </p:cNvCxnSpPr>
          <p:nvPr/>
        </p:nvCxnSpPr>
        <p:spPr>
          <a:xfrm flipH="1" flipV="1">
            <a:off x="4124164" y="2907980"/>
            <a:ext cx="963724" cy="708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12B7738-1ADC-FBC4-FB05-A654EE5E25A2}"/>
              </a:ext>
            </a:extLst>
          </p:cNvPr>
          <p:cNvCxnSpPr>
            <a:cxnSpLocks/>
            <a:stCxn id="46" idx="2"/>
            <a:endCxn id="21" idx="6"/>
          </p:cNvCxnSpPr>
          <p:nvPr/>
        </p:nvCxnSpPr>
        <p:spPr>
          <a:xfrm flipH="1" flipV="1">
            <a:off x="4124164" y="2907980"/>
            <a:ext cx="963724" cy="1416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BA15D31-EFF4-D730-6846-954E23A7093B}"/>
              </a:ext>
            </a:extLst>
          </p:cNvPr>
          <p:cNvCxnSpPr>
            <a:cxnSpLocks/>
            <a:stCxn id="47" idx="2"/>
            <a:endCxn id="21" idx="6"/>
          </p:cNvCxnSpPr>
          <p:nvPr/>
        </p:nvCxnSpPr>
        <p:spPr>
          <a:xfrm flipH="1" flipV="1">
            <a:off x="4124164" y="2907980"/>
            <a:ext cx="963724" cy="2124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959930A-51A4-2CE5-5F88-DEBA58F32C31}"/>
              </a:ext>
            </a:extLst>
          </p:cNvPr>
          <p:cNvCxnSpPr>
            <a:cxnSpLocks/>
            <a:stCxn id="44" idx="2"/>
            <a:endCxn id="24" idx="6"/>
          </p:cNvCxnSpPr>
          <p:nvPr/>
        </p:nvCxnSpPr>
        <p:spPr>
          <a:xfrm flipH="1">
            <a:off x="4124164" y="2907980"/>
            <a:ext cx="963724" cy="708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260AD67-665B-53A0-B229-BBF649FA8FC9}"/>
              </a:ext>
            </a:extLst>
          </p:cNvPr>
          <p:cNvCxnSpPr>
            <a:cxnSpLocks/>
            <a:stCxn id="45" idx="2"/>
            <a:endCxn id="24" idx="6"/>
          </p:cNvCxnSpPr>
          <p:nvPr/>
        </p:nvCxnSpPr>
        <p:spPr>
          <a:xfrm flipH="1">
            <a:off x="4124164" y="3616059"/>
            <a:ext cx="963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95CAE12-D912-7143-C56C-9A1FE4A3D042}"/>
              </a:ext>
            </a:extLst>
          </p:cNvPr>
          <p:cNvCxnSpPr>
            <a:cxnSpLocks/>
            <a:stCxn id="46" idx="2"/>
            <a:endCxn id="24" idx="6"/>
          </p:cNvCxnSpPr>
          <p:nvPr/>
        </p:nvCxnSpPr>
        <p:spPr>
          <a:xfrm flipH="1" flipV="1">
            <a:off x="4124164" y="3616059"/>
            <a:ext cx="963724" cy="708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E882D78A-BA42-5808-6394-44AC746A66BF}"/>
              </a:ext>
            </a:extLst>
          </p:cNvPr>
          <p:cNvCxnSpPr>
            <a:cxnSpLocks/>
            <a:stCxn id="47" idx="2"/>
            <a:endCxn id="24" idx="6"/>
          </p:cNvCxnSpPr>
          <p:nvPr/>
        </p:nvCxnSpPr>
        <p:spPr>
          <a:xfrm flipH="1" flipV="1">
            <a:off x="4124164" y="3616059"/>
            <a:ext cx="963724" cy="1416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BCB0C84-01B5-09AE-B458-451F47C72A4B}"/>
              </a:ext>
            </a:extLst>
          </p:cNvPr>
          <p:cNvCxnSpPr>
            <a:cxnSpLocks/>
            <a:stCxn id="44" idx="2"/>
            <a:endCxn id="28" idx="6"/>
          </p:cNvCxnSpPr>
          <p:nvPr/>
        </p:nvCxnSpPr>
        <p:spPr>
          <a:xfrm flipH="1">
            <a:off x="4124164" y="2907980"/>
            <a:ext cx="963724" cy="1416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C1408360-5A85-28FB-8435-AE2DA020E8DB}"/>
              </a:ext>
            </a:extLst>
          </p:cNvPr>
          <p:cNvCxnSpPr>
            <a:cxnSpLocks/>
            <a:stCxn id="45" idx="2"/>
            <a:endCxn id="28" idx="6"/>
          </p:cNvCxnSpPr>
          <p:nvPr/>
        </p:nvCxnSpPr>
        <p:spPr>
          <a:xfrm flipH="1">
            <a:off x="4124164" y="3616059"/>
            <a:ext cx="963724" cy="708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EB0B9F8-3A50-F88E-2A0C-47E8201FBE5B}"/>
              </a:ext>
            </a:extLst>
          </p:cNvPr>
          <p:cNvCxnSpPr>
            <a:cxnSpLocks/>
            <a:stCxn id="46" idx="2"/>
            <a:endCxn id="28" idx="6"/>
          </p:cNvCxnSpPr>
          <p:nvPr/>
        </p:nvCxnSpPr>
        <p:spPr>
          <a:xfrm flipH="1">
            <a:off x="4124164" y="4324138"/>
            <a:ext cx="963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401D5708-0A82-916B-B826-5B7AF583732D}"/>
              </a:ext>
            </a:extLst>
          </p:cNvPr>
          <p:cNvCxnSpPr>
            <a:cxnSpLocks/>
            <a:stCxn id="47" idx="2"/>
            <a:endCxn id="28" idx="6"/>
          </p:cNvCxnSpPr>
          <p:nvPr/>
        </p:nvCxnSpPr>
        <p:spPr>
          <a:xfrm flipH="1" flipV="1">
            <a:off x="4124164" y="4324138"/>
            <a:ext cx="963724" cy="708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7F1B933-63D7-38F5-A979-2066719AC684}"/>
              </a:ext>
            </a:extLst>
          </p:cNvPr>
          <p:cNvCxnSpPr>
            <a:cxnSpLocks/>
            <a:stCxn id="47" idx="2"/>
            <a:endCxn id="29" idx="6"/>
          </p:cNvCxnSpPr>
          <p:nvPr/>
        </p:nvCxnSpPr>
        <p:spPr>
          <a:xfrm flipH="1">
            <a:off x="4124164" y="5032216"/>
            <a:ext cx="963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EF16BEC-9693-05DB-899D-A3FF09B46BD0}"/>
              </a:ext>
            </a:extLst>
          </p:cNvPr>
          <p:cNvCxnSpPr>
            <a:cxnSpLocks/>
            <a:stCxn id="46" idx="2"/>
            <a:endCxn id="29" idx="6"/>
          </p:cNvCxnSpPr>
          <p:nvPr/>
        </p:nvCxnSpPr>
        <p:spPr>
          <a:xfrm flipH="1">
            <a:off x="4124164" y="4324138"/>
            <a:ext cx="963724" cy="708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D295A555-D1B3-67BF-13C5-321372E4D937}"/>
              </a:ext>
            </a:extLst>
          </p:cNvPr>
          <p:cNvCxnSpPr>
            <a:cxnSpLocks/>
            <a:stCxn id="45" idx="2"/>
            <a:endCxn id="29" idx="6"/>
          </p:cNvCxnSpPr>
          <p:nvPr/>
        </p:nvCxnSpPr>
        <p:spPr>
          <a:xfrm flipH="1">
            <a:off x="4124164" y="3616059"/>
            <a:ext cx="963724" cy="1416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ADA34AB4-7CCA-145D-93E2-A429EC26EAA4}"/>
              </a:ext>
            </a:extLst>
          </p:cNvPr>
          <p:cNvCxnSpPr>
            <a:cxnSpLocks/>
            <a:stCxn id="44" idx="2"/>
            <a:endCxn id="29" idx="6"/>
          </p:cNvCxnSpPr>
          <p:nvPr/>
        </p:nvCxnSpPr>
        <p:spPr>
          <a:xfrm flipH="1">
            <a:off x="4124164" y="2907980"/>
            <a:ext cx="963724" cy="2124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429B51F-DE24-DDFE-3737-01C7B959D10F}"/>
              </a:ext>
            </a:extLst>
          </p:cNvPr>
          <p:cNvCxnSpPr>
            <a:cxnSpLocks/>
            <a:stCxn id="44" idx="6"/>
            <a:endCxn id="35" idx="2"/>
          </p:cNvCxnSpPr>
          <p:nvPr/>
        </p:nvCxnSpPr>
        <p:spPr>
          <a:xfrm flipV="1">
            <a:off x="5447928" y="2056594"/>
            <a:ext cx="984983" cy="851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9BBB6933-92CD-F2A9-4679-9259FA6D7E39}"/>
              </a:ext>
            </a:extLst>
          </p:cNvPr>
          <p:cNvCxnSpPr>
            <a:cxnSpLocks/>
            <a:stCxn id="44" idx="6"/>
            <a:endCxn id="42" idx="2"/>
          </p:cNvCxnSpPr>
          <p:nvPr/>
        </p:nvCxnSpPr>
        <p:spPr>
          <a:xfrm flipV="1">
            <a:off x="5447928" y="2578104"/>
            <a:ext cx="984983" cy="329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887263A-96EC-9D98-1123-A02825C8C4A8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>
            <a:off x="5447928" y="2907980"/>
            <a:ext cx="984983" cy="191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2C481A3D-ACA7-107E-4FF3-4D8860D293D4}"/>
              </a:ext>
            </a:extLst>
          </p:cNvPr>
          <p:cNvCxnSpPr>
            <a:cxnSpLocks/>
            <a:stCxn id="44" idx="6"/>
            <a:endCxn id="37" idx="2"/>
          </p:cNvCxnSpPr>
          <p:nvPr/>
        </p:nvCxnSpPr>
        <p:spPr>
          <a:xfrm>
            <a:off x="5447928" y="2907980"/>
            <a:ext cx="984983" cy="713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26CE9E39-8CEC-36E0-E9F4-FE42D35F0FCB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5447928" y="2907980"/>
            <a:ext cx="984983" cy="1234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66673A5A-5FA8-808D-D086-4C0A2C68792C}"/>
              </a:ext>
            </a:extLst>
          </p:cNvPr>
          <p:cNvCxnSpPr>
            <a:cxnSpLocks/>
            <a:stCxn id="44" idx="6"/>
            <a:endCxn id="38" idx="2"/>
          </p:cNvCxnSpPr>
          <p:nvPr/>
        </p:nvCxnSpPr>
        <p:spPr>
          <a:xfrm>
            <a:off x="5447928" y="2907980"/>
            <a:ext cx="984983" cy="1756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FD3C3183-2528-DE45-3789-CA94AFC8BF52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5447928" y="2907980"/>
            <a:ext cx="984983" cy="230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04959F7A-47E3-A130-14FE-7DCF2F2235F7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5447928" y="2907980"/>
            <a:ext cx="984983" cy="2799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8872F00-6384-7BEC-20A3-F56D23CF74FA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5447928" y="2907980"/>
            <a:ext cx="984983" cy="332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DBEEBA71-5F61-E94C-7531-1396F9812ED1}"/>
              </a:ext>
            </a:extLst>
          </p:cNvPr>
          <p:cNvCxnSpPr>
            <a:cxnSpLocks/>
            <a:stCxn id="45" idx="6"/>
            <a:endCxn id="35" idx="2"/>
          </p:cNvCxnSpPr>
          <p:nvPr/>
        </p:nvCxnSpPr>
        <p:spPr>
          <a:xfrm flipV="1">
            <a:off x="5447928" y="2056594"/>
            <a:ext cx="984983" cy="1559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05056CB-51E1-F603-86D0-406EC311E480}"/>
              </a:ext>
            </a:extLst>
          </p:cNvPr>
          <p:cNvCxnSpPr>
            <a:cxnSpLocks/>
            <a:stCxn id="45" idx="6"/>
            <a:endCxn id="42" idx="2"/>
          </p:cNvCxnSpPr>
          <p:nvPr/>
        </p:nvCxnSpPr>
        <p:spPr>
          <a:xfrm flipV="1">
            <a:off x="5447928" y="2578104"/>
            <a:ext cx="984983" cy="1037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903B2C4-327A-43E2-DE1C-9425236CBEC4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 flipV="1">
            <a:off x="5447928" y="3099614"/>
            <a:ext cx="984983" cy="51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B934C00A-193D-F0EE-C9CB-8FA9C6458242}"/>
              </a:ext>
            </a:extLst>
          </p:cNvPr>
          <p:cNvCxnSpPr>
            <a:cxnSpLocks/>
            <a:stCxn id="45" idx="6"/>
            <a:endCxn id="37" idx="2"/>
          </p:cNvCxnSpPr>
          <p:nvPr/>
        </p:nvCxnSpPr>
        <p:spPr>
          <a:xfrm>
            <a:off x="5447928" y="3616059"/>
            <a:ext cx="984983" cy="5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7CA21F1A-09FB-A5E4-AD2B-5C912F18B61B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5447928" y="3616059"/>
            <a:ext cx="984983" cy="52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43C300B0-917B-5B45-909E-D9B3CA25F850}"/>
              </a:ext>
            </a:extLst>
          </p:cNvPr>
          <p:cNvCxnSpPr>
            <a:cxnSpLocks/>
            <a:stCxn id="45" idx="6"/>
            <a:endCxn id="38" idx="2"/>
          </p:cNvCxnSpPr>
          <p:nvPr/>
        </p:nvCxnSpPr>
        <p:spPr>
          <a:xfrm>
            <a:off x="5447928" y="3616059"/>
            <a:ext cx="984983" cy="10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DB18A28F-F797-9246-01F8-7DC341B6733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5447928" y="3654316"/>
            <a:ext cx="984983" cy="153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65D4C53C-DE38-0069-970D-08BF377186B5}"/>
              </a:ext>
            </a:extLst>
          </p:cNvPr>
          <p:cNvCxnSpPr>
            <a:cxnSpLocks/>
            <a:stCxn id="45" idx="6"/>
            <a:endCxn id="40" idx="2"/>
          </p:cNvCxnSpPr>
          <p:nvPr/>
        </p:nvCxnSpPr>
        <p:spPr>
          <a:xfrm>
            <a:off x="5447928" y="3616059"/>
            <a:ext cx="984983" cy="2091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BE30B85D-9A0B-276C-FBC8-2B458518EDD4}"/>
              </a:ext>
            </a:extLst>
          </p:cNvPr>
          <p:cNvCxnSpPr>
            <a:cxnSpLocks/>
            <a:stCxn id="45" idx="6"/>
            <a:endCxn id="41" idx="2"/>
          </p:cNvCxnSpPr>
          <p:nvPr/>
        </p:nvCxnSpPr>
        <p:spPr>
          <a:xfrm>
            <a:off x="5447928" y="3616059"/>
            <a:ext cx="984983" cy="2612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BCE34978-D1FA-7177-6224-BF60834BC8D2}"/>
              </a:ext>
            </a:extLst>
          </p:cNvPr>
          <p:cNvCxnSpPr>
            <a:cxnSpLocks/>
            <a:stCxn id="46" idx="6"/>
            <a:endCxn id="35" idx="2"/>
          </p:cNvCxnSpPr>
          <p:nvPr/>
        </p:nvCxnSpPr>
        <p:spPr>
          <a:xfrm flipV="1">
            <a:off x="5447928" y="2056594"/>
            <a:ext cx="984983" cy="2267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4B98A45F-815A-608E-6B82-69BFDD164803}"/>
              </a:ext>
            </a:extLst>
          </p:cNvPr>
          <p:cNvCxnSpPr>
            <a:cxnSpLocks/>
            <a:stCxn id="46" idx="6"/>
            <a:endCxn id="42" idx="2"/>
          </p:cNvCxnSpPr>
          <p:nvPr/>
        </p:nvCxnSpPr>
        <p:spPr>
          <a:xfrm flipV="1">
            <a:off x="5447928" y="2578104"/>
            <a:ext cx="984983" cy="174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30E3FD5B-F7B7-67E0-2AFD-2D176143E57A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5447928" y="3099614"/>
            <a:ext cx="984983" cy="1224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028FECC6-9735-1925-A0D0-E37BC08DB13D}"/>
              </a:ext>
            </a:extLst>
          </p:cNvPr>
          <p:cNvCxnSpPr>
            <a:cxnSpLocks/>
            <a:stCxn id="46" idx="6"/>
            <a:endCxn id="37" idx="2"/>
          </p:cNvCxnSpPr>
          <p:nvPr/>
        </p:nvCxnSpPr>
        <p:spPr>
          <a:xfrm flipV="1">
            <a:off x="5447928" y="3621124"/>
            <a:ext cx="984983" cy="703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F7591E6F-E0B9-D0E3-93EE-5F66626643C5}"/>
              </a:ext>
            </a:extLst>
          </p:cNvPr>
          <p:cNvCxnSpPr>
            <a:cxnSpLocks/>
            <a:stCxn id="46" idx="6"/>
            <a:endCxn id="43" idx="2"/>
          </p:cNvCxnSpPr>
          <p:nvPr/>
        </p:nvCxnSpPr>
        <p:spPr>
          <a:xfrm flipV="1">
            <a:off x="5447928" y="4142634"/>
            <a:ext cx="984983" cy="18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2F3B12CC-1473-D9F1-3E75-ED14A9E6386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>
            <a:off x="5447928" y="4324138"/>
            <a:ext cx="984983" cy="340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F03BB7AD-8AF9-5632-FA73-FB088782CF0C}"/>
              </a:ext>
            </a:extLst>
          </p:cNvPr>
          <p:cNvCxnSpPr>
            <a:cxnSpLocks/>
            <a:stCxn id="46" idx="6"/>
            <a:endCxn id="39" idx="2"/>
          </p:cNvCxnSpPr>
          <p:nvPr/>
        </p:nvCxnSpPr>
        <p:spPr>
          <a:xfrm>
            <a:off x="5447928" y="4324138"/>
            <a:ext cx="984983" cy="86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936EF0C3-8445-9782-F613-BA1E96A21C5D}"/>
              </a:ext>
            </a:extLst>
          </p:cNvPr>
          <p:cNvCxnSpPr>
            <a:cxnSpLocks/>
            <a:stCxn id="46" idx="6"/>
            <a:endCxn id="40" idx="2"/>
          </p:cNvCxnSpPr>
          <p:nvPr/>
        </p:nvCxnSpPr>
        <p:spPr>
          <a:xfrm>
            <a:off x="5447928" y="4324138"/>
            <a:ext cx="984983" cy="1383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50D177B5-E8DD-4702-A726-20ECDD96575F}"/>
              </a:ext>
            </a:extLst>
          </p:cNvPr>
          <p:cNvCxnSpPr>
            <a:cxnSpLocks/>
            <a:stCxn id="47" idx="6"/>
            <a:endCxn id="41" idx="2"/>
          </p:cNvCxnSpPr>
          <p:nvPr/>
        </p:nvCxnSpPr>
        <p:spPr>
          <a:xfrm>
            <a:off x="5447928" y="5032216"/>
            <a:ext cx="984983" cy="119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CD23987-191D-5F19-1714-AF7CFC3E39DF}"/>
              </a:ext>
            </a:extLst>
          </p:cNvPr>
          <p:cNvCxnSpPr>
            <a:cxnSpLocks/>
            <a:stCxn id="46" idx="6"/>
            <a:endCxn id="41" idx="2"/>
          </p:cNvCxnSpPr>
          <p:nvPr/>
        </p:nvCxnSpPr>
        <p:spPr>
          <a:xfrm>
            <a:off x="5447928" y="4324138"/>
            <a:ext cx="984983" cy="1904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65A2210E-F598-5FDA-48BD-1768ED477A68}"/>
              </a:ext>
            </a:extLst>
          </p:cNvPr>
          <p:cNvCxnSpPr>
            <a:cxnSpLocks/>
            <a:stCxn id="47" idx="6"/>
            <a:endCxn id="35" idx="2"/>
          </p:cNvCxnSpPr>
          <p:nvPr/>
        </p:nvCxnSpPr>
        <p:spPr>
          <a:xfrm flipV="1">
            <a:off x="5447928" y="2056594"/>
            <a:ext cx="984983" cy="2975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52190FA3-D3BB-49F2-2E2E-5A4D20912AEA}"/>
              </a:ext>
            </a:extLst>
          </p:cNvPr>
          <p:cNvCxnSpPr>
            <a:cxnSpLocks/>
            <a:stCxn id="47" idx="6"/>
            <a:endCxn id="42" idx="2"/>
          </p:cNvCxnSpPr>
          <p:nvPr/>
        </p:nvCxnSpPr>
        <p:spPr>
          <a:xfrm flipV="1">
            <a:off x="5447928" y="2578104"/>
            <a:ext cx="984983" cy="2454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23CA1E1B-6E33-298B-A777-9636945D568D}"/>
              </a:ext>
            </a:extLst>
          </p:cNvPr>
          <p:cNvCxnSpPr>
            <a:cxnSpLocks/>
            <a:stCxn id="47" idx="6"/>
            <a:endCxn id="36" idx="2"/>
          </p:cNvCxnSpPr>
          <p:nvPr/>
        </p:nvCxnSpPr>
        <p:spPr>
          <a:xfrm flipV="1">
            <a:off x="5447928" y="3099614"/>
            <a:ext cx="984983" cy="1932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DE99765E-E171-436E-B601-CD6273551294}"/>
              </a:ext>
            </a:extLst>
          </p:cNvPr>
          <p:cNvCxnSpPr>
            <a:cxnSpLocks/>
            <a:stCxn id="47" idx="6"/>
            <a:endCxn id="37" idx="2"/>
          </p:cNvCxnSpPr>
          <p:nvPr/>
        </p:nvCxnSpPr>
        <p:spPr>
          <a:xfrm flipV="1">
            <a:off x="5447928" y="3621124"/>
            <a:ext cx="984983" cy="1411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0685FCD6-6FAE-EA3E-005A-685DE086EAC5}"/>
              </a:ext>
            </a:extLst>
          </p:cNvPr>
          <p:cNvCxnSpPr>
            <a:cxnSpLocks/>
            <a:stCxn id="47" idx="6"/>
            <a:endCxn id="43" idx="2"/>
          </p:cNvCxnSpPr>
          <p:nvPr/>
        </p:nvCxnSpPr>
        <p:spPr>
          <a:xfrm flipV="1">
            <a:off x="5447928" y="4142634"/>
            <a:ext cx="984983" cy="889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06567529-F76D-ADFD-967A-43332DD33596}"/>
              </a:ext>
            </a:extLst>
          </p:cNvPr>
          <p:cNvCxnSpPr>
            <a:cxnSpLocks/>
            <a:stCxn id="47" idx="6"/>
            <a:endCxn id="38" idx="2"/>
          </p:cNvCxnSpPr>
          <p:nvPr/>
        </p:nvCxnSpPr>
        <p:spPr>
          <a:xfrm flipV="1">
            <a:off x="5447928" y="4664144"/>
            <a:ext cx="984983" cy="36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E6F6A295-5B3F-65DD-E361-D9D7BC5C7233}"/>
              </a:ext>
            </a:extLst>
          </p:cNvPr>
          <p:cNvCxnSpPr>
            <a:cxnSpLocks/>
            <a:stCxn id="47" idx="6"/>
            <a:endCxn id="39" idx="2"/>
          </p:cNvCxnSpPr>
          <p:nvPr/>
        </p:nvCxnSpPr>
        <p:spPr>
          <a:xfrm>
            <a:off x="5447928" y="5032216"/>
            <a:ext cx="984983" cy="153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86285AB7-043D-8937-8A88-1CA226B41CC3}"/>
              </a:ext>
            </a:extLst>
          </p:cNvPr>
          <p:cNvCxnSpPr>
            <a:cxnSpLocks/>
            <a:stCxn id="47" idx="6"/>
            <a:endCxn id="40" idx="2"/>
          </p:cNvCxnSpPr>
          <p:nvPr/>
        </p:nvCxnSpPr>
        <p:spPr>
          <a:xfrm>
            <a:off x="5447928" y="5032216"/>
            <a:ext cx="984983" cy="67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5A876BB4-24A7-4885-F857-0119A3B1DEDC}"/>
              </a:ext>
            </a:extLst>
          </p:cNvPr>
          <p:cNvSpPr/>
          <p:nvPr/>
        </p:nvSpPr>
        <p:spPr>
          <a:xfrm>
            <a:off x="8184232" y="2418481"/>
            <a:ext cx="3600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68BC8E4C-1488-08A6-8574-49DAE8F6DEE0}"/>
              </a:ext>
            </a:extLst>
          </p:cNvPr>
          <p:cNvSpPr/>
          <p:nvPr/>
        </p:nvSpPr>
        <p:spPr>
          <a:xfrm>
            <a:off x="8184232" y="2777788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73ACD6E5-C4D0-6795-15A9-43D11D73264A}"/>
              </a:ext>
            </a:extLst>
          </p:cNvPr>
          <p:cNvSpPr/>
          <p:nvPr/>
        </p:nvSpPr>
        <p:spPr>
          <a:xfrm>
            <a:off x="8184232" y="3137095"/>
            <a:ext cx="36004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CB171839-B2F0-2C50-F775-6A06CEC617DF}"/>
              </a:ext>
            </a:extLst>
          </p:cNvPr>
          <p:cNvSpPr/>
          <p:nvPr/>
        </p:nvSpPr>
        <p:spPr>
          <a:xfrm>
            <a:off x="8184232" y="3496402"/>
            <a:ext cx="36004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7DC49118-8B89-738E-056D-9EB36F0C64AB}"/>
              </a:ext>
            </a:extLst>
          </p:cNvPr>
          <p:cNvSpPr/>
          <p:nvPr/>
        </p:nvSpPr>
        <p:spPr>
          <a:xfrm>
            <a:off x="8184232" y="3855709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A7AF53CF-5131-3FB5-E487-B136FAF42CC6}"/>
              </a:ext>
            </a:extLst>
          </p:cNvPr>
          <p:cNvSpPr/>
          <p:nvPr/>
        </p:nvSpPr>
        <p:spPr>
          <a:xfrm>
            <a:off x="8184232" y="4215016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EA3ABB2C-4B06-2A0B-3194-87575BD3FB6F}"/>
              </a:ext>
            </a:extLst>
          </p:cNvPr>
          <p:cNvSpPr/>
          <p:nvPr/>
        </p:nvSpPr>
        <p:spPr>
          <a:xfrm>
            <a:off x="8184232" y="4574323"/>
            <a:ext cx="360040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DB8F645C-0601-60FD-1AC3-14AB9F050A5C}"/>
              </a:ext>
            </a:extLst>
          </p:cNvPr>
          <p:cNvSpPr/>
          <p:nvPr/>
        </p:nvSpPr>
        <p:spPr>
          <a:xfrm>
            <a:off x="8184232" y="4933631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51A9750F-F813-66F3-FFBA-DEFBEAAF3C6C}"/>
              </a:ext>
            </a:extLst>
          </p:cNvPr>
          <p:cNvSpPr/>
          <p:nvPr/>
        </p:nvSpPr>
        <p:spPr>
          <a:xfrm>
            <a:off x="8184232" y="5292941"/>
            <a:ext cx="360040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4DCC4AA-1C40-77C1-967D-41A8059C3DF8}"/>
              </a:ext>
            </a:extLst>
          </p:cNvPr>
          <p:cNvSpPr/>
          <p:nvPr/>
        </p:nvSpPr>
        <p:spPr>
          <a:xfrm>
            <a:off x="10178334" y="3518312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B2F47AB-E8B8-CE43-36E4-30CF6DB9B2DE}"/>
              </a:ext>
            </a:extLst>
          </p:cNvPr>
          <p:cNvSpPr/>
          <p:nvPr/>
        </p:nvSpPr>
        <p:spPr>
          <a:xfrm>
            <a:off x="10538374" y="3518312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5E4D0BCE-8284-63B0-573A-D4991189D6C4}"/>
              </a:ext>
            </a:extLst>
          </p:cNvPr>
          <p:cNvSpPr/>
          <p:nvPr/>
        </p:nvSpPr>
        <p:spPr>
          <a:xfrm>
            <a:off x="10899986" y="3518312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ACECCD38-8A22-85EA-F473-82B5B5C4DAB1}"/>
              </a:ext>
            </a:extLst>
          </p:cNvPr>
          <p:cNvSpPr/>
          <p:nvPr/>
        </p:nvSpPr>
        <p:spPr>
          <a:xfrm>
            <a:off x="10178334" y="3869804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462AAB75-6118-99BE-DC35-4AA1E882CB73}"/>
              </a:ext>
            </a:extLst>
          </p:cNvPr>
          <p:cNvSpPr/>
          <p:nvPr/>
        </p:nvSpPr>
        <p:spPr>
          <a:xfrm>
            <a:off x="10538374" y="3869804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FF3C1071-0434-AB73-0DB5-D403EC619FF9}"/>
              </a:ext>
            </a:extLst>
          </p:cNvPr>
          <p:cNvSpPr/>
          <p:nvPr/>
        </p:nvSpPr>
        <p:spPr>
          <a:xfrm>
            <a:off x="10899986" y="3869804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2A2E70B-C472-25A6-3B2F-58AFC2839600}"/>
              </a:ext>
            </a:extLst>
          </p:cNvPr>
          <p:cNvSpPr/>
          <p:nvPr/>
        </p:nvSpPr>
        <p:spPr>
          <a:xfrm>
            <a:off x="10178334" y="4227626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E2A4E817-8398-75A1-88DA-B99DB4B2BA90}"/>
              </a:ext>
            </a:extLst>
          </p:cNvPr>
          <p:cNvSpPr/>
          <p:nvPr/>
        </p:nvSpPr>
        <p:spPr>
          <a:xfrm>
            <a:off x="10538374" y="4227626"/>
            <a:ext cx="360040" cy="3600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75808E66-75C5-FCDD-0568-51BF62D8945C}"/>
              </a:ext>
            </a:extLst>
          </p:cNvPr>
          <p:cNvSpPr/>
          <p:nvPr/>
        </p:nvSpPr>
        <p:spPr>
          <a:xfrm>
            <a:off x="10899986" y="4227626"/>
            <a:ext cx="360040" cy="3600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5C4620AC-35B6-F102-F574-AA061E436BD4}"/>
              </a:ext>
            </a:extLst>
          </p:cNvPr>
          <p:cNvCxnSpPr>
            <a:cxnSpLocks/>
            <a:stCxn id="299" idx="1"/>
            <a:endCxn id="35" idx="6"/>
          </p:cNvCxnSpPr>
          <p:nvPr/>
        </p:nvCxnSpPr>
        <p:spPr>
          <a:xfrm flipH="1" flipV="1">
            <a:off x="6792951" y="2056594"/>
            <a:ext cx="1391281" cy="54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47CC910F-2525-B88F-2100-ACF581066DD8}"/>
              </a:ext>
            </a:extLst>
          </p:cNvPr>
          <p:cNvCxnSpPr>
            <a:cxnSpLocks/>
            <a:stCxn id="300" idx="1"/>
            <a:endCxn id="42" idx="6"/>
          </p:cNvCxnSpPr>
          <p:nvPr/>
        </p:nvCxnSpPr>
        <p:spPr>
          <a:xfrm flipH="1" flipV="1">
            <a:off x="6792951" y="2578104"/>
            <a:ext cx="1391281" cy="379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DA9861E8-3935-A1C8-1BD2-C14000E24E09}"/>
              </a:ext>
            </a:extLst>
          </p:cNvPr>
          <p:cNvCxnSpPr>
            <a:cxnSpLocks/>
            <a:stCxn id="301" idx="1"/>
            <a:endCxn id="36" idx="6"/>
          </p:cNvCxnSpPr>
          <p:nvPr/>
        </p:nvCxnSpPr>
        <p:spPr>
          <a:xfrm flipH="1" flipV="1">
            <a:off x="6792951" y="3099614"/>
            <a:ext cx="1391281" cy="217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31FE0B50-3C98-97D8-7A4D-633C604F56B9}"/>
              </a:ext>
            </a:extLst>
          </p:cNvPr>
          <p:cNvCxnSpPr>
            <a:cxnSpLocks/>
            <a:stCxn id="302" idx="1"/>
            <a:endCxn id="37" idx="6"/>
          </p:cNvCxnSpPr>
          <p:nvPr/>
        </p:nvCxnSpPr>
        <p:spPr>
          <a:xfrm flipH="1" flipV="1">
            <a:off x="6792951" y="3621124"/>
            <a:ext cx="1391281" cy="55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CD4D371A-E1ED-E32F-C25A-00D57C790ED2}"/>
              </a:ext>
            </a:extLst>
          </p:cNvPr>
          <p:cNvCxnSpPr>
            <a:cxnSpLocks/>
            <a:stCxn id="303" idx="1"/>
            <a:endCxn id="43" idx="6"/>
          </p:cNvCxnSpPr>
          <p:nvPr/>
        </p:nvCxnSpPr>
        <p:spPr>
          <a:xfrm flipH="1">
            <a:off x="6792951" y="4035729"/>
            <a:ext cx="1391281" cy="106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603412C1-764E-A304-3461-6BD41B552E75}"/>
              </a:ext>
            </a:extLst>
          </p:cNvPr>
          <p:cNvCxnSpPr>
            <a:cxnSpLocks/>
            <a:stCxn id="304" idx="1"/>
            <a:endCxn id="38" idx="6"/>
          </p:cNvCxnSpPr>
          <p:nvPr/>
        </p:nvCxnSpPr>
        <p:spPr>
          <a:xfrm flipH="1">
            <a:off x="6792951" y="4395036"/>
            <a:ext cx="1391281" cy="269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4D67085C-2544-E2A6-227C-C5F08C984BF7}"/>
              </a:ext>
            </a:extLst>
          </p:cNvPr>
          <p:cNvCxnSpPr>
            <a:cxnSpLocks/>
            <a:stCxn id="305" idx="1"/>
            <a:endCxn id="39" idx="6"/>
          </p:cNvCxnSpPr>
          <p:nvPr/>
        </p:nvCxnSpPr>
        <p:spPr>
          <a:xfrm flipH="1">
            <a:off x="6792951" y="4754343"/>
            <a:ext cx="1391281" cy="431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C768DA6F-EAB0-6F9D-5B43-C129506DD595}"/>
              </a:ext>
            </a:extLst>
          </p:cNvPr>
          <p:cNvCxnSpPr>
            <a:cxnSpLocks/>
            <a:stCxn id="306" idx="1"/>
            <a:endCxn id="40" idx="6"/>
          </p:cNvCxnSpPr>
          <p:nvPr/>
        </p:nvCxnSpPr>
        <p:spPr>
          <a:xfrm flipH="1">
            <a:off x="6792951" y="5113651"/>
            <a:ext cx="1391281" cy="593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E3027B49-9771-9B9D-A6AB-E3BD72FE0832}"/>
              </a:ext>
            </a:extLst>
          </p:cNvPr>
          <p:cNvCxnSpPr>
            <a:cxnSpLocks/>
            <a:stCxn id="307" idx="1"/>
            <a:endCxn id="41" idx="6"/>
          </p:cNvCxnSpPr>
          <p:nvPr/>
        </p:nvCxnSpPr>
        <p:spPr>
          <a:xfrm flipH="1">
            <a:off x="6792951" y="5472961"/>
            <a:ext cx="1391281" cy="755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화살표: 오른쪽 345">
            <a:extLst>
              <a:ext uri="{FF2B5EF4-FFF2-40B4-BE49-F238E27FC236}">
                <a16:creationId xmlns:a16="http://schemas.microsoft.com/office/drawing/2014/main" id="{B70EB2EB-CA71-BDE7-8302-561677213C8D}"/>
              </a:ext>
            </a:extLst>
          </p:cNvPr>
          <p:cNvSpPr/>
          <p:nvPr/>
        </p:nvSpPr>
        <p:spPr>
          <a:xfrm>
            <a:off x="8760296" y="3841283"/>
            <a:ext cx="1152128" cy="385526"/>
          </a:xfrm>
          <a:prstGeom prst="rightArrow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3217B5BE-325B-7194-9BE5-2B0711C906D5}"/>
              </a:ext>
            </a:extLst>
          </p:cNvPr>
          <p:cNvSpPr/>
          <p:nvPr/>
        </p:nvSpPr>
        <p:spPr>
          <a:xfrm>
            <a:off x="371363" y="1864121"/>
            <a:ext cx="1512168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E642CE8-D668-8AB9-9118-D12B410EDF43}"/>
              </a:ext>
            </a:extLst>
          </p:cNvPr>
          <p:cNvSpPr txBox="1"/>
          <p:nvPr/>
        </p:nvSpPr>
        <p:spPr>
          <a:xfrm>
            <a:off x="2145942" y="5412221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endParaRPr lang="en-US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71547B4-7E4D-D82A-44F0-3AA1DBE3DDC1}"/>
              </a:ext>
            </a:extLst>
          </p:cNvPr>
          <p:cNvSpPr txBox="1"/>
          <p:nvPr/>
        </p:nvSpPr>
        <p:spPr>
          <a:xfrm>
            <a:off x="3503712" y="5412221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endParaRPr lang="en-US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A99947E-28B8-90CD-44E1-F9AA55824AF6}"/>
              </a:ext>
            </a:extLst>
          </p:cNvPr>
          <p:cNvSpPr txBox="1"/>
          <p:nvPr/>
        </p:nvSpPr>
        <p:spPr>
          <a:xfrm>
            <a:off x="4799856" y="5652981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1000</a:t>
            </a:r>
            <a:endParaRPr lang="en-US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D189B61-79BF-04AE-1A21-86D17B48C895}"/>
              </a:ext>
            </a:extLst>
          </p:cNvPr>
          <p:cNvSpPr txBox="1"/>
          <p:nvPr/>
        </p:nvSpPr>
        <p:spPr>
          <a:xfrm>
            <a:off x="6168008" y="6378875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NxN</a:t>
            </a:r>
            <a:endParaRPr lang="en-US" altLang="ko-KR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neurons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EE68ADA-167D-00C9-41AB-D261AFB3864C}"/>
              </a:ext>
            </a:extLst>
          </p:cNvPr>
          <p:cNvSpPr txBox="1"/>
          <p:nvPr/>
        </p:nvSpPr>
        <p:spPr>
          <a:xfrm>
            <a:off x="7150284" y="6049854"/>
            <a:ext cx="832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Sigmoid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440B0CD3-D93C-8956-2A40-F2A22EDFC310}"/>
              </a:ext>
            </a:extLst>
          </p:cNvPr>
          <p:cNvSpPr txBox="1"/>
          <p:nvPr/>
        </p:nvSpPr>
        <p:spPr>
          <a:xfrm>
            <a:off x="3575720" y="6096021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BN</a:t>
            </a:r>
          </a:p>
          <a:p>
            <a:pPr algn="ctr"/>
            <a:r>
              <a:rPr lang="en-US" altLang="ko-KR" sz="140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91C9FB1-761E-824B-DACC-E62AC66B9880}"/>
              </a:ext>
            </a:extLst>
          </p:cNvPr>
          <p:cNvSpPr txBox="1"/>
          <p:nvPr/>
        </p:nvSpPr>
        <p:spPr>
          <a:xfrm>
            <a:off x="4845049" y="6228671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BN</a:t>
            </a:r>
          </a:p>
          <a:p>
            <a:pPr algn="ctr"/>
            <a:r>
              <a:rPr lang="en-US" altLang="ko-KR" sz="1400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ReLU</a:t>
            </a:r>
            <a:endParaRPr lang="ko-KR" altLang="en-US" sz="14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73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>
            <a:effectLst/>
            <a:latin typeface="Arial" panose="020B0604020202020204" pitchFamily="34" charset="0"/>
            <a:ea typeface="맑은 고딕" panose="020B0503020000020004" pitchFamily="50" charset="-127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32A347-D6E3-4429-9E0D-D951A61B5FE7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b7baa286-403d-47f5-b66e-f91cf776a048"/>
    <ds:schemaRef ds:uri="http://purl.org/dc/elements/1.1/"/>
    <ds:schemaRef ds:uri="http://schemas.microsoft.com/office/infopath/2007/PartnerControls"/>
    <ds:schemaRef ds:uri="48174e24-f607-4aa6-9ac3-a9fcbbb9a1ec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64503</TotalTime>
  <Pages>32</Pages>
  <Words>2099</Words>
  <Characters>0</Characters>
  <Application>Microsoft Office PowerPoint</Application>
  <DocSecurity>0</DocSecurity>
  <PresentationFormat>와이드스크린</PresentationFormat>
  <Lines>0</Lines>
  <Paragraphs>1031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Arial Black (제목)</vt:lpstr>
      <vt:lpstr>굴림</vt:lpstr>
      <vt:lpstr>맑은 고딕</vt:lpstr>
      <vt:lpstr>Arial</vt:lpstr>
      <vt:lpstr>Arial Black</vt:lpstr>
      <vt:lpstr>Cambria Math</vt:lpstr>
      <vt:lpstr>Georgia</vt:lpstr>
      <vt:lpstr>Wingdings 2</vt:lpstr>
      <vt:lpstr>도시</vt:lpstr>
      <vt:lpstr>Graph Generation  공통세미나 Pytorch Geometric – Tutorial 8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QnA.</vt:lpstr>
      <vt:lpstr>Table 1: Statistics of real networks vs. generated networks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김상혁</cp:lastModifiedBy>
  <cp:revision>1898</cp:revision>
  <cp:lastPrinted>2025-02-04T03:42:00Z</cp:lastPrinted>
  <dcterms:modified xsi:type="dcterms:W3CDTF">2025-03-13T06:15:07Z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