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3" r:id="rId1"/>
    <p:sldMasterId id="2147486014" r:id="rId2"/>
  </p:sldMasterIdLst>
  <p:notesMasterIdLst>
    <p:notesMasterId r:id="rId41"/>
  </p:notesMasterIdLst>
  <p:sldIdLst>
    <p:sldId id="332" r:id="rId3"/>
    <p:sldId id="257" r:id="rId4"/>
    <p:sldId id="403" r:id="rId5"/>
    <p:sldId id="443" r:id="rId6"/>
    <p:sldId id="444" r:id="rId7"/>
    <p:sldId id="420" r:id="rId8"/>
    <p:sldId id="431" r:id="rId9"/>
    <p:sldId id="432" r:id="rId10"/>
    <p:sldId id="448" r:id="rId11"/>
    <p:sldId id="449" r:id="rId12"/>
    <p:sldId id="450" r:id="rId13"/>
    <p:sldId id="451" r:id="rId14"/>
    <p:sldId id="452" r:id="rId15"/>
    <p:sldId id="453" r:id="rId16"/>
    <p:sldId id="445" r:id="rId17"/>
    <p:sldId id="454" r:id="rId18"/>
    <p:sldId id="455" r:id="rId19"/>
    <p:sldId id="423" r:id="rId20"/>
    <p:sldId id="422" r:id="rId21"/>
    <p:sldId id="424" r:id="rId22"/>
    <p:sldId id="425" r:id="rId23"/>
    <p:sldId id="426" r:id="rId24"/>
    <p:sldId id="427" r:id="rId25"/>
    <p:sldId id="433" r:id="rId26"/>
    <p:sldId id="428" r:id="rId27"/>
    <p:sldId id="429" r:id="rId28"/>
    <p:sldId id="430" r:id="rId29"/>
    <p:sldId id="435" r:id="rId30"/>
    <p:sldId id="436" r:id="rId31"/>
    <p:sldId id="437" r:id="rId32"/>
    <p:sldId id="438" r:id="rId33"/>
    <p:sldId id="439" r:id="rId34"/>
    <p:sldId id="440" r:id="rId35"/>
    <p:sldId id="456" r:id="rId36"/>
    <p:sldId id="434" r:id="rId37"/>
    <p:sldId id="441" r:id="rId38"/>
    <p:sldId id="442" r:id="rId39"/>
    <p:sldId id="419" r:id="rId40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70C0"/>
    <a:srgbClr val="FFFFFF"/>
    <a:srgbClr val="ECECEC"/>
    <a:srgbClr val="FFFF66"/>
    <a:srgbClr val="000000"/>
    <a:srgbClr val="3399F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4E45-0588-4F80-845A-C3AFB55278E6}" v="13" dt="2020-12-01T06:11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8471" autoAdjust="0"/>
  </p:normalViewPr>
  <p:slideViewPr>
    <p:cSldViewPr snapToObjects="1">
      <p:cViewPr varScale="1">
        <p:scale>
          <a:sx n="98" d="100"/>
          <a:sy n="98" d="100"/>
        </p:scale>
        <p:origin x="1914" y="78"/>
      </p:cViewPr>
      <p:guideLst>
        <p:guide orient="horz" pos="1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종우" userId="acde8d6e8f390149" providerId="LiveId" clId="{4B9C4E45-0588-4F80-845A-C3AFB55278E6}"/>
    <pc:docChg chg="undo custSel modSld">
      <pc:chgData name="전 종우" userId="acde8d6e8f390149" providerId="LiveId" clId="{4B9C4E45-0588-4F80-845A-C3AFB55278E6}" dt="2020-12-01T06:12:02.822" v="209" actId="20577"/>
      <pc:docMkLst>
        <pc:docMk/>
      </pc:docMkLst>
      <pc:sldChg chg="modSp">
        <pc:chgData name="전 종우" userId="acde8d6e8f390149" providerId="LiveId" clId="{4B9C4E45-0588-4F80-845A-C3AFB55278E6}" dt="2020-12-01T06:12:02.822" v="209" actId="20577"/>
        <pc:sldMkLst>
          <pc:docMk/>
          <pc:sldMk cId="0" sldId="257"/>
        </pc:sldMkLst>
        <pc:spChg chg="mod">
          <ac:chgData name="전 종우" userId="acde8d6e8f390149" providerId="LiveId" clId="{4B9C4E45-0588-4F80-845A-C3AFB55278E6}" dt="2020-12-01T06:12:02.822" v="209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4B9C4E45-0588-4F80-845A-C3AFB55278E6}" dt="2020-12-01T06:10:26.574" v="116" actId="27636"/>
        <pc:sldMkLst>
          <pc:docMk/>
          <pc:sldMk cId="1958243496" sldId="332"/>
        </pc:sldMkLst>
        <pc:spChg chg="mod">
          <ac:chgData name="전 종우" userId="acde8d6e8f390149" providerId="LiveId" clId="{4B9C4E45-0588-4F80-845A-C3AFB55278E6}" dt="2020-12-01T06:10:26.574" v="116" actId="27636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4B9C4E45-0588-4F80-845A-C3AFB55278E6}" dt="2020-12-01T06:09:59.819" v="57" actId="20577"/>
          <ac:spMkLst>
            <pc:docMk/>
            <pc:sldMk cId="1958243496" sldId="332"/>
            <ac:spMk id="9219" creationId="{00000000-0000-0000-0000-000000000000}"/>
          </ac:spMkLst>
        </pc:spChg>
      </pc:sldChg>
    </pc:docChg>
  </pc:docChgLst>
  <pc:docChgLst>
    <pc:chgData name="전 종우" userId="acde8d6e8f390149" providerId="LiveId" clId="{DD9D2492-5A07-4030-BB38-356CEF388C29}"/>
    <pc:docChg chg="undo custSel addSld delSld modSld">
      <pc:chgData name="전 종우" userId="acde8d6e8f390149" providerId="LiveId" clId="{DD9D2492-5A07-4030-BB38-356CEF388C29}" dt="2020-09-01T15:17:27.676" v="2760" actId="20577"/>
      <pc:docMkLst>
        <pc:docMk/>
      </pc:docMkLst>
      <pc:sldChg chg="modSp">
        <pc:chgData name="전 종우" userId="acde8d6e8f390149" providerId="LiveId" clId="{DD9D2492-5A07-4030-BB38-356CEF388C29}" dt="2020-09-01T13:59:00.266" v="257" actId="20577"/>
        <pc:sldMkLst>
          <pc:docMk/>
          <pc:sldMk cId="0" sldId="257"/>
        </pc:sldMkLst>
        <pc:spChg chg="mod">
          <ac:chgData name="전 종우" userId="acde8d6e8f390149" providerId="LiveId" clId="{DD9D2492-5A07-4030-BB38-356CEF388C29}" dt="2020-09-01T13:58:28.336" v="131"/>
          <ac:spMkLst>
            <pc:docMk/>
            <pc:sldMk cId="0" sldId="257"/>
            <ac:spMk id="9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9:00.266" v="257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DD9D2492-5A07-4030-BB38-356CEF388C29}" dt="2020-09-01T13:58:17.455" v="123" actId="20577"/>
        <pc:sldMkLst>
          <pc:docMk/>
          <pc:sldMk cId="1958243496" sldId="332"/>
        </pc:sldMkLst>
        <pc:spChg chg="mod">
          <ac:chgData name="전 종우" userId="acde8d6e8f390149" providerId="LiveId" clId="{DD9D2492-5A07-4030-BB38-356CEF388C29}" dt="2020-09-01T13:57:51.846" v="54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8:17.455" v="123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addSp delSp modSp modNotesTx">
        <pc:chgData name="전 종우" userId="acde8d6e8f390149" providerId="LiveId" clId="{DD9D2492-5A07-4030-BB38-356CEF388C29}" dt="2020-09-01T14:26:29.283" v="1043" actId="20577"/>
        <pc:sldMkLst>
          <pc:docMk/>
          <pc:sldMk cId="0" sldId="403"/>
        </pc:sldMkLst>
        <pc:spChg chg="mod">
          <ac:chgData name="전 종우" userId="acde8d6e8f390149" providerId="LiveId" clId="{DD9D2492-5A07-4030-BB38-356CEF388C29}" dt="2020-09-01T14:00:14.962" v="288"/>
          <ac:spMkLst>
            <pc:docMk/>
            <pc:sldMk cId="0" sldId="403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05:45.752" v="397" actId="1076"/>
          <ac:spMkLst>
            <pc:docMk/>
            <pc:sldMk cId="0" sldId="403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0:15.410" v="576"/>
          <ac:spMkLst>
            <pc:docMk/>
            <pc:sldMk cId="0" sldId="403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09:23.792" v="452" actId="14100"/>
          <ac:grpSpMkLst>
            <pc:docMk/>
            <pc:sldMk cId="0" sldId="403"/>
            <ac:grpSpMk id="16" creationId="{00000000-0000-0000-0000-000000000000}"/>
          </ac:grpSpMkLst>
        </pc:grpChg>
        <pc:picChg chg="del">
          <ac:chgData name="전 종우" userId="acde8d6e8f390149" providerId="LiveId" clId="{DD9D2492-5A07-4030-BB38-356CEF388C29}" dt="2020-09-01T14:04:09.642" v="384"/>
          <ac:picMkLst>
            <pc:docMk/>
            <pc:sldMk cId="0" sldId="403"/>
            <ac:picMk id="3" creationId="{9CA54E42-78F3-4D2C-8771-6B54A675AB23}"/>
          </ac:picMkLst>
        </pc:picChg>
        <pc:picChg chg="add mod">
          <ac:chgData name="전 종우" userId="acde8d6e8f390149" providerId="LiveId" clId="{DD9D2492-5A07-4030-BB38-356CEF388C29}" dt="2020-09-01T14:09:27.877" v="454" actId="14100"/>
          <ac:picMkLst>
            <pc:docMk/>
            <pc:sldMk cId="0" sldId="403"/>
            <ac:picMk id="5" creationId="{62BF1D0F-DB5A-4D14-AE2C-AC9105F3389C}"/>
          </ac:picMkLst>
        </pc:picChg>
        <pc:picChg chg="add mod">
          <ac:chgData name="전 종우" userId="acde8d6e8f390149" providerId="LiveId" clId="{DD9D2492-5A07-4030-BB38-356CEF388C29}" dt="2020-09-01T14:09:30.316" v="455" actId="14100"/>
          <ac:picMkLst>
            <pc:docMk/>
            <pc:sldMk cId="0" sldId="403"/>
            <ac:picMk id="6" creationId="{CEC7D742-63BA-4B66-AD0A-F5FD5B6D3E21}"/>
          </ac:picMkLst>
        </pc:picChg>
      </pc:sldChg>
      <pc:sldChg chg="addSp delSp modSp modNotesTx">
        <pc:chgData name="전 종우" userId="acde8d6e8f390149" providerId="LiveId" clId="{DD9D2492-5A07-4030-BB38-356CEF388C29}" dt="2020-09-01T14:33:18.440" v="1465" actId="20577"/>
        <pc:sldMkLst>
          <pc:docMk/>
          <pc:sldMk cId="252576655" sldId="468"/>
        </pc:sldMkLst>
        <pc:spChg chg="mod">
          <ac:chgData name="전 종우" userId="acde8d6e8f390149" providerId="LiveId" clId="{DD9D2492-5A07-4030-BB38-356CEF388C29}" dt="2020-09-01T14:10:21.435" v="577"/>
          <ac:spMkLst>
            <pc:docMk/>
            <pc:sldMk cId="252576655" sldId="468"/>
            <ac:spMk id="2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02.846" v="584"/>
          <ac:spMkLst>
            <pc:docMk/>
            <pc:sldMk cId="252576655" sldId="468"/>
            <ac:spMk id="3" creationId="{D5A6EED9-45DE-471C-85B1-B70F9BEB05DC}"/>
          </ac:spMkLst>
        </pc:spChg>
        <pc:spChg chg="del">
          <ac:chgData name="전 종우" userId="acde8d6e8f390149" providerId="LiveId" clId="{DD9D2492-5A07-4030-BB38-356CEF388C29}" dt="2020-09-01T14:10:54.461" v="582"/>
          <ac:spMkLst>
            <pc:docMk/>
            <pc:sldMk cId="252576655" sldId="468"/>
            <ac:spMk id="5" creationId="{0352D300-322F-447E-B017-FE4094304FFA}"/>
          </ac:spMkLst>
        </pc:spChg>
        <pc:spChg chg="mod">
          <ac:chgData name="전 종우" userId="acde8d6e8f390149" providerId="LiveId" clId="{DD9D2492-5A07-4030-BB38-356CEF388C29}" dt="2020-09-01T14:12:43.201" v="649" actId="20577"/>
          <ac:spMkLst>
            <pc:docMk/>
            <pc:sldMk cId="252576655" sldId="468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2:03.992" v="641"/>
          <ac:spMkLst>
            <pc:docMk/>
            <pc:sldMk cId="252576655" sldId="468"/>
            <ac:spMk id="20" creationId="{00000000-0000-0000-0000-000000000000}"/>
          </ac:spMkLst>
        </pc:spChg>
        <pc:spChg chg="add del mod">
          <ac:chgData name="전 종우" userId="acde8d6e8f390149" providerId="LiveId" clId="{DD9D2492-5A07-4030-BB38-356CEF388C29}" dt="2020-09-01T14:25:30.305" v="1042" actId="20577"/>
          <ac:spMkLst>
            <pc:docMk/>
            <pc:sldMk cId="252576655" sldId="468"/>
            <ac:spMk id="21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15.425" v="589"/>
          <ac:spMkLst>
            <pc:docMk/>
            <pc:sldMk cId="252576655" sldId="468"/>
            <ac:spMk id="23" creationId="{8162D0CF-8CF1-46EC-92EE-72D5D4C8F8DA}"/>
          </ac:spMkLst>
        </pc:spChg>
        <pc:spChg chg="del">
          <ac:chgData name="전 종우" userId="acde8d6e8f390149" providerId="LiveId" clId="{DD9D2492-5A07-4030-BB38-356CEF388C29}" dt="2020-09-01T14:10:51.571" v="581"/>
          <ac:spMkLst>
            <pc:docMk/>
            <pc:sldMk cId="252576655" sldId="468"/>
            <ac:spMk id="24" creationId="{E3138C85-56EE-4E28-AE38-90F0D3D0BAFE}"/>
          </ac:spMkLst>
        </pc:spChg>
        <pc:spChg chg="del">
          <ac:chgData name="전 종우" userId="acde8d6e8f390149" providerId="LiveId" clId="{DD9D2492-5A07-4030-BB38-356CEF388C29}" dt="2020-09-01T14:10:58.990" v="583"/>
          <ac:spMkLst>
            <pc:docMk/>
            <pc:sldMk cId="252576655" sldId="468"/>
            <ac:spMk id="25" creationId="{985A7119-4D1F-47CA-B42A-73A27353F340}"/>
          </ac:spMkLst>
        </pc:spChg>
        <pc:grpChg chg="mod">
          <ac:chgData name="전 종우" userId="acde8d6e8f390149" providerId="LiveId" clId="{DD9D2492-5A07-4030-BB38-356CEF388C29}" dt="2020-09-01T14:24:46.773" v="1038" actId="14100"/>
          <ac:grpSpMkLst>
            <pc:docMk/>
            <pc:sldMk cId="252576655" sldId="468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24:35.913" v="1034" actId="1076"/>
          <ac:picMkLst>
            <pc:docMk/>
            <pc:sldMk cId="252576655" sldId="468"/>
            <ac:picMk id="6" creationId="{FA051BA2-0479-46BD-907F-EC0842EC7088}"/>
          </ac:picMkLst>
        </pc:picChg>
        <pc:picChg chg="add mod">
          <ac:chgData name="전 종우" userId="acde8d6e8f390149" providerId="LiveId" clId="{DD9D2492-5A07-4030-BB38-356CEF388C29}" dt="2020-09-01T14:24:54.967" v="1041" actId="14100"/>
          <ac:picMkLst>
            <pc:docMk/>
            <pc:sldMk cId="252576655" sldId="468"/>
            <ac:picMk id="7" creationId="{48B0A7B0-5B39-42E7-B4B1-E83A3AFAB26C}"/>
          </ac:picMkLst>
        </pc:picChg>
        <pc:picChg chg="del">
          <ac:chgData name="전 종우" userId="acde8d6e8f390149" providerId="LiveId" clId="{DD9D2492-5A07-4030-BB38-356CEF388C29}" dt="2020-09-01T14:10:46.788" v="580"/>
          <ac:picMkLst>
            <pc:docMk/>
            <pc:sldMk cId="252576655" sldId="468"/>
            <ac:picMk id="13" creationId="{DA19CCE3-1F7E-41AF-9CCA-B9A33BF91AA3}"/>
          </ac:picMkLst>
        </pc:picChg>
        <pc:picChg chg="del">
          <ac:chgData name="전 종우" userId="acde8d6e8f390149" providerId="LiveId" clId="{DD9D2492-5A07-4030-BB38-356CEF388C29}" dt="2020-09-01T14:11:04.889" v="585"/>
          <ac:picMkLst>
            <pc:docMk/>
            <pc:sldMk cId="252576655" sldId="468"/>
            <ac:picMk id="14" creationId="{C2CF82D1-73FB-4608-88EA-5D992E36F55B}"/>
          </ac:picMkLst>
        </pc:picChg>
        <pc:picChg chg="del">
          <ac:chgData name="전 종우" userId="acde8d6e8f390149" providerId="LiveId" clId="{DD9D2492-5A07-4030-BB38-356CEF388C29}" dt="2020-09-01T14:11:08.451" v="587"/>
          <ac:picMkLst>
            <pc:docMk/>
            <pc:sldMk cId="252576655" sldId="468"/>
            <ac:picMk id="15" creationId="{32BE785B-424D-45D4-A828-B7FF773903A0}"/>
          </ac:picMkLst>
        </pc:picChg>
        <pc:picChg chg="del">
          <ac:chgData name="전 종우" userId="acde8d6e8f390149" providerId="LiveId" clId="{DD9D2492-5A07-4030-BB38-356CEF388C29}" dt="2020-09-01T14:11:11.457" v="588"/>
          <ac:picMkLst>
            <pc:docMk/>
            <pc:sldMk cId="252576655" sldId="468"/>
            <ac:picMk id="22" creationId="{DF9CD9E9-5610-4D3D-A57E-A5A48D33C043}"/>
          </ac:picMkLst>
        </pc:picChg>
        <pc:picChg chg="del">
          <ac:chgData name="전 종우" userId="acde8d6e8f390149" providerId="LiveId" clId="{DD9D2492-5A07-4030-BB38-356CEF388C29}" dt="2020-09-01T14:11:06.581" v="586"/>
          <ac:picMkLst>
            <pc:docMk/>
            <pc:sldMk cId="252576655" sldId="468"/>
            <ac:picMk id="14340" creationId="{1C3145A5-72C2-439F-BB02-27460C7E9F14}"/>
          </ac:picMkLst>
        </pc:picChg>
      </pc:sldChg>
      <pc:sldChg chg="addSp delSp modSp">
        <pc:chgData name="전 종우" userId="acde8d6e8f390149" providerId="LiveId" clId="{DD9D2492-5A07-4030-BB38-356CEF388C29}" dt="2020-09-01T14:43:54.816" v="1710" actId="20577"/>
        <pc:sldMkLst>
          <pc:docMk/>
          <pc:sldMk cId="2004506370" sldId="470"/>
        </pc:sldMkLst>
        <pc:spChg chg="mod">
          <ac:chgData name="전 종우" userId="acde8d6e8f390149" providerId="LiveId" clId="{DD9D2492-5A07-4030-BB38-356CEF388C29}" dt="2020-09-01T14:33:44.483" v="1466"/>
          <ac:spMkLst>
            <pc:docMk/>
            <pc:sldMk cId="2004506370" sldId="470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2.009" v="1533" actId="14100"/>
          <ac:spMkLst>
            <pc:docMk/>
            <pc:sldMk cId="2004506370" sldId="470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7.303" v="1534" actId="1076"/>
          <ac:spMkLst>
            <pc:docMk/>
            <pc:sldMk cId="2004506370" sldId="470"/>
            <ac:spMk id="19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2:06.521" v="1612"/>
          <ac:spMkLst>
            <pc:docMk/>
            <pc:sldMk cId="2004506370" sldId="470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3:54.816" v="1710" actId="20577"/>
          <ac:spMkLst>
            <pc:docMk/>
            <pc:sldMk cId="2004506370" sldId="470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43:44.998" v="1701"/>
          <ac:grpSpMkLst>
            <pc:docMk/>
            <pc:sldMk cId="2004506370" sldId="470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38:42.003" v="1558" actId="14100"/>
          <ac:picMkLst>
            <pc:docMk/>
            <pc:sldMk cId="2004506370" sldId="470"/>
            <ac:picMk id="3" creationId="{0EF7A707-1A74-4B09-A56E-984675895FB4}"/>
          </ac:picMkLst>
        </pc:picChg>
        <pc:picChg chg="del">
          <ac:chgData name="전 종우" userId="acde8d6e8f390149" providerId="LiveId" clId="{DD9D2492-5A07-4030-BB38-356CEF388C29}" dt="2020-09-01T14:35:44.774" v="1520"/>
          <ac:picMkLst>
            <pc:docMk/>
            <pc:sldMk cId="2004506370" sldId="470"/>
            <ac:picMk id="14" creationId="{59D4924B-B158-4887-A720-A656D699C80C}"/>
          </ac:picMkLst>
        </pc:picChg>
      </pc:sldChg>
      <pc:sldChg chg="modSp modNotesTx">
        <pc:chgData name="전 종우" userId="acde8d6e8f390149" providerId="LiveId" clId="{DD9D2492-5A07-4030-BB38-356CEF388C29}" dt="2020-09-01T15:16:53.712" v="2711" actId="20577"/>
        <pc:sldMkLst>
          <pc:docMk/>
          <pc:sldMk cId="2346109129" sldId="471"/>
        </pc:sldMkLst>
        <pc:spChg chg="mod">
          <ac:chgData name="전 종우" userId="acde8d6e8f390149" providerId="LiveId" clId="{DD9D2492-5A07-4030-BB38-356CEF388C29}" dt="2020-09-01T15:10:41.886" v="2605"/>
          <ac:spMkLst>
            <pc:docMk/>
            <pc:sldMk cId="2346109129" sldId="471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1:14.876" v="2708"/>
          <ac:spMkLst>
            <pc:docMk/>
            <pc:sldMk cId="2346109129" sldId="471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6:53.712" v="2711" actId="20577"/>
          <ac:spMkLst>
            <pc:docMk/>
            <pc:sldMk cId="2346109129" sldId="471"/>
            <ac:spMk id="21" creationId="{00000000-0000-0000-0000-000000000000}"/>
          </ac:spMkLst>
        </pc:spChg>
      </pc:sldChg>
      <pc:sldChg chg="delSp">
        <pc:chgData name="전 종우" userId="acde8d6e8f390149" providerId="LiveId" clId="{DD9D2492-5A07-4030-BB38-356CEF388C29}" dt="2020-09-01T14:11:46.395" v="591"/>
        <pc:sldMkLst>
          <pc:docMk/>
          <pc:sldMk cId="2472733240" sldId="475"/>
        </pc:sldMkLst>
        <pc:spChg chg="del">
          <ac:chgData name="전 종우" userId="acde8d6e8f390149" providerId="LiveId" clId="{DD9D2492-5A07-4030-BB38-356CEF388C29}" dt="2020-09-01T14:11:46.395" v="591"/>
          <ac:spMkLst>
            <pc:docMk/>
            <pc:sldMk cId="2472733240" sldId="475"/>
            <ac:spMk id="9" creationId="{9AEAE366-2A24-424C-B19A-BBC70A09BF9F}"/>
          </ac:spMkLst>
        </pc:spChg>
      </pc:sldChg>
      <pc:sldChg chg="add del">
        <pc:chgData name="전 종우" userId="acde8d6e8f390149" providerId="LiveId" clId="{DD9D2492-5A07-4030-BB38-356CEF388C29}" dt="2020-09-01T14:01:24.898" v="290" actId="2696"/>
        <pc:sldMkLst>
          <pc:docMk/>
          <pc:sldMk cId="2044864228" sldId="491"/>
        </pc:sldMkLst>
      </pc:sldChg>
      <pc:sldChg chg="addSp delSp modSp add">
        <pc:chgData name="전 종우" userId="acde8d6e8f390149" providerId="LiveId" clId="{DD9D2492-5A07-4030-BB38-356CEF388C29}" dt="2020-09-01T15:02:09.687" v="2123" actId="1076"/>
        <pc:sldMkLst>
          <pc:docMk/>
          <pc:sldMk cId="3442004432" sldId="491"/>
        </pc:sldMkLst>
        <pc:spChg chg="mod">
          <ac:chgData name="전 종우" userId="acde8d6e8f390149" providerId="LiveId" clId="{DD9D2492-5A07-4030-BB38-356CEF388C29}" dt="2020-09-01T14:49:04.756" v="1716" actId="1076"/>
          <ac:spMkLst>
            <pc:docMk/>
            <pc:sldMk cId="3442004432" sldId="491"/>
            <ac:spMk id="2" creationId="{D706D1D3-0294-4B0A-82EE-BBE709AB0AAD}"/>
          </ac:spMkLst>
        </pc:spChg>
        <pc:spChg chg="del">
          <ac:chgData name="전 종우" userId="acde8d6e8f390149" providerId="LiveId" clId="{DD9D2492-5A07-4030-BB38-356CEF388C29}" dt="2020-09-01T14:49:25.446" v="1717"/>
          <ac:spMkLst>
            <pc:docMk/>
            <pc:sldMk cId="3442004432" sldId="491"/>
            <ac:spMk id="3" creationId="{E3083B11-C0F5-4B99-9110-7BE79F7924DD}"/>
          </ac:spMkLst>
        </pc:spChg>
        <pc:spChg chg="mod">
          <ac:chgData name="전 종우" userId="acde8d6e8f390149" providerId="LiveId" clId="{DD9D2492-5A07-4030-BB38-356CEF388C29}" dt="2020-09-01T14:58:05.488" v="2032" actId="20577"/>
          <ac:spMkLst>
            <pc:docMk/>
            <pc:sldMk cId="3442004432" sldId="491"/>
            <ac:spMk id="9" creationId="{E5EE107E-C148-4635-903C-1E1BFBCF6305}"/>
          </ac:spMkLst>
        </pc:spChg>
        <pc:spChg chg="mod">
          <ac:chgData name="전 종우" userId="acde8d6e8f390149" providerId="LiveId" clId="{DD9D2492-5A07-4030-BB38-356CEF388C29}" dt="2020-09-01T14:52:44.997" v="1781" actId="1076"/>
          <ac:spMkLst>
            <pc:docMk/>
            <pc:sldMk cId="3442004432" sldId="491"/>
            <ac:spMk id="11" creationId="{94159C09-34F7-4B28-BA21-81EAD7848A8C}"/>
          </ac:spMkLst>
        </pc:spChg>
        <pc:grpChg chg="add mod">
          <ac:chgData name="전 종우" userId="acde8d6e8f390149" providerId="LiveId" clId="{DD9D2492-5A07-4030-BB38-356CEF388C29}" dt="2020-09-01T15:02:07.983" v="2122" actId="1076"/>
          <ac:grpSpMkLst>
            <pc:docMk/>
            <pc:sldMk cId="3442004432" sldId="491"/>
            <ac:grpSpMk id="6" creationId="{C83A694B-1BCC-4C81-BEF6-B75A2FEF2292}"/>
          </ac:grpSpMkLst>
        </pc:grpChg>
        <pc:picChg chg="add del mod">
          <ac:chgData name="전 종우" userId="acde8d6e8f390149" providerId="LiveId" clId="{DD9D2492-5A07-4030-BB38-356CEF388C29}" dt="2020-09-01T14:49:34.981" v="1720"/>
          <ac:picMkLst>
            <pc:docMk/>
            <pc:sldMk cId="3442004432" sldId="491"/>
            <ac:picMk id="5" creationId="{AD5525D2-9CAE-45D2-9594-1C5B3B6A9AD0}"/>
          </ac:picMkLst>
        </pc:picChg>
        <pc:picChg chg="add mod">
          <ac:chgData name="전 종우" userId="acde8d6e8f390149" providerId="LiveId" clId="{DD9D2492-5A07-4030-BB38-356CEF388C29}" dt="2020-09-01T15:02:09.687" v="2123" actId="1076"/>
          <ac:picMkLst>
            <pc:docMk/>
            <pc:sldMk cId="3442004432" sldId="491"/>
            <ac:picMk id="12" creationId="{CF66E05E-148C-48FE-B1DA-82F2DE548342}"/>
          </ac:picMkLst>
        </pc:picChg>
      </pc:sldChg>
      <pc:sldChg chg="addSp delSp modSp add modNotesTx">
        <pc:chgData name="전 종우" userId="acde8d6e8f390149" providerId="LiveId" clId="{DD9D2492-5A07-4030-BB38-356CEF388C29}" dt="2020-09-01T15:10:03.783" v="2604" actId="207"/>
        <pc:sldMkLst>
          <pc:docMk/>
          <pc:sldMk cId="2786554231" sldId="492"/>
        </pc:sldMkLst>
        <pc:spChg chg="mod">
          <ac:chgData name="전 종우" userId="acde8d6e8f390149" providerId="LiveId" clId="{DD9D2492-5A07-4030-BB38-356CEF388C29}" dt="2020-09-01T14:59:00.882" v="2035"/>
          <ac:spMkLst>
            <pc:docMk/>
            <pc:sldMk cId="2786554231" sldId="492"/>
            <ac:spMk id="2" creationId="{35BF5B0C-7DA2-450C-BEFB-F24A945C690D}"/>
          </ac:spMkLst>
        </pc:spChg>
        <pc:spChg chg="del">
          <ac:chgData name="전 종우" userId="acde8d6e8f390149" providerId="LiveId" clId="{DD9D2492-5A07-4030-BB38-356CEF388C29}" dt="2020-09-01T14:59:06.329" v="2036"/>
          <ac:spMkLst>
            <pc:docMk/>
            <pc:sldMk cId="2786554231" sldId="492"/>
            <ac:spMk id="3" creationId="{DDE70707-FE97-4E16-A2D1-0D537321C35C}"/>
          </ac:spMkLst>
        </pc:spChg>
        <pc:spChg chg="mod">
          <ac:chgData name="전 종우" userId="acde8d6e8f390149" providerId="LiveId" clId="{DD9D2492-5A07-4030-BB38-356CEF388C29}" dt="2020-09-01T15:10:03.783" v="2604" actId="207"/>
          <ac:spMkLst>
            <pc:docMk/>
            <pc:sldMk cId="2786554231" sldId="492"/>
            <ac:spMk id="8" creationId="{A639B84F-BB70-4594-BF54-2F716048A8D5}"/>
          </ac:spMkLst>
        </pc:spChg>
        <pc:spChg chg="mod">
          <ac:chgData name="전 종우" userId="acde8d6e8f390149" providerId="LiveId" clId="{DD9D2492-5A07-4030-BB38-356CEF388C29}" dt="2020-09-01T15:00:06.914" v="2049" actId="20577"/>
          <ac:spMkLst>
            <pc:docMk/>
            <pc:sldMk cId="2786554231" sldId="492"/>
            <ac:spMk id="10" creationId="{57AEB6E9-EA19-436F-B41A-4BE98D690BCC}"/>
          </ac:spMkLst>
        </pc:spChg>
        <pc:spChg chg="add mod">
          <ac:chgData name="전 종우" userId="acde8d6e8f390149" providerId="LiveId" clId="{DD9D2492-5A07-4030-BB38-356CEF388C29}" dt="2020-09-01T15:09:37.930" v="2549" actId="1076"/>
          <ac:spMkLst>
            <pc:docMk/>
            <pc:sldMk cId="2786554231" sldId="492"/>
            <ac:spMk id="12" creationId="{17554A49-BE08-445C-A6F2-2BEBA6E916E6}"/>
          </ac:spMkLst>
        </pc:spChg>
        <pc:grpChg chg="add mod">
          <ac:chgData name="전 종우" userId="acde8d6e8f390149" providerId="LiveId" clId="{DD9D2492-5A07-4030-BB38-356CEF388C29}" dt="2020-09-01T15:05:41.262" v="2289"/>
          <ac:grpSpMkLst>
            <pc:docMk/>
            <pc:sldMk cId="2786554231" sldId="492"/>
            <ac:grpSpMk id="5" creationId="{3B303D2A-0A8A-42A4-9989-71B7D6907B7A}"/>
          </ac:grpSpMkLst>
        </pc:grpChg>
        <pc:picChg chg="add mod">
          <ac:chgData name="전 종우" userId="acde8d6e8f390149" providerId="LiveId" clId="{DD9D2492-5A07-4030-BB38-356CEF388C29}" dt="2020-09-01T15:01:53.488" v="2121" actId="14100"/>
          <ac:picMkLst>
            <pc:docMk/>
            <pc:sldMk cId="2786554231" sldId="492"/>
            <ac:picMk id="11" creationId="{37D096EA-BC79-4FD6-8AFD-974E77B74A0A}"/>
          </ac:picMkLst>
        </pc:picChg>
      </pc:sldChg>
      <pc:sldChg chg="delSp modSp add">
        <pc:chgData name="전 종우" userId="acde8d6e8f390149" providerId="LiveId" clId="{DD9D2492-5A07-4030-BB38-356CEF388C29}" dt="2020-09-01T15:17:27.676" v="2760" actId="20577"/>
        <pc:sldMkLst>
          <pc:docMk/>
          <pc:sldMk cId="1950326871" sldId="493"/>
        </pc:sldMkLst>
        <pc:spChg chg="mod">
          <ac:chgData name="전 종우" userId="acde8d6e8f390149" providerId="LiveId" clId="{DD9D2492-5A07-4030-BB38-356CEF388C29}" dt="2020-09-01T15:17:27.676" v="2760" actId="20577"/>
          <ac:spMkLst>
            <pc:docMk/>
            <pc:sldMk cId="1950326871" sldId="493"/>
            <ac:spMk id="2" creationId="{78760ECF-79C8-4FE7-A588-7B5D9BDAC3B0}"/>
          </ac:spMkLst>
        </pc:spChg>
        <pc:spChg chg="del">
          <ac:chgData name="전 종우" userId="acde8d6e8f390149" providerId="LiveId" clId="{DD9D2492-5A07-4030-BB38-356CEF388C29}" dt="2020-09-01T15:17:14.510" v="2715"/>
          <ac:spMkLst>
            <pc:docMk/>
            <pc:sldMk cId="1950326871" sldId="493"/>
            <ac:spMk id="3" creationId="{1D71DF76-411D-41B7-B697-6A335938E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2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0" tIns="45911" rIns="91820" bIns="459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3" y="3229514"/>
            <a:ext cx="7945255" cy="3059942"/>
          </a:xfrm>
          <a:prstGeom prst="rect">
            <a:avLst/>
          </a:prstGeom>
        </p:spPr>
        <p:txBody>
          <a:bodyPr vert="horz" lIns="91820" tIns="45911" rIns="91820" bIns="4591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7934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7934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D7C6-D109-D3CD-E570-7D1B4724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AF6364-A12F-0541-E033-3A4AD83C2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898735-0D82-FCE8-75BB-BD4FF2D9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A56CA-48F4-A8FE-2EE5-A99F80854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40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813E-4B6E-5A32-40B1-83CC5B1A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4B78A9-523C-B8CE-300D-80566A8F6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E2D0ED-0DEE-59F0-8F8A-54E56E821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B10BB-22D9-6805-5C27-4FE8527B4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6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661EA-C046-73D2-203D-E57FD244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94211-58BA-8740-736F-D73AC8B4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B8365C-A01F-0F54-3649-FEB3607D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C8002-671C-3D10-F8DC-BDE0E0E77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0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D1EA-E539-47AA-E151-19DEE82C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EEF4D8-F285-7943-A7E9-2233C42F2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1F1283-72E6-B9B8-E00F-9B8C3004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4CD01-CFC7-8D29-BCF4-365925F35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39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9659-64BE-140B-05C5-D8AC04D60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F9A28-9141-B2B1-87A5-2C1E95986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0C989A-C349-CAEE-1EB8-66C477A9D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84D0F-E0FB-C91F-14C8-A18917C51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186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5D19-95F8-9102-06E8-ACB193D1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0AF3F4-0674-9E20-B6AC-82ACEF018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DD76F4-EA3A-D053-C122-FA919CF93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169D72-2CC1-1D89-1ACB-29470DDADD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94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A71C-F281-E99C-4FF2-82CCEC28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754BF3-2FC2-520C-7EFD-332BCFD28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5A6A62-4C98-29C4-40A8-8E73D25A8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66C883-04F1-D571-6460-E0390144C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958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FF854-975A-7B8B-33DD-0187D022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028ACC-1A9A-8DD8-D0FE-A5822027B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7A6042-EB96-B26B-11E7-CC200D64E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18173-9844-4D8E-E76D-7585FDCC3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31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BEB1-F84C-B8D4-94E9-E4E58A39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225686-028D-2E3D-78C6-C6FF1DDA6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EDF97D-F5DD-AE5E-067A-D768FB919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FDAC1E-342E-5A2D-CE68-74C3C3E16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108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A8554-DC08-73B6-A20F-1CBC9F63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BB40AB-BAB7-3F20-E6E5-64FC02B6F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4E97F2-8DD9-3482-9026-012302B60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04B56E-65B6-A04E-4315-63B325889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75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0C80A-9BC8-F9C4-89B9-1F1CB087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336492-3153-CD93-26BA-30FDAF3F9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DE9CCB-5533-2B05-FB95-F873514BB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F1359-EB7F-6C82-2C80-EC20E9BCA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929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DC46-7979-3C7D-B5F6-E270A862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2661F9-7D1D-8648-5510-EF264B9C6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D03E22-E08A-36D1-A201-B32561D6D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2561A2-CFE0-40FA-279B-95878AA88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159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0B1B-D3A7-3B14-2562-28D6204B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FEF793-C146-0941-792D-43E7081D4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DC6C9A-BC17-C592-1859-D8F6F77B0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04E2E-ABFB-8D85-F628-03789F1FC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451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7EB7B-6B93-EAEE-9218-A5907EDB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96E82E-B6CB-1E7E-1390-D3CC41FEE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A2D060-E50E-BE9D-1507-C17284682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26976-300A-4B07-8D49-C07A412C7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24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5A164-D2A5-5DE2-A422-9594A82E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98A35D-BD3A-6485-6B45-395313F65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4DE17D-6E3E-A81C-C1A6-3714D39C2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2EBDF-7EAD-5157-605F-956E036E8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422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5FD24-BA19-6A3F-9DB2-5DB2F946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9C4514-30F8-FA1D-92A0-85D291FF9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573B7A-38D1-9394-4521-54DFE6811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BD9D2-D170-5158-695E-72E6C0C7F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24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A40F-6BED-956C-00CB-2D250184A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5A1B3-2A2C-9FCD-A7B3-B1F8EAF94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1BA93F-CD07-FEA0-FC15-028E60295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1BA32-236E-0F58-7709-00A9B3BA2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394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606A8-B028-270C-8646-80322559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49E73C-46DD-BB91-57A0-3EA76B34C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2B5559-52F9-1536-13CB-C214B54D1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ECBFB-7122-B0FD-6991-614DF8307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74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32B9-6024-D8AB-ADCB-6C2A0530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582767-F8C4-AECC-197A-667804345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FC4E0B-6E32-3365-1391-B0A25D6A1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6C85D7-03FC-DA7C-855E-9796A2251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66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DF6A2-BF25-EF08-0FB5-A76FC52B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2161F9-A6D3-6064-A74B-518EEC543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B4CE49-777F-3B5D-F3B5-F89C18AD5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FF6893-1DF0-9EB0-7483-A5C67E5EA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227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198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D7C2-99E5-5317-1A84-ECE5A75A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089F4E-BEA2-656C-03C0-A0331C6EC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B0643A-70C4-CB5C-EED7-3D344D6DC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08ED2-EF29-9472-A84F-7EEEFC3B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71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FF9BA-F6B4-1FDE-04A5-8D70FC7A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1F86C5-919B-417B-B35A-4B242E4BA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C87DC9-BEF3-2595-5920-69BF5944F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C8BE14-F501-DD6C-CB19-BC382DEEA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8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A3FD1-BDD7-30EB-B365-8AE8CC21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BDF96F-FD6F-C135-1995-7E5866BE1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5D1659-8BF0-360B-A65A-167B3B4B8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0D8A1-4ED2-2B73-7B33-F861E80C1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30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E62D-92C4-6280-AE32-3476C13E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EC89BF-EB46-2C1E-4A4F-23C383ADB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C3D696-8410-1E9A-5AC4-F5390AF36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6B0EA8-C896-A894-6E6E-4DE0BF2AE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668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074AC-57BB-9C62-DE1B-5A04BD6C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34A7AE-D638-7104-37BD-6344CF94E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0ECB6F-D11F-9542-D352-9F8CA78E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8994A-8D9A-55D2-E51E-C979EF0B0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14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00C5C-68A5-9C3F-10F6-64BAE544C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E55ADB-5014-7C12-AD15-66B60CC54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816B50-9DD9-DAE5-923E-CF7E18A58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0B161-6317-0140-B59F-710A03836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453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90F3D-3E6B-076D-2EBF-CE72EA55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C6FCC1-6A14-834C-CEEC-858F311AA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C4B416-94FC-1205-3936-52D374D54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C5D66-F7A9-05B7-B357-C54F31B6C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509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C1C4-6A75-32C9-97CF-66C23B79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7EBA4-63F4-12B6-478C-97B57089A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6A2AAC-F34C-077F-76D3-2F50B26B9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4DB7D-B8EC-998A-D281-D9FD3BE72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374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6CF9-D53F-AA68-9DC0-C27E8D997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910AF7-5311-1271-627F-3400B7DD4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B46984-5785-087D-14AA-FF1B1D725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54FC3-25E8-4826-151D-C33A8A96B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61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53E7A-B2AC-D26C-6672-B6CAF022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F73FDE-278D-93E0-A4B2-ED019DF1D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357288-FAB3-5BA4-CB29-E976FB38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2D2AF9-D596-D559-C705-30762961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75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1D0CE-D740-F3F3-6D01-3E4C03642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C14E77-63C4-47A0-246D-4865C27A2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9C728A-17D4-B96D-4294-9B3623C65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994200-ADA3-8C88-7F80-77F106EC6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524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82488-649F-A619-07C3-BE33B961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E57608-2B83-5791-6424-D292B4F77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08CCA2-5628-703F-3BCB-D0C81E5F8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236A98-CF0D-CB61-6290-7B56B21EE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7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5F12-6063-29F4-34DF-10F75B61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D9B1C6-CA4C-5F94-4E96-28BB7D669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E19FD-230F-A5FA-A7DD-2F88DC666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5C71FA-AAFB-3B5C-1DE2-44A66366F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276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FF792-F7A3-B367-32D9-4F6A91BDB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6E014-D166-793C-9F58-4A60EFEBA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A2BB0B-F53F-BC51-899E-1E64A13E0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DB1C7C-D716-3E21-FEA3-264CE9F0D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7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86220" y="612775"/>
            <a:ext cx="958215" cy="457835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6515" cy="4578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0"/>
            <a:ext cx="9144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9144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045"/>
            <a:ext cx="37338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055"/>
            <a:ext cx="37338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7205"/>
            <a:ext cx="306324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20" y="588645"/>
            <a:ext cx="16002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45" y="-1905"/>
            <a:ext cx="5778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305" y="-1905"/>
            <a:ext cx="2730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255" y="-1905"/>
            <a:ext cx="8890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905"/>
            <a:ext cx="27305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635"/>
            <a:ext cx="54610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90" y="635"/>
            <a:ext cx="8890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170"/>
            <a:ext cx="82296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220" y="612775"/>
            <a:ext cx="95758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2/18/2025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990" y="25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47320" y="6493510"/>
            <a:ext cx="193357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0470" y="6493510"/>
            <a:ext cx="26866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-1199" y="1503110"/>
            <a:ext cx="9143419" cy="1471295"/>
          </a:xfrm>
        </p:spPr>
        <p:txBody>
          <a:bodyPr vert="horz" wrap="square" lIns="91440" tIns="45720" rIns="91440" bIns="45720" numCol="1" anchor="t">
            <a:normAutofit fontScale="90000"/>
          </a:bodyPr>
          <a:lstStyle/>
          <a:p>
            <a:pPr marL="0" indent="0" algn="ctr" defTabSz="508000" eaLnBrk="1" hangingPunct="1">
              <a:buFontTx/>
              <a:buNone/>
            </a:pP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2025 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공통세미나 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altLang="ko-KR" sz="3600" b="1" dirty="0" err="1">
                <a:latin typeface="Arial" charset="0"/>
                <a:ea typeface="Arial" charset="0"/>
                <a:cs typeface="Arial" charset="0"/>
              </a:rPr>
              <a:t>PyG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altLang="ko-KR" sz="3600" b="1" dirty="0" err="1">
                <a:latin typeface="Arial" charset="0"/>
                <a:ea typeface="Arial" charset="0"/>
                <a:cs typeface="Arial" charset="0"/>
              </a:rPr>
              <a:t>Pytorch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ko-KR" sz="3600" b="1" dirty="0" err="1">
                <a:latin typeface="Arial" charset="0"/>
                <a:ea typeface="Arial" charset="0"/>
                <a:cs typeface="Arial" charset="0"/>
              </a:rPr>
              <a:t>Geomeric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)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ch10,11. </a:t>
            </a:r>
            <a:r>
              <a:rPr lang="en-US" altLang="ko-KR" sz="3600" b="1" dirty="0" err="1">
                <a:latin typeface="Arial" charset="0"/>
                <a:ea typeface="Arial" charset="0"/>
                <a:cs typeface="Arial" charset="0"/>
              </a:rPr>
              <a:t>deepwalk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 &amp; node2vec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b="1" dirty="0" err="1">
                <a:latin typeface="Arial" charset="0"/>
                <a:ea typeface="Arial" charset="0"/>
                <a:cs typeface="Arial" charset="0"/>
              </a:rPr>
              <a:t>node2vec</a:t>
            </a:r>
            <a:endParaRPr lang="ko-KR" altLang="en-US" sz="2000" dirty="0">
              <a:latin typeface="Arial" charset="0"/>
              <a:ea typeface="돋움" charset="0"/>
              <a:cs typeface="Arial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69080"/>
            <a:ext cx="6401435" cy="175323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64135" indent="0" algn="ctr" defTabSz="508000" eaLnBrk="1" hangingPunct="1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cs typeface="Arial" charset="0"/>
              </a:rPr>
              <a:t>2025. 02. 18 </a:t>
            </a: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cs typeface="Arial" charset="0"/>
              </a:rPr>
              <a:t>전종우</a:t>
            </a: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  <a:cs typeface="Arial" charset="0"/>
              </a:rPr>
              <a:t>junjongwoo30@naver.com</a:t>
            </a:r>
            <a:endParaRPr lang="ko-KR" altLang="en-US" sz="11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410F2-49E3-C412-2A34-B60FF0D76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2165B-AAC4-34F5-FDB1-5436A0C56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FB72F9-D4A2-61D5-A1AF-6ACA744E04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3B57E6DB-EF31-A02F-A077-25F0086BDB14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4982C66E-B5A1-3A61-7EF0-1A3C3A6D7F42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C21B03D8-7B86-9DAC-9B61-F1641880038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B273FB83-D6DD-E7F5-68CE-6F943AB0F28E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2B1D34-6F56-055D-6011-682C070167FA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</a:p>
          <a:p>
            <a:pPr algn="ctr"/>
            <a:r>
              <a:rPr lang="en-US" altLang="ko-KR" sz="1200" dirty="0"/>
              <a:t>(v5)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61AB5F7-1C7F-D700-F8FA-AC3C99400FC1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EA7B26-02CB-A6D0-74F3-3B32E4DB63BC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340B072-0B0B-B128-B149-9635F16C1C7B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99E2B20-1FFD-589A-5AF6-07ADEDFC0401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6257737-9FC9-15EE-C551-1AF668FF961E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AA44BBB-CC4C-A2BC-88C8-BE5D54E1902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B001FC2-C5E6-697A-6869-67C33EC4D859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7D168A7-CC5D-FBE2-F24A-FB46AF0B2614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9F0AAA-4744-A3AD-CF38-E8CDCA85BC12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C39B3B7-48AA-1C72-7217-E534AE6983D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CE3C7BA7-457D-91F3-3DFF-E34093DFD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4991F79-D220-7CDD-FD9F-632B102D98E0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D2DD22D-C468-72F2-DF03-19CA4093077E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3182D8-8DB5-FD66-6E97-55AEDFD47F08}"/>
              </a:ext>
            </a:extLst>
          </p:cNvPr>
          <p:cNvSpPr txBox="1"/>
          <p:nvPr/>
        </p:nvSpPr>
        <p:spPr>
          <a:xfrm>
            <a:off x="2144754" y="548181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sequence: v5, 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B0BD0-75C1-E085-2D4D-252C6E00E0EB}"/>
              </a:ext>
            </a:extLst>
          </p:cNvPr>
          <p:cNvSpPr txBox="1"/>
          <p:nvPr/>
        </p:nvSpPr>
        <p:spPr>
          <a:xfrm>
            <a:off x="2377670" y="3700870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68FD8-EAE5-98D2-7F4C-DA5233022ACC}"/>
              </a:ext>
            </a:extLst>
          </p:cNvPr>
          <p:cNvSpPr txBox="1"/>
          <p:nvPr/>
        </p:nvSpPr>
        <p:spPr>
          <a:xfrm>
            <a:off x="3410489" y="4310206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7642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B9572-958F-CAD3-EA5D-649E7850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4F3FE-4CF7-0DE1-C9B0-1DFACE4E8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D879B-11FE-6DA1-95EC-E8B039C609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4BDB560A-CB66-7393-6110-FB76F1ACB094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88C32525-A548-7C38-6A99-72468B998D70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A75BD698-D1D8-1DB3-D8D1-624107CDEB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DE793D51-79DC-C1E4-40A9-09086A076FEB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BF2C539-9E24-53F5-B06C-31A5409F0A57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</a:p>
          <a:p>
            <a:pPr algn="ctr"/>
            <a:r>
              <a:rPr lang="en-US" altLang="ko-KR" sz="1200" dirty="0"/>
              <a:t>(v5)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7E70257-51FA-AD9A-27ED-53A4924EB451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DD5E9AB-CE70-5733-29E5-9539ED685A99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</a:p>
          <a:p>
            <a:pPr algn="ctr"/>
            <a:r>
              <a:rPr lang="en-US" altLang="ko-KR" sz="1400" dirty="0"/>
              <a:t>(v2)</a:t>
            </a:r>
            <a:endParaRPr lang="ko-KR" altLang="en-US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D2875D-DC72-C02A-039E-508B3E14C55C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D9E0F81-70E8-42DC-5011-844A65E63765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0B3AC55-691E-0653-41ED-3186B88D5532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022C250-6D3B-6B1C-9665-6A71398B6585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661F44-4C7C-4BA7-2895-05371C038D7B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FE7256C-9BD6-B71C-DBFB-CBF76D2386AD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4E272CC-7B5F-C265-6E22-D064DE62B8BE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169204-CAE8-411E-AC47-0252C502024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6DBC68C-0DB7-8CA8-47B6-7ECC2D59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EC6AB-3B68-D1E9-9C0E-5402E5A86998}"/>
              </a:ext>
            </a:extLst>
          </p:cNvPr>
          <p:cNvSpPr txBox="1"/>
          <p:nvPr/>
        </p:nvSpPr>
        <p:spPr>
          <a:xfrm>
            <a:off x="2826737" y="1569771"/>
            <a:ext cx="349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 : return parameter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in-out parameter = 0.5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20539-041B-68E7-8127-C06E0A9293CA}"/>
              </a:ext>
            </a:extLst>
          </p:cNvPr>
          <p:cNvSpPr txBox="1"/>
          <p:nvPr/>
        </p:nvSpPr>
        <p:spPr>
          <a:xfrm>
            <a:off x="3282367" y="4297610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0.5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F5B95-2EAF-BFB5-8659-14EA3D5307BF}"/>
              </a:ext>
            </a:extLst>
          </p:cNvPr>
          <p:cNvSpPr txBox="1"/>
          <p:nvPr/>
        </p:nvSpPr>
        <p:spPr>
          <a:xfrm>
            <a:off x="3315581" y="3166542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DA239A-FB69-BFC0-68D5-BA8D442BAB5E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180D17-AB2D-B093-65CB-814D1650DCD1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950F410-B9AB-681C-8D0C-D66A306951D5}"/>
              </a:ext>
            </a:extLst>
          </p:cNvPr>
          <p:cNvSpPr txBox="1"/>
          <p:nvPr/>
        </p:nvSpPr>
        <p:spPr>
          <a:xfrm>
            <a:off x="4149771" y="3081028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2D8ED6-A6FF-CE4E-925C-8E3AC3BE5ECC}"/>
              </a:ext>
            </a:extLst>
          </p:cNvPr>
          <p:cNvSpPr txBox="1"/>
          <p:nvPr/>
        </p:nvSpPr>
        <p:spPr>
          <a:xfrm>
            <a:off x="4428465" y="3953286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9CBFC2-D581-8BF7-838E-24AE3991596A}"/>
              </a:ext>
            </a:extLst>
          </p:cNvPr>
          <p:cNvSpPr txBox="1"/>
          <p:nvPr/>
        </p:nvSpPr>
        <p:spPr>
          <a:xfrm>
            <a:off x="2144754" y="548181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sequence: v5, v2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339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42A44-DDB2-313F-521D-7C15FB3A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B0F73-800A-81C3-1B38-CC9F9E858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2B0E4-C43B-9959-F4AF-8CA2BF239A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CBD64EE7-A2DC-93F9-D412-A4F7793CFA6C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DE7D3A49-B512-4847-1017-99DF9E58F42D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02973E08-2BE7-CF83-1758-72E72FD9904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1DDB16C9-889F-13B3-EC74-13AC96C206F2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91300F9-28CA-9DA9-DC50-DEC1B12E3424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A9D2B19-5507-9839-AEB6-929B31D65D4E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7D4CF42-5D25-389D-9E45-728B3F580CBC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</a:t>
            </a:r>
          </a:p>
          <a:p>
            <a:pPr algn="ctr"/>
            <a:r>
              <a:rPr lang="en-US" altLang="ko-KR" sz="1400" dirty="0"/>
              <a:t>(v2)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E7A445-D1E6-4F07-4D6F-E7ED44B4C58E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</a:p>
          <a:p>
            <a:pPr algn="ctr"/>
            <a:r>
              <a:rPr lang="en-US" altLang="ko-KR" sz="1400" dirty="0"/>
              <a:t>(v3)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22B171A-C284-95C9-17AA-65CF22140CEC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845044-2F83-E80F-317E-AF96FACEC59D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65DE16-774D-B667-B0C3-2BDA8839372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1D9B35C-8CCD-6A81-6158-7497DE70A5C8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AAE8BB1-008E-3944-7F74-06891ED2A85E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F291A13-485C-2E4B-A814-458C1E5CC001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DA39E9-6306-738E-A8A1-0F4DEF56164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F8FAA60F-BFC6-0B12-0359-4E7373142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B0AE7-F408-C880-364F-1106795A33C4}"/>
              </a:ext>
            </a:extLst>
          </p:cNvPr>
          <p:cNvSpPr txBox="1"/>
          <p:nvPr/>
        </p:nvSpPr>
        <p:spPr>
          <a:xfrm>
            <a:off x="2826737" y="1569771"/>
            <a:ext cx="349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 : return parameter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in-out parameter = 0.5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0922B0-2D4B-E83D-ED05-2BE7478A2C2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6F9B77-B5C3-D93C-6D90-94744FAB5C30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0FAF5E-1B9C-55B1-AB69-5AA5D9B30D64}"/>
              </a:ext>
            </a:extLst>
          </p:cNvPr>
          <p:cNvSpPr txBox="1"/>
          <p:nvPr/>
        </p:nvSpPr>
        <p:spPr>
          <a:xfrm>
            <a:off x="2144754" y="548181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sequence: v5, v2, v3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001B9-F0F6-32FD-160D-D9493762ECDF}"/>
              </a:ext>
            </a:extLst>
          </p:cNvPr>
          <p:cNvSpPr txBox="1"/>
          <p:nvPr/>
        </p:nvSpPr>
        <p:spPr>
          <a:xfrm>
            <a:off x="4325945" y="3393234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0.5</a:t>
            </a:r>
            <a:endParaRPr lang="ko-KR" altLang="en-US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A62046-3D54-4E5D-93FE-03F6B68CD6B2}"/>
              </a:ext>
            </a:extLst>
          </p:cNvPr>
          <p:cNvSpPr txBox="1"/>
          <p:nvPr/>
        </p:nvSpPr>
        <p:spPr>
          <a:xfrm>
            <a:off x="3666260" y="2690859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DC9874-D415-1CC8-51DF-D8AB7EBFBEB2}"/>
              </a:ext>
            </a:extLst>
          </p:cNvPr>
          <p:cNvSpPr txBox="1"/>
          <p:nvPr/>
        </p:nvSpPr>
        <p:spPr>
          <a:xfrm>
            <a:off x="5775622" y="2825568"/>
            <a:ext cx="278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9605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23FD-B9AB-E211-2BCA-F4EA43BBA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6C7BE-173A-BAA9-E7F0-3CF7021C18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9B420-B9C3-B57F-AED0-6068B384B9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7BCE3438-55C4-BC52-B74C-0FE3D9312736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43C20C2F-746D-866C-68C2-03201C4D0BBC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7F7B2C44-2B39-6092-3374-8BCB19A4792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451C1977-1542-3E4E-9541-C9DE8918E89E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0826F98-C8F1-E73E-3CB8-8C750888367E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EAE3F28-31CA-08A4-3113-96FE08E34635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1F73921-DFB7-9752-ED42-A9A3FDDB515E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38D5C13-A179-A2F5-F048-03EB2C3B94D6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4D68C1E-400D-FC89-0DE5-2837B95743D9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8CAEBFE-0902-74EB-8AD5-49B5E5D452FF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86C96EA-CA0F-11DA-E518-9CAD1140B4BB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BB1DC3-39C0-33D6-E50E-6E456F3E36DB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22A1AF-683B-5467-6B58-34A399B1219B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95180D-BEA3-9C6A-5AFA-AA31B0E8FC41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F0AA38E-ADD6-E666-1BB1-9EDA9C7686C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98BDF647-1E8A-D19E-9E5D-0F366B53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94036CE-E3C0-4849-46EC-130359E42592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880C3CA-7458-205E-E0F0-98F0EAC72B97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E4BB10-44C3-A010-A50B-1C6E9C3E6690}"/>
              </a:ext>
            </a:extLst>
          </p:cNvPr>
          <p:cNvSpPr txBox="1"/>
          <p:nvPr/>
        </p:nvSpPr>
        <p:spPr>
          <a:xfrm>
            <a:off x="2144754" y="5481811"/>
            <a:ext cx="3867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sequence: v5, v2, v3, v4</a:t>
            </a:r>
          </a:p>
          <a:p>
            <a:r>
              <a:rPr lang="ko-KR" altLang="en-US" dirty="0"/>
              <a:t>동질성에 중점을 둔 랜덤 워크</a:t>
            </a:r>
            <a:r>
              <a:rPr lang="en-US" altLang="ko-KR" dirty="0"/>
              <a:t>(DFS)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4CDFE-C83C-DDB8-AA75-FA9D280FCC68}"/>
              </a:ext>
            </a:extLst>
          </p:cNvPr>
          <p:cNvSpPr txBox="1"/>
          <p:nvPr/>
        </p:nvSpPr>
        <p:spPr>
          <a:xfrm>
            <a:off x="2826737" y="1569771"/>
            <a:ext cx="349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 : return parameter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in-out parameter = 0.5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0CA6223-EF58-C197-DC74-73E09917F796}"/>
              </a:ext>
            </a:extLst>
          </p:cNvPr>
          <p:cNvCxnSpPr/>
          <p:nvPr/>
        </p:nvCxnSpPr>
        <p:spPr>
          <a:xfrm flipV="1">
            <a:off x="3342247" y="4267237"/>
            <a:ext cx="360040" cy="3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2CFE341-5A71-12AC-5072-22F8F4FCCB46}"/>
              </a:ext>
            </a:extLst>
          </p:cNvPr>
          <p:cNvCxnSpPr/>
          <p:nvPr/>
        </p:nvCxnSpPr>
        <p:spPr>
          <a:xfrm flipV="1">
            <a:off x="4380746" y="3348669"/>
            <a:ext cx="360040" cy="3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8D377C-5F19-8D18-D3F4-F3EC340266CF}"/>
              </a:ext>
            </a:extLst>
          </p:cNvPr>
          <p:cNvCxnSpPr>
            <a:cxnSpLocks/>
          </p:cNvCxnSpPr>
          <p:nvPr/>
        </p:nvCxnSpPr>
        <p:spPr>
          <a:xfrm>
            <a:off x="5580112" y="3245024"/>
            <a:ext cx="737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12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F00B-73BB-8D25-8100-C92062FF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6E338-5951-E30D-B15E-001C63847A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02BBE8-0A7C-BDB6-5684-0C6E84B2EE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C3477F0-775C-B5C7-1F4C-BDAE7C4E6136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8680C4F6-CFCF-E614-5FEF-93A0BD286763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F231B98D-38D1-FDA8-F1C4-B62F448F420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220561C9-A326-85A2-E18D-9E452EEF076D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CBB0D0-EACF-4A60-2F13-0E8F91C7A644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669B489-E9E6-1569-A144-3F902BBF15F2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7D84B6-B388-B9A7-AFF8-5FB8ED9422ED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1D02666-F909-BF60-6472-881072CF0607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170BA5F-76E8-BBC7-608B-4DF4D94751C6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04C8851-2BF0-4F08-F24E-6BE7AF7B22D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B7F2489-0645-E677-7BBF-B4872844CC92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2D27BEF-151C-78ED-07DD-FFA3A0B90DB6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1D73777-414F-DD12-F085-860CDAF69B2E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937060-3220-D421-A0AE-38C64DCA284F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6D1E4D-C556-E2E5-713D-1D046DB1AA58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CC5FF8E9-0F8B-A673-45CA-8CC9A501D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BB92B70-24E9-8703-F153-3ED7CB02470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564B5D7-C9A2-C48E-8E64-6E05F5358FE9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5A0C3F-5028-AC2A-A147-434CC845DDAC}"/>
              </a:ext>
            </a:extLst>
          </p:cNvPr>
          <p:cNvSpPr txBox="1"/>
          <p:nvPr/>
        </p:nvSpPr>
        <p:spPr>
          <a:xfrm>
            <a:off x="1687644" y="5481811"/>
            <a:ext cx="452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 sequence: v5, v2, v1, v3</a:t>
            </a:r>
          </a:p>
          <a:p>
            <a:r>
              <a:rPr lang="ko-KR" altLang="en-US" dirty="0"/>
              <a:t>구조적 동등성에 중점을 둔 랜덤 워크</a:t>
            </a:r>
            <a:r>
              <a:rPr lang="en-US" altLang="ko-KR" dirty="0"/>
              <a:t>(BFS)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1704-66E6-676B-385E-1BAD0E47FA65}"/>
              </a:ext>
            </a:extLst>
          </p:cNvPr>
          <p:cNvSpPr txBox="1"/>
          <p:nvPr/>
        </p:nvSpPr>
        <p:spPr>
          <a:xfrm>
            <a:off x="2826737" y="1569771"/>
            <a:ext cx="349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 : return parameter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in-out parameter = 2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C9BBA56-FFD1-D618-9C14-F767869D7502}"/>
              </a:ext>
            </a:extLst>
          </p:cNvPr>
          <p:cNvCxnSpPr/>
          <p:nvPr/>
        </p:nvCxnSpPr>
        <p:spPr>
          <a:xfrm flipV="1">
            <a:off x="3304207" y="4195949"/>
            <a:ext cx="360040" cy="337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5FAAFBA-63A5-A4F2-CACC-D9600F24B1AC}"/>
              </a:ext>
            </a:extLst>
          </p:cNvPr>
          <p:cNvCxnSpPr>
            <a:cxnSpLocks/>
          </p:cNvCxnSpPr>
          <p:nvPr/>
        </p:nvCxnSpPr>
        <p:spPr>
          <a:xfrm flipH="1" flipV="1">
            <a:off x="3002299" y="3449867"/>
            <a:ext cx="481928" cy="17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E552E28-7BB0-278E-A3F0-2AE93178C175}"/>
              </a:ext>
            </a:extLst>
          </p:cNvPr>
          <p:cNvCxnSpPr>
            <a:cxnSpLocks/>
          </p:cNvCxnSpPr>
          <p:nvPr/>
        </p:nvCxnSpPr>
        <p:spPr>
          <a:xfrm flipV="1">
            <a:off x="3243263" y="2802836"/>
            <a:ext cx="1174476" cy="15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868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146E-6058-0738-BE3D-C0A143D75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B7C27-6D3E-FB5A-B5A4-49FF39F07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CEB82D-F02D-FE4B-B38A-C9D88226A3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15AD125-AA3C-AD9F-A6F2-C17446875250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E1CB65C8-DFCB-A85E-2849-F19536EC7483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5525B746-464B-8213-6CC2-D8A3FCFE7B3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2.3 Negative Sampling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3D434E4-4A64-4E13-9A9C-01CEC35C7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276872"/>
            <a:ext cx="3658111" cy="1009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890261-CC87-3800-C6DC-5B74CC962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3703460"/>
            <a:ext cx="3916232" cy="17472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6B11BF-E5E7-AEE1-63B6-D3850D2424F6}"/>
              </a:ext>
            </a:extLst>
          </p:cNvPr>
          <p:cNvSpPr txBox="1"/>
          <p:nvPr/>
        </p:nvSpPr>
        <p:spPr>
          <a:xfrm>
            <a:off x="1925796" y="5721363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=&gt; </a:t>
            </a:r>
            <a:r>
              <a:rPr lang="ko-KR" altLang="en-US" dirty="0"/>
              <a:t>모든 노드에 대해 </a:t>
            </a:r>
            <a:r>
              <a:rPr lang="ko-KR" altLang="en-US" dirty="0" err="1"/>
              <a:t>소프트맥스</a:t>
            </a:r>
            <a:r>
              <a:rPr lang="ko-KR" altLang="en-US" dirty="0"/>
              <a:t> 정규화 필요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F7A548-D2DD-536D-C142-AB03CD84B845}"/>
              </a:ext>
            </a:extLst>
          </p:cNvPr>
          <p:cNvSpPr txBox="1"/>
          <p:nvPr/>
        </p:nvSpPr>
        <p:spPr>
          <a:xfrm>
            <a:off x="2461664" y="173395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ko-KR" altLang="en-US" dirty="0"/>
              <a:t>가 중심 </a:t>
            </a:r>
            <a:r>
              <a:rPr lang="ko-KR" altLang="en-US" dirty="0" err="1"/>
              <a:t>노드일때</a:t>
            </a:r>
            <a:r>
              <a:rPr lang="ko-KR" altLang="en-US" dirty="0"/>
              <a:t> </a:t>
            </a:r>
            <a:r>
              <a:rPr lang="en-US" altLang="ko-KR" dirty="0" err="1"/>
              <a:t>v</a:t>
            </a:r>
            <a:r>
              <a:rPr lang="en-US" altLang="ko-KR" sz="1100" dirty="0" err="1"/>
              <a:t>c</a:t>
            </a:r>
            <a:r>
              <a:rPr lang="ko-KR" altLang="en-US" dirty="0"/>
              <a:t> 가 주변 노드일 확률</a:t>
            </a:r>
          </a:p>
        </p:txBody>
      </p:sp>
    </p:spTree>
    <p:extLst>
      <p:ext uri="{BB962C8B-B14F-4D97-AF65-F5344CB8AC3E}">
        <p14:creationId xmlns:p14="http://schemas.microsoft.com/office/powerpoint/2010/main" val="307387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56E0-A51D-7626-988B-297A5A8DE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78814-9F42-0039-655E-51F284411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81AD27-71D8-14DB-3D71-CF51B5ED15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86B38D5B-22A2-9137-1DFA-F9A79D470207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59F53D65-D4B4-3346-9C43-EE71652C4115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CC625BB8-1907-197C-C5E3-59D95203A8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2.3 Negative Sampling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0C32D-80F0-F957-357A-D086F8BC469E}"/>
              </a:ext>
            </a:extLst>
          </p:cNvPr>
          <p:cNvSpPr txBox="1"/>
          <p:nvPr/>
        </p:nvSpPr>
        <p:spPr>
          <a:xfrm>
            <a:off x="62791" y="5133091"/>
            <a:ext cx="9120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 노드 </a:t>
            </a:r>
            <a:r>
              <a:rPr lang="en-US" altLang="ko-KR" dirty="0"/>
              <a:t>v</a:t>
            </a:r>
            <a:r>
              <a:rPr lang="ko-KR" altLang="en-US" dirty="0"/>
              <a:t>와 실제 </a:t>
            </a:r>
            <a:r>
              <a:rPr lang="ko-KR" altLang="en-US" dirty="0" err="1"/>
              <a:t>주변노드</a:t>
            </a:r>
            <a:r>
              <a:rPr lang="en-US" altLang="ko-KR" dirty="0"/>
              <a:t>(Positive Sample)</a:t>
            </a:r>
            <a:r>
              <a:rPr lang="ko-KR" altLang="en-US" dirty="0"/>
              <a:t> 관계는 강화</a:t>
            </a:r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같은 벡터 방향으로 조정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실제로 연결되지 않았지만 랜덤으로 선택된 </a:t>
            </a:r>
            <a:r>
              <a:rPr lang="ko-KR" altLang="en-US" dirty="0" err="1"/>
              <a:t>주변노드</a:t>
            </a:r>
            <a:r>
              <a:rPr lang="en-US" altLang="ko-KR" dirty="0"/>
              <a:t>(</a:t>
            </a:r>
            <a:r>
              <a:rPr lang="en-US" altLang="ko-KR" dirty="0" err="1"/>
              <a:t>Negavie</a:t>
            </a:r>
            <a:r>
              <a:rPr lang="en-US" altLang="ko-KR" dirty="0"/>
              <a:t> Sample)</a:t>
            </a:r>
            <a:r>
              <a:rPr lang="ko-KR" altLang="en-US" dirty="0"/>
              <a:t> 관계는 약화</a:t>
            </a:r>
            <a:endParaRPr lang="en-US" altLang="ko-KR" dirty="0"/>
          </a:p>
          <a:p>
            <a:pPr lvl="1"/>
            <a:r>
              <a:rPr lang="en-US" altLang="ko-KR" dirty="0"/>
              <a:t>	=&gt; </a:t>
            </a:r>
            <a:r>
              <a:rPr lang="ko-KR" altLang="en-US" dirty="0"/>
              <a:t>다른 벡터 방향으로 조정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90F9597-4C26-668E-C054-A479965E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825976"/>
            <a:ext cx="2627035" cy="7336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C4E2A59-62FB-D8E5-9D87-1898571BE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58" y="3092913"/>
            <a:ext cx="3460951" cy="7513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6A50CD-B171-67FF-E02B-838FC7768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012" y="3016107"/>
            <a:ext cx="4153480" cy="905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11D8C4-C009-067A-8876-AF7AFA56778A}"/>
              </a:ext>
            </a:extLst>
          </p:cNvPr>
          <p:cNvSpPr txBox="1"/>
          <p:nvPr/>
        </p:nvSpPr>
        <p:spPr>
          <a:xfrm>
            <a:off x="1323077" y="3866300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내적이 </a:t>
            </a:r>
            <a:r>
              <a:rPr lang="en-US" altLang="ko-KR" dirty="0"/>
              <a:t>1</a:t>
            </a:r>
            <a:r>
              <a:rPr lang="ko-KR" altLang="en-US" dirty="0"/>
              <a:t>에 가까워지도록</a:t>
            </a:r>
            <a:endParaRPr lang="en-US" altLang="ko-KR" dirty="0"/>
          </a:p>
          <a:p>
            <a:pPr algn="ctr"/>
            <a:r>
              <a:rPr lang="en-US" altLang="ko-KR" dirty="0"/>
              <a:t>-log(1) = 0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34266-171D-D197-2B1B-E4C8B899F180}"/>
              </a:ext>
            </a:extLst>
          </p:cNvPr>
          <p:cNvSpPr txBox="1"/>
          <p:nvPr/>
        </p:nvSpPr>
        <p:spPr>
          <a:xfrm>
            <a:off x="5220072" y="3843905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내적이 </a:t>
            </a:r>
            <a:r>
              <a:rPr lang="en-US" altLang="ko-KR" dirty="0"/>
              <a:t>0</a:t>
            </a:r>
            <a:r>
              <a:rPr lang="ko-KR" altLang="en-US" dirty="0"/>
              <a:t>에 가까워지도록</a:t>
            </a:r>
            <a:endParaRPr lang="en-US" altLang="ko-KR" dirty="0"/>
          </a:p>
          <a:p>
            <a:pPr algn="ctr"/>
            <a:r>
              <a:rPr lang="en-US" altLang="ko-KR" dirty="0"/>
              <a:t>log(1-0)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8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2377-0798-B5E9-E0EF-F92FA807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AAB94-063A-207E-827F-47016F312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2E2E06-7DBB-38FB-4273-ADDA9C9FB7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B75AB40-A34B-A0A2-B907-D3ADD8BE1EEC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569D8A3A-0B45-7945-173A-DD2D0C63E4F1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7A9E736-B9D2-3CCA-D6F6-1709363717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2.3 Negative Sampling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A1B4FBC-7D54-9E8B-AA99-37696ED4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958"/>
          <a:stretch/>
        </p:blipFill>
        <p:spPr>
          <a:xfrm>
            <a:off x="2570415" y="1786444"/>
            <a:ext cx="3972479" cy="1427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E5E920-343E-0424-670C-044897B7C2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951"/>
          <a:stretch/>
        </p:blipFill>
        <p:spPr>
          <a:xfrm>
            <a:off x="2571471" y="4360481"/>
            <a:ext cx="4001058" cy="1427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BB2C3B-98F4-03FE-8478-22017110E3BA}"/>
              </a:ext>
            </a:extLst>
          </p:cNvPr>
          <p:cNvSpPr txBox="1"/>
          <p:nvPr/>
        </p:nvSpPr>
        <p:spPr>
          <a:xfrm>
            <a:off x="1798950" y="5877005"/>
            <a:ext cx="5451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/>
              <a:t>랜덤으로 선택된 음성 샘플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B564E-E341-AB53-8165-55887DF3906D}"/>
              </a:ext>
            </a:extLst>
          </p:cNvPr>
          <p:cNvSpPr txBox="1"/>
          <p:nvPr/>
        </p:nvSpPr>
        <p:spPr>
          <a:xfrm>
            <a:off x="1138611" y="3268402"/>
            <a:ext cx="68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중심 노드와 실제로 연결된 주변 노드들로 이루어진 양성샘플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97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094C-D8C6-91E4-72A3-3B493C943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94A08-36E5-7D03-2506-D58A6C17B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C7717-67D1-0B67-EC08-3D8C9E8BC8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8933B674-9B86-4820-41A3-208724D62E33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B6D7782E-673B-9ECD-44B1-724430D22E9E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D9296A95-8B0D-1CD4-E381-D53142476A8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3.1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데이터 및 모델 정의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9BB5F95-4F73-C54E-F44E-F3B62DA9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179" y="1807615"/>
            <a:ext cx="3238952" cy="11431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32C48D-3063-3258-8FCB-41FA16A4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215" y="3145312"/>
            <a:ext cx="4987570" cy="28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8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A9B0-5A67-009E-19C7-A578E658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7B448-7F29-42ED-F5DA-F469AE971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433F3-84E9-CD95-6D7A-682A3C2035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191465A-3273-5CEE-9D98-7B1B3E717584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252AA38C-4A20-32B4-4E74-2D64A03B1C68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EEE3726-AFAD-EE8F-FC9C-2E40F3477F0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3.1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데이터 및 모델 정의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BF3A6A3-50B6-0151-8FAA-65982208F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80" y="1568670"/>
            <a:ext cx="7325239" cy="91052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B09C08A-3678-7126-456E-DAA14259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1" y="2489992"/>
            <a:ext cx="7582958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556792"/>
            <a:ext cx="8230870" cy="432625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indent="-255905" defTabSz="508000"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1. 랜덤 워크</a:t>
            </a:r>
            <a:endParaRPr lang="en-US" altLang="ko-KR" sz="2400" b="1" dirty="0">
              <a:latin typeface="+mn-ea"/>
            </a:endParaRPr>
          </a:p>
          <a:p>
            <a:pPr indent="-255905" defTabSz="508000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2. node2vec</a:t>
            </a:r>
          </a:p>
          <a:p>
            <a:pPr indent="-255905" defTabSz="508000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3. </a:t>
            </a:r>
            <a:r>
              <a:rPr lang="en-US" altLang="ko-KR" sz="2400" b="1" dirty="0" err="1">
                <a:latin typeface="+mn-ea"/>
              </a:rPr>
              <a:t>PyG</a:t>
            </a:r>
            <a:r>
              <a:rPr lang="en-US" altLang="ko-KR" sz="2400" b="1" dirty="0">
                <a:latin typeface="+mn-ea"/>
              </a:rPr>
              <a:t> 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405" y="883285"/>
            <a:ext cx="8229600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A295-A868-4026-52FD-C780AD282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73BD2-8BDE-6F4E-EA4D-B9F917867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6CFDA1-A6F8-B8AC-66EE-7D048BF81A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B6968114-ACC5-F1F4-DC4C-D835B1FA6266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84774AAE-C45F-D1E8-C7EB-94C38BC912D9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047DF20F-1175-E14B-7C70-95414C3DE24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3.1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데이터 및 모델 정의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7B5233E-675F-E788-C9A3-5581B73C4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18" y="1844824"/>
            <a:ext cx="6027964" cy="1908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7413B-B69D-6059-59BE-78E14E6A0EBE}"/>
              </a:ext>
            </a:extLst>
          </p:cNvPr>
          <p:cNvSpPr txBox="1"/>
          <p:nvPr/>
        </p:nvSpPr>
        <p:spPr>
          <a:xfrm>
            <a:off x="1619672" y="4077072"/>
            <a:ext cx="5966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embedding_dim</a:t>
            </a:r>
            <a:r>
              <a:rPr lang="en-US" altLang="ko-KR" dirty="0"/>
              <a:t>: </a:t>
            </a:r>
            <a:r>
              <a:rPr lang="ko-KR" altLang="en-US" dirty="0"/>
              <a:t>각 노드를 </a:t>
            </a:r>
            <a:r>
              <a:rPr lang="en-US" altLang="ko-KR" dirty="0"/>
              <a:t>128</a:t>
            </a:r>
            <a:r>
              <a:rPr lang="ko-KR" altLang="en-US" dirty="0"/>
              <a:t>차원 벡터로 </a:t>
            </a:r>
            <a:r>
              <a:rPr lang="ko-KR" altLang="en-US" dirty="0" err="1"/>
              <a:t>임베딩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Walk_length</a:t>
            </a:r>
            <a:r>
              <a:rPr lang="en-US" altLang="ko-KR" dirty="0"/>
              <a:t>: </a:t>
            </a:r>
            <a:r>
              <a:rPr lang="ko-KR" altLang="en-US" dirty="0"/>
              <a:t>한 랜덤워크의 길이</a:t>
            </a:r>
            <a:r>
              <a:rPr lang="en-US" altLang="ko-KR" dirty="0"/>
              <a:t>(</a:t>
            </a:r>
            <a:r>
              <a:rPr lang="ko-KR" altLang="en-US" dirty="0"/>
              <a:t>시퀀스 길이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Context_size</a:t>
            </a:r>
            <a:r>
              <a:rPr lang="en-US" altLang="ko-KR" dirty="0"/>
              <a:t>: </a:t>
            </a:r>
            <a:r>
              <a:rPr lang="ko-KR" altLang="en-US" dirty="0"/>
              <a:t>윈도우 크기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Walks_per_node</a:t>
            </a:r>
            <a:r>
              <a:rPr lang="en-US" altLang="ko-KR" dirty="0"/>
              <a:t>: </a:t>
            </a:r>
            <a:r>
              <a:rPr lang="ko-KR" altLang="en-US" dirty="0"/>
              <a:t>랜덤 워크 반복 횟수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Num_negative_samples</a:t>
            </a:r>
            <a:r>
              <a:rPr lang="en-US" altLang="ko-KR" dirty="0"/>
              <a:t>: </a:t>
            </a:r>
            <a:r>
              <a:rPr lang="ko-KR" altLang="en-US" dirty="0"/>
              <a:t>네거티브 </a:t>
            </a:r>
            <a:r>
              <a:rPr lang="ko-KR" altLang="en-US" dirty="0" err="1"/>
              <a:t>셈플링</a:t>
            </a:r>
            <a:r>
              <a:rPr lang="ko-KR" altLang="en-US" dirty="0"/>
              <a:t> 개수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p, q: </a:t>
            </a:r>
            <a:r>
              <a:rPr lang="ko-KR" altLang="en-US" dirty="0"/>
              <a:t>바이어스 파라미터</a:t>
            </a:r>
          </a:p>
        </p:txBody>
      </p:sp>
    </p:spTree>
    <p:extLst>
      <p:ext uri="{BB962C8B-B14F-4D97-AF65-F5344CB8AC3E}">
        <p14:creationId xmlns:p14="http://schemas.microsoft.com/office/powerpoint/2010/main" val="52029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F5EB3-AEEA-E26B-DC9F-059B1A14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2E8F4-0140-E261-089C-8188FBF2B1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D1EB5-F48A-A09E-82ED-23694A1731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18330D47-26FB-DBEA-27D6-1FDC10B85B3C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BAFE164D-3897-C756-590B-261F5CB34ADF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63556A7-FC64-2163-4F09-7C49553F23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47536A3-0674-6689-CE6D-BDE537B7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97" y="2819394"/>
            <a:ext cx="5820587" cy="809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C793D7-73C2-FFE5-51F1-A9405AF59936}"/>
              </a:ext>
            </a:extLst>
          </p:cNvPr>
          <p:cNvSpPr txBox="1"/>
          <p:nvPr/>
        </p:nvSpPr>
        <p:spPr>
          <a:xfrm>
            <a:off x="2051720" y="3765233"/>
            <a:ext cx="573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랜덤 워크를 통한 학습 데이터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Batch_size</a:t>
            </a:r>
            <a:r>
              <a:rPr lang="en-US" altLang="ko-KR" dirty="0"/>
              <a:t>: </a:t>
            </a:r>
            <a:r>
              <a:rPr lang="ko-KR" altLang="en-US" dirty="0"/>
              <a:t>한번에 </a:t>
            </a:r>
            <a:r>
              <a:rPr lang="en-US" altLang="ko-KR" dirty="0"/>
              <a:t>128</a:t>
            </a:r>
            <a:r>
              <a:rPr lang="ko-KR" altLang="en-US" dirty="0"/>
              <a:t>개의 노드를 샘플링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Shuffle: </a:t>
            </a:r>
            <a:r>
              <a:rPr lang="ko-KR" altLang="en-US" dirty="0"/>
              <a:t>데이터를 섞어서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Num_workers</a:t>
            </a:r>
            <a:r>
              <a:rPr lang="en-US" altLang="ko-KR" dirty="0"/>
              <a:t>: </a:t>
            </a:r>
            <a:r>
              <a:rPr lang="ko-KR" altLang="en-US" dirty="0"/>
              <a:t>병렬처리 </a:t>
            </a:r>
            <a:r>
              <a:rPr lang="ko-KR" altLang="en-US" dirty="0" err="1"/>
              <a:t>멀티스레딩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8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74997-ACDC-2ACF-6837-2D8FD83E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FB17E-ACB4-1558-B820-73AC2E5116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4220E-CDED-DF37-CE8F-EF0E4D56F7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2F16AB00-A979-B011-DDB7-CAD2BC295EAB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E9BF7E0E-0F7B-F9C6-5A61-481D4639E0D6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A7A9FB80-D264-B6A7-8A77-FC42ED10EC8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98D603A-D504-938D-AED5-B77245A2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556792"/>
            <a:ext cx="3962953" cy="487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7678D-056A-F5FB-1A4F-9AB112380635}"/>
              </a:ext>
            </a:extLst>
          </p:cNvPr>
          <p:cNvSpPr txBox="1"/>
          <p:nvPr/>
        </p:nvSpPr>
        <p:spPr>
          <a:xfrm>
            <a:off x="5109730" y="1741020"/>
            <a:ext cx="3432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노드 개수</a:t>
            </a:r>
            <a:r>
              <a:rPr lang="en-US" altLang="ko-KR" dirty="0"/>
              <a:t>: 2708</a:t>
            </a:r>
          </a:p>
          <a:p>
            <a:r>
              <a:rPr lang="ko-KR" altLang="en-US" dirty="0"/>
              <a:t>배치당 처리하는 </a:t>
            </a:r>
            <a:r>
              <a:rPr lang="ko-KR" altLang="en-US" dirty="0" err="1"/>
              <a:t>노드수</a:t>
            </a:r>
            <a:r>
              <a:rPr lang="en-US" altLang="ko-KR" dirty="0"/>
              <a:t>: 128</a:t>
            </a:r>
          </a:p>
          <a:p>
            <a:endParaRPr lang="en-US" altLang="ko-KR" dirty="0"/>
          </a:p>
          <a:p>
            <a:r>
              <a:rPr lang="en-US" altLang="ko-KR" dirty="0"/>
              <a:t>2708 / 128 = 21.156..</a:t>
            </a:r>
            <a:br>
              <a:rPr lang="en-US" altLang="ko-KR" dirty="0"/>
            </a:br>
            <a:r>
              <a:rPr lang="ko-KR" altLang="en-US" dirty="0"/>
              <a:t>즉 </a:t>
            </a:r>
            <a:r>
              <a:rPr lang="en-US" altLang="ko-KR" dirty="0"/>
              <a:t>22</a:t>
            </a:r>
            <a:r>
              <a:rPr lang="ko-KR" altLang="en-US" dirty="0"/>
              <a:t>개의 배치 처리가 필요함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배치에서 생성하는 샘플 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배치의 노드 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노드당 랜덤 워크 수</a:t>
            </a:r>
            <a:r>
              <a:rPr lang="en-US" altLang="ko-KR" dirty="0"/>
              <a:t>) x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각 랜덤워크가 만드는 샘플 수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= 128 x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11</a:t>
            </a:r>
            <a:r>
              <a:rPr lang="ko-KR" altLang="en-US" dirty="0"/>
              <a:t> </a:t>
            </a:r>
            <a:r>
              <a:rPr lang="en-US" altLang="ko-KR" dirty="0"/>
              <a:t>= 28160</a:t>
            </a:r>
          </a:p>
        </p:txBody>
      </p:sp>
    </p:spTree>
    <p:extLst>
      <p:ext uri="{BB962C8B-B14F-4D97-AF65-F5344CB8AC3E}">
        <p14:creationId xmlns:p14="http://schemas.microsoft.com/office/powerpoint/2010/main" val="138547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7E58A-1566-63CB-FD98-204ABB4E3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C15F-7658-266D-DD62-DDC400DC4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E74005-91D3-D5C5-F322-8B6A09D3BF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D94D0185-84A3-9068-92AC-88BD6DFB0E5F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158370DA-1E9C-1B20-7BA5-9D8A674B2254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A35718E-9A47-9E08-A715-8385647FCE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D3C5111-4FE1-7F52-2270-12828232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958"/>
          <a:stretch/>
        </p:blipFill>
        <p:spPr>
          <a:xfrm>
            <a:off x="2411760" y="1658221"/>
            <a:ext cx="3972479" cy="14279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285714B-F465-A3B6-F3A6-C309FCF1FA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951"/>
          <a:stretch/>
        </p:blipFill>
        <p:spPr>
          <a:xfrm>
            <a:off x="2383181" y="4199535"/>
            <a:ext cx="4001058" cy="1427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273AC-2500-2B85-882D-D248C5DDAC3F}"/>
              </a:ext>
            </a:extLst>
          </p:cNvPr>
          <p:cNvSpPr txBox="1"/>
          <p:nvPr/>
        </p:nvSpPr>
        <p:spPr>
          <a:xfrm>
            <a:off x="2288403" y="5692339"/>
            <a:ext cx="4536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Num_negative_samples</a:t>
            </a:r>
            <a:r>
              <a:rPr lang="en-US" altLang="ko-KR" dirty="0"/>
              <a:t> = 1 </a:t>
            </a:r>
            <a:br>
              <a:rPr lang="en-US" altLang="ko-KR" dirty="0"/>
            </a:br>
            <a:r>
              <a:rPr lang="en-US" altLang="ko-KR" dirty="0"/>
              <a:t>=&gt; </a:t>
            </a:r>
            <a:r>
              <a:rPr lang="ko-KR" altLang="en-US" dirty="0"/>
              <a:t>양성 샘플 하나당 </a:t>
            </a:r>
            <a:r>
              <a:rPr lang="en-US" altLang="ko-KR" dirty="0"/>
              <a:t>1</a:t>
            </a:r>
            <a:r>
              <a:rPr lang="ko-KR" altLang="en-US" dirty="0"/>
              <a:t>개의 음성 샘플</a:t>
            </a:r>
            <a:endParaRPr lang="en-US" altLang="ko-KR" dirty="0"/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5F07586A-EF14-9CDC-7DED-CCEED392929D}"/>
              </a:ext>
            </a:extLst>
          </p:cNvPr>
          <p:cNvSpPr/>
          <p:nvPr/>
        </p:nvSpPr>
        <p:spPr>
          <a:xfrm>
            <a:off x="6498719" y="2413617"/>
            <a:ext cx="216024" cy="58333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E2953-6B99-64E7-7BC0-39C850A202E0}"/>
              </a:ext>
            </a:extLst>
          </p:cNvPr>
          <p:cNvSpPr txBox="1"/>
          <p:nvPr/>
        </p:nvSpPr>
        <p:spPr>
          <a:xfrm>
            <a:off x="6714743" y="2520619"/>
            <a:ext cx="16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28160</a:t>
            </a:r>
            <a:r>
              <a:rPr lang="ko-KR" altLang="en-US" dirty="0"/>
              <a:t>개 샘플</a:t>
            </a:r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F3C1653-9CC7-5C60-38B7-37846A0FC535}"/>
              </a:ext>
            </a:extLst>
          </p:cNvPr>
          <p:cNvSpPr/>
          <p:nvPr/>
        </p:nvSpPr>
        <p:spPr>
          <a:xfrm rot="5400000">
            <a:off x="4449214" y="1931981"/>
            <a:ext cx="237510" cy="2703618"/>
          </a:xfrm>
          <a:prstGeom prst="rightBrace">
            <a:avLst>
              <a:gd name="adj1" fmla="val 8333"/>
              <a:gd name="adj2" fmla="val 5041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B8DBEB-9AB2-2C8C-0D53-CCCA88512CA4}"/>
              </a:ext>
            </a:extLst>
          </p:cNvPr>
          <p:cNvSpPr txBox="1"/>
          <p:nvPr/>
        </p:nvSpPr>
        <p:spPr>
          <a:xfrm>
            <a:off x="2985945" y="3402545"/>
            <a:ext cx="316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샘플은 노드 </a:t>
            </a:r>
            <a:r>
              <a:rPr lang="en-US" altLang="ko-KR" dirty="0"/>
              <a:t>10</a:t>
            </a:r>
            <a:r>
              <a:rPr lang="ko-KR" altLang="en-US" dirty="0"/>
              <a:t>개로 구성</a:t>
            </a:r>
          </a:p>
        </p:txBody>
      </p:sp>
    </p:spTree>
    <p:extLst>
      <p:ext uri="{BB962C8B-B14F-4D97-AF65-F5344CB8AC3E}">
        <p14:creationId xmlns:p14="http://schemas.microsoft.com/office/powerpoint/2010/main" val="268379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FCE7D-8FA5-B334-1528-14F495873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D59A4-EB6E-9E13-87F6-706FE3E0F9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D0B00B-CBD0-E618-5F4E-A0EB78F77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21D4DCB2-DFE8-8A3F-138D-EB6F52E40926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B9EC542D-9CC0-3B5C-3D4B-0BFD1DED0F54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ADA6245D-60EA-CC1F-E8E7-7B87844F38F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21E4C9-11E7-9DC0-CA68-107FC3D2DA5E}"/>
              </a:ext>
            </a:extLst>
          </p:cNvPr>
          <p:cNvSpPr txBox="1"/>
          <p:nvPr/>
        </p:nvSpPr>
        <p:spPr>
          <a:xfrm>
            <a:off x="2081359" y="2164212"/>
            <a:ext cx="535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중심노드</a:t>
            </a:r>
            <a:r>
              <a:rPr lang="ko-KR" altLang="en-US" dirty="0"/>
              <a:t> 다음 노드를 랜덤으로 선택하여 구성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83BD1-DB57-107B-07E6-023B7F8BF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636912"/>
            <a:ext cx="639216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8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8C95E-2B91-D9DF-CDA4-59958043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244A1-EA72-2DED-51CC-C755C6559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9D263-0F5B-9EA6-37E2-F93553285B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160197B9-16AC-EE60-C69A-CAE115BD3C0F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E1918E3A-60C6-34A7-94A6-30E9054E1321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2CC85083-9167-2875-A5C7-5BDE534F4B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AE6551-F265-5A9C-2595-D534C5BA19D9}"/>
              </a:ext>
            </a:extLst>
          </p:cNvPr>
          <p:cNvSpPr txBox="1"/>
          <p:nvPr/>
        </p:nvSpPr>
        <p:spPr>
          <a:xfrm>
            <a:off x="2125393" y="1631556"/>
            <a:ext cx="48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= 200, q = 1 </a:t>
            </a:r>
            <a:r>
              <a:rPr lang="ko-KR" altLang="en-US" dirty="0"/>
              <a:t>인 경우 </a:t>
            </a:r>
            <a:r>
              <a:rPr lang="en-US" altLang="ko-KR" dirty="0"/>
              <a:t>DFS</a:t>
            </a:r>
            <a:r>
              <a:rPr lang="ko-KR" altLang="en-US" dirty="0"/>
              <a:t>탐색을 더 따른다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DE3F44-39E3-1B12-2440-9FACAA142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99" y="2365467"/>
            <a:ext cx="6717200" cy="33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3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8918-C844-3F3D-ED04-78FD5C2E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18955-9ABD-F726-3640-1F22B47D6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16B38-AFBB-DBFB-4D87-7F20BC715E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72B3EAB7-990F-6608-942C-9AB14B4EB9AA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5D202F31-C78B-55FB-253C-53312A428EB0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7005B597-BA8A-B997-C4A9-9A45D25DFA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3.2 Random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Walks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159C85-543D-2942-6C0B-7DB0EE5B762D}"/>
              </a:ext>
            </a:extLst>
          </p:cNvPr>
          <p:cNvSpPr txBox="1"/>
          <p:nvPr/>
        </p:nvSpPr>
        <p:spPr>
          <a:xfrm>
            <a:off x="2125393" y="1631556"/>
            <a:ext cx="525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= 0.5, q = 20 </a:t>
            </a:r>
            <a:r>
              <a:rPr lang="ko-KR" altLang="en-US" dirty="0"/>
              <a:t>인 경우 </a:t>
            </a:r>
            <a:r>
              <a:rPr lang="en-US" altLang="ko-KR" dirty="0"/>
              <a:t>BFS</a:t>
            </a:r>
            <a:r>
              <a:rPr lang="ko-KR" altLang="en-US" dirty="0"/>
              <a:t>탐색을 더 따른다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7A35A5-6CA8-5F16-2364-863BF540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548" y="2218471"/>
            <a:ext cx="7018607" cy="35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1A9C-E697-5A6E-0C05-3CD46D23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914FA-5621-967D-AF18-6CCCC44CD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6CE0C-48D3-A9C1-5C27-5127DA75C1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E6C2CBA6-3BC0-10F7-391C-70686338769F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18649862-B407-B7FA-41C0-19E17EAA77E0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FBB7F556-EC5D-524B-3ECB-066A7FEA145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2F62CFC-5872-2629-D85F-7017EEE9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8" y="2492896"/>
            <a:ext cx="7230484" cy="285789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5F672C6-B34C-62A4-55DD-06BF2F38F355}"/>
              </a:ext>
            </a:extLst>
          </p:cNvPr>
          <p:cNvCxnSpPr/>
          <p:nvPr/>
        </p:nvCxnSpPr>
        <p:spPr>
          <a:xfrm>
            <a:off x="5292080" y="458112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035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B203D-A085-BA9F-822F-A098352F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CA093-0440-A984-3032-D7D425FD1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C59705-F5AA-B4AC-7435-45011B3033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4E413C77-0214-4164-1B77-6F42901463F5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495FDE1F-32F5-DBE9-1245-2240D0A2E6F3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CEBF22A-6150-59AB-B002-B6060A38B9A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3B95E5B-6EFF-7F55-7E5B-8E01AECFC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43625"/>
            <a:ext cx="4471279" cy="472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4D944-D52E-0CCB-4F31-30B3B44C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4D58-476D-AE8B-9028-C2F724E96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11F46-E2DF-9287-921A-387553FD67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0BA6F29-7FFD-F509-2A06-BCDB7B29B8B9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9FABE0F9-A481-79E5-869A-65FB25876A3E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C253643-A5E7-FC4A-8E19-400C2B4043A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99F0AAEB-F463-C0E9-BB4A-136D0741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91" y="2497101"/>
            <a:ext cx="5506218" cy="229584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342F7B-3749-1BE2-4ECA-8259A15A6DBB}"/>
              </a:ext>
            </a:extLst>
          </p:cNvPr>
          <p:cNvCxnSpPr>
            <a:cxnSpLocks/>
          </p:cNvCxnSpPr>
          <p:nvPr/>
        </p:nvCxnSpPr>
        <p:spPr>
          <a:xfrm>
            <a:off x="2627784" y="3429000"/>
            <a:ext cx="25703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FB024B-0381-D9BA-1B72-EE1522954FEA}"/>
              </a:ext>
            </a:extLst>
          </p:cNvPr>
          <p:cNvCxnSpPr>
            <a:cxnSpLocks/>
          </p:cNvCxnSpPr>
          <p:nvPr/>
        </p:nvCxnSpPr>
        <p:spPr>
          <a:xfrm>
            <a:off x="3256839" y="3861048"/>
            <a:ext cx="3979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A577F3-26F8-18F2-28B7-033ACE027BAE}"/>
              </a:ext>
            </a:extLst>
          </p:cNvPr>
          <p:cNvSpPr txBox="1"/>
          <p:nvPr/>
        </p:nvSpPr>
        <p:spPr>
          <a:xfrm>
            <a:off x="3404527" y="196659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&lt;Training function&gt;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540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  <a:cs typeface="+mj-cs"/>
              </a:rPr>
              <a:t>1. </a:t>
            </a:r>
            <a:r>
              <a:rPr lang="ko-KR" altLang="en-US" sz="2800" dirty="0">
                <a:latin typeface="+mj-ea"/>
                <a:cs typeface="+mj-cs"/>
              </a:rPr>
              <a:t>랜덤 워크</a:t>
            </a:r>
            <a:r>
              <a:rPr lang="en-US" altLang="ko-KR" sz="2800" dirty="0">
                <a:latin typeface="+mj-ea"/>
                <a:cs typeface="+mj-cs"/>
              </a:rPr>
              <a:t> 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Random Walk and graph representation 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C632574-D5CE-4FEC-79F9-C3AEF75A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1250"/>
            <a:ext cx="7928396" cy="28916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3CF8-0951-D4C0-D2E6-034F7B0A5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56182-3A12-DD76-27F0-2ADD714769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D71D10-C629-5151-7F8A-906A06ED58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E8C362A7-709A-C4CF-EC8B-1AE94693229B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1B25B1D8-77B7-8B09-E171-7A38517B077B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163C650E-39DE-E028-6815-F4217503703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A173C50-32E9-77B2-6E59-884D3882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13" y="1628800"/>
            <a:ext cx="5282683" cy="475924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CD6CE9-C3B0-3D6A-BAB8-7460316FE692}"/>
              </a:ext>
            </a:extLst>
          </p:cNvPr>
          <p:cNvCxnSpPr>
            <a:cxnSpLocks/>
          </p:cNvCxnSpPr>
          <p:nvPr/>
        </p:nvCxnSpPr>
        <p:spPr>
          <a:xfrm>
            <a:off x="2339752" y="4005064"/>
            <a:ext cx="4176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6616A8A-AD8E-0F3D-04F2-F631AA20AC02}"/>
              </a:ext>
            </a:extLst>
          </p:cNvPr>
          <p:cNvCxnSpPr>
            <a:cxnSpLocks/>
          </p:cNvCxnSpPr>
          <p:nvPr/>
        </p:nvCxnSpPr>
        <p:spPr>
          <a:xfrm>
            <a:off x="2339752" y="6021288"/>
            <a:ext cx="44644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328C57-42F8-594E-992C-09D39DA525C1}"/>
              </a:ext>
            </a:extLst>
          </p:cNvPr>
          <p:cNvCxnSpPr>
            <a:cxnSpLocks/>
          </p:cNvCxnSpPr>
          <p:nvPr/>
        </p:nvCxnSpPr>
        <p:spPr>
          <a:xfrm>
            <a:off x="2771800" y="6309320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73E0-5808-E185-46DC-95F3647A6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4606C-3AAC-1729-459E-DDDAE1D48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0158B-D053-70FA-D48A-2EF4A26939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44B74A79-D269-945A-8A4C-A69556DB8FD0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3D87A17B-6715-6CB7-0532-9E94AD9E0B00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D99FE675-5CAD-79CD-5A81-6209F1D35B5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CF2D077-0141-54DB-0C45-880BEFA6AAF4}"/>
              </a:ext>
            </a:extLst>
          </p:cNvPr>
          <p:cNvSpPr txBox="1"/>
          <p:nvPr/>
        </p:nvSpPr>
        <p:spPr>
          <a:xfrm>
            <a:off x="3612878" y="1976017"/>
            <a:ext cx="18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&lt;Test function&gt;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980E65-4509-6A68-E852-416C63FB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4" y="2564904"/>
            <a:ext cx="824027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9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776A-601E-264E-5B6C-658F8EB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22848-4A2A-DB5B-7FB1-C126FE4E85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9D6674-94FC-388B-544E-155D89B34D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9C497E1-E45D-18C8-ACF9-F2823A0DA396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C81853EF-5815-60FF-797C-1D3F4F978AA9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A9CE6B7-78C8-CBDA-B110-06CD881DFC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E596FA5-3119-CBC6-78E0-FEE92DFCF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22881"/>
            <a:ext cx="6189599" cy="2544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3435A6-74D6-486D-D6B2-20BBC7B0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1729303"/>
            <a:ext cx="5591955" cy="1505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05AB44-9442-1248-DFC7-D3CF3C2D8D2D}"/>
              </a:ext>
            </a:extLst>
          </p:cNvPr>
          <p:cNvSpPr txBox="1"/>
          <p:nvPr/>
        </p:nvSpPr>
        <p:spPr>
          <a:xfrm>
            <a:off x="2339752" y="323446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</a:t>
            </a:r>
            <a:r>
              <a:rPr lang="ko-KR" altLang="en-US" dirty="0"/>
              <a:t>로 학습데이터와 테스트 데이터 구분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C26F9C-D583-45C7-E50E-B2D52C5FC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857" y="6004801"/>
            <a:ext cx="2779814" cy="72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4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88A3-5608-F384-8806-512D8DB04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DB3CF-00D6-1F1E-E5E2-2B4C5748A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0A604D-B97A-1C2E-BBFF-3120C96915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3E34857B-1D80-7DA9-F45F-355E7171D1D8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8412B28F-50F3-99F7-85F7-28BC4FB41ACA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BD04B73D-1E3D-B75B-E0ED-3F5E92FA43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C6BCC39-6B0D-B292-9628-46FDA8827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150" y="1700808"/>
            <a:ext cx="6697010" cy="4363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FB3ECB-2793-0BC6-08BB-CF70BF8355A4}"/>
              </a:ext>
            </a:extLst>
          </p:cNvPr>
          <p:cNvSpPr txBox="1"/>
          <p:nvPr/>
        </p:nvSpPr>
        <p:spPr>
          <a:xfrm>
            <a:off x="3687378" y="3398315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지도 학습 모델인 로지스틱 회귀로 분류</a:t>
            </a:r>
          </a:p>
        </p:txBody>
      </p:sp>
    </p:spTree>
    <p:extLst>
      <p:ext uri="{BB962C8B-B14F-4D97-AF65-F5344CB8AC3E}">
        <p14:creationId xmlns:p14="http://schemas.microsoft.com/office/powerpoint/2010/main" val="2495287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D9F38-461B-3B2E-0708-D0A714EE5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46CE8-3908-1354-EDB5-8646F5497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CDF85-12C2-C2E1-6F2D-228360BCA0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293829F4-7574-D1C1-88A5-45E7CA998833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ACF9F3A1-D33A-38B1-9EED-343E67B9AB85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ADCB6F6C-DBAF-5A20-68B3-09121B0B4EA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A53FE16-2328-81DD-D7D5-4BEB5A5CA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759" y="2192814"/>
            <a:ext cx="5782482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7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AA86-6D35-9EEF-A3FA-DD95419A0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A8C14-4DFB-B602-CBE5-481C4A752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A1BCC-61EF-A980-C831-007CFCB19B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37DB044C-F9B3-05AD-BA5D-49FE6E0F5783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5ED16572-DB94-7E3E-B764-1B6F86D81BCF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4EBAA38E-024E-B5AE-4D0B-6C3ECC1963F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47006BF-EA77-CEA2-F664-84EEA824B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735251"/>
              </p:ext>
            </p:extLst>
          </p:nvPr>
        </p:nvGraphicFramePr>
        <p:xfrm>
          <a:off x="1619672" y="292494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72914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4030880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40090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p, 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56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0.25, 0.25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9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0.7040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394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4, 1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6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4, 0.5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0.8242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0.6990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4492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BBEB08B-D784-A5B7-4948-D4EAA055D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487" y="2183496"/>
            <a:ext cx="3115110" cy="390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BB1274-B604-B903-F283-11D330708192}"/>
              </a:ext>
            </a:extLst>
          </p:cNvPr>
          <p:cNvSpPr txBox="1"/>
          <p:nvPr/>
        </p:nvSpPr>
        <p:spPr>
          <a:xfrm>
            <a:off x="3044487" y="242329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 = </a:t>
            </a:r>
            <a:r>
              <a:rPr lang="en-US" altLang="ko-KR" dirty="0" err="1"/>
              <a:t>pos_los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 err="1"/>
              <a:t>neg_los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440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25CEE-A048-72B2-425B-5DE18EA94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BF98A-54F1-C279-E83B-326DC5570C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E0A4A-B4C1-8637-923F-43BD5F0B77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AB6BAC05-CBEA-4FE3-14EA-A6995D255E68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FDFF3E01-981D-4233-0179-E11FE240630B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1929E8E6-5360-2213-5BDF-AA9BDA1E0F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51E7164-CEDE-129A-0AB6-41CFD8837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92814"/>
            <a:ext cx="3451025" cy="34392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17BC9C-8EE3-0B8E-E669-AEC06ED59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428" y="2192814"/>
            <a:ext cx="3439287" cy="3439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383BEA-EDC4-4CFE-340F-2A42629B140B}"/>
              </a:ext>
            </a:extLst>
          </p:cNvPr>
          <p:cNvSpPr txBox="1"/>
          <p:nvPr/>
        </p:nvSpPr>
        <p:spPr>
          <a:xfrm>
            <a:off x="1619672" y="5733256"/>
            <a:ext cx="160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&lt;0.25, 0.25&gt;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6331F7-8810-C708-FE6E-576B87C739F0}"/>
              </a:ext>
            </a:extLst>
          </p:cNvPr>
          <p:cNvSpPr txBox="1"/>
          <p:nvPr/>
        </p:nvSpPr>
        <p:spPr>
          <a:xfrm>
            <a:off x="5716437" y="5713904"/>
            <a:ext cx="160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&lt;1, 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64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72591-8310-0E0B-FACA-0A6E7DB86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355E-2BB6-D0A4-E96C-DC0B53E7B0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3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en-US" altLang="ko-KR" sz="2800" dirty="0" err="1">
                <a:latin typeface="+mj-ea"/>
                <a:cs typeface="+mj-cs"/>
              </a:rPr>
              <a:t>PyG</a:t>
            </a:r>
            <a:r>
              <a:rPr lang="ko-KR" altLang="en-US" sz="2800" dirty="0">
                <a:latin typeface="+mj-ea"/>
                <a:cs typeface="+mj-cs"/>
              </a:rPr>
              <a:t> </a:t>
            </a:r>
            <a:r>
              <a:rPr lang="en-US" altLang="ko-KR" sz="2800" dirty="0">
                <a:latin typeface="+mj-ea"/>
                <a:cs typeface="+mj-cs"/>
              </a:rPr>
              <a:t>code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B3B28-F64B-A6DD-1C77-69BB671377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D63CB436-AF4A-2446-36B6-A03B749C5CDB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61E5A286-FFC6-D170-1041-95B4F5EA70D2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634C3C1E-FBF8-2F9E-5C80-5024F5E6DC6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3.3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모델 학습 및 테스트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11A2A03-4E83-1171-CF12-B8BEFD64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4" y="1938090"/>
            <a:ext cx="3652781" cy="36771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C23B14-D01B-A9FF-B801-E93D7768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58" y="2116525"/>
            <a:ext cx="3583034" cy="3583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F75C56-3A7E-0A8B-2041-C105BDFA8138}"/>
              </a:ext>
            </a:extLst>
          </p:cNvPr>
          <p:cNvSpPr txBox="1"/>
          <p:nvPr/>
        </p:nvSpPr>
        <p:spPr>
          <a:xfrm>
            <a:off x="1619672" y="5733256"/>
            <a:ext cx="160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&lt;4, 1&gt;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C4942-DD2A-0E46-B67A-102D84C0D3D5}"/>
              </a:ext>
            </a:extLst>
          </p:cNvPr>
          <p:cNvSpPr txBox="1"/>
          <p:nvPr/>
        </p:nvSpPr>
        <p:spPr>
          <a:xfrm>
            <a:off x="5819841" y="5704176"/>
            <a:ext cx="160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/>
              <a:t>&lt;4, 0.5&gt;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031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>
              <a:buFontTx/>
              <a:buNone/>
            </a:pPr>
            <a:r>
              <a:rPr lang="en-US" altLang="ko-KR" sz="4000" dirty="0" err="1">
                <a:latin typeface="Arial Black" charset="0"/>
                <a:ea typeface="HY견고딕" charset="0"/>
                <a:cs typeface="+mj-cs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4540" cy="3683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21CC-8CFE-F6F7-A4EA-1B81ABBD2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30DA0-665E-57E4-D17F-9206B9264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  <a:cs typeface="+mj-cs"/>
              </a:rPr>
              <a:t>1. </a:t>
            </a:r>
            <a:r>
              <a:rPr lang="ko-KR" altLang="en-US" sz="2800" dirty="0">
                <a:latin typeface="+mj-ea"/>
                <a:cs typeface="+mj-cs"/>
              </a:rPr>
              <a:t>랜덤 워크</a:t>
            </a:r>
            <a:r>
              <a:rPr lang="en-US" altLang="ko-KR" sz="2800" dirty="0">
                <a:latin typeface="+mj-ea"/>
                <a:cs typeface="+mj-cs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D96D11-17F5-DD98-6959-DFCE8FDC63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2BB8E541-7951-DF1D-B48E-DF5E38DB900B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F87B74D7-0829-2FA1-835A-3CEFC5108197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9055DD14-0D2A-7E9B-F501-2667C17594B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Random Walk and graph representation 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B0D32D1-A450-FCF2-240C-17511D46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124" y="1844824"/>
            <a:ext cx="5811061" cy="3772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9435EB-DA81-0FEB-C460-BB4FD2C9B58C}"/>
              </a:ext>
            </a:extLst>
          </p:cNvPr>
          <p:cNvSpPr txBox="1"/>
          <p:nvPr/>
        </p:nvSpPr>
        <p:spPr>
          <a:xfrm>
            <a:off x="2900470" y="5662699"/>
            <a:ext cx="3312368" cy="381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Skip-gram </a:t>
            </a:r>
            <a:r>
              <a:rPr lang="ko-KR" altLang="en-US" dirty="0"/>
              <a:t>방식의 </a:t>
            </a:r>
            <a:r>
              <a:rPr lang="en-US" altLang="ko-KR" dirty="0"/>
              <a:t>word2vec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55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9591A-BFE3-0E62-881F-FA44548E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F838F-F002-B8A5-FC15-F2D507D63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  <a:cs typeface="+mj-cs"/>
              </a:rPr>
              <a:t>1. </a:t>
            </a:r>
            <a:r>
              <a:rPr lang="ko-KR" altLang="en-US" sz="2800" dirty="0">
                <a:latin typeface="+mj-ea"/>
                <a:cs typeface="+mj-cs"/>
              </a:rPr>
              <a:t>랜덤 워크</a:t>
            </a:r>
            <a:r>
              <a:rPr lang="en-US" altLang="ko-KR" sz="2800" dirty="0">
                <a:latin typeface="+mj-ea"/>
                <a:cs typeface="+mj-cs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8E8B13-4258-9C73-73C7-376C883691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9639D7D7-B732-1C27-594A-CD705CE1CC7A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271EB05C-EB63-7924-1C2C-4AA534F6B6E2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FC9A8944-C83F-BE39-49C7-70D467385A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Random Walk and graph representation 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805380D-24FC-536D-F435-FEF98101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899"/>
          <a:stretch/>
        </p:blipFill>
        <p:spPr>
          <a:xfrm>
            <a:off x="1937635" y="2138829"/>
            <a:ext cx="5296639" cy="30903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4BC273-7372-AB48-DDE7-749CA021F74E}"/>
              </a:ext>
            </a:extLst>
          </p:cNvPr>
          <p:cNvSpPr txBox="1"/>
          <p:nvPr/>
        </p:nvSpPr>
        <p:spPr>
          <a:xfrm>
            <a:off x="2591780" y="5300958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랜덤 워크를 통한 노드 시퀀스 생성</a:t>
            </a:r>
          </a:p>
        </p:txBody>
      </p:sp>
    </p:spTree>
    <p:extLst>
      <p:ext uri="{BB962C8B-B14F-4D97-AF65-F5344CB8AC3E}">
        <p14:creationId xmlns:p14="http://schemas.microsoft.com/office/powerpoint/2010/main" val="100603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AF11E-AF37-5939-108C-39A36D16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29BF0-09FE-3CDC-0C03-44B90B93C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  <a:cs typeface="+mj-cs"/>
              </a:rPr>
              <a:t>1. </a:t>
            </a:r>
            <a:r>
              <a:rPr lang="ko-KR" altLang="en-US" sz="2800" dirty="0">
                <a:latin typeface="+mj-ea"/>
                <a:cs typeface="+mj-cs"/>
              </a:rPr>
              <a:t>랜덤 워크</a:t>
            </a:r>
            <a:r>
              <a:rPr lang="en-US" altLang="ko-KR" sz="2800" dirty="0">
                <a:latin typeface="+mj-ea"/>
                <a:cs typeface="+mj-cs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F6D05-B258-FC5C-2BB6-DE300F76A5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D8AC3AC6-5CF5-FD1B-F2DF-DE4B0D839D0C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0F3F432E-A7E9-8310-4A3D-4D671396930A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FDA184CE-E67D-606E-00B2-C0227FFB91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Random Walk and graph representation 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F80AF77-3BC2-85E1-F6F8-5885A2F43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422" y="2003529"/>
            <a:ext cx="6559155" cy="12630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AEE99C-5074-5C03-08CF-79B1F7CD7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90" y="4365104"/>
            <a:ext cx="6642452" cy="1263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EF7FA9-1A73-E5C1-EA9F-E70949FB117C}"/>
              </a:ext>
            </a:extLst>
          </p:cNvPr>
          <p:cNvSpPr txBox="1"/>
          <p:nvPr/>
        </p:nvSpPr>
        <p:spPr>
          <a:xfrm>
            <a:off x="1403648" y="3266610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완전 </a:t>
            </a:r>
            <a:r>
              <a:rPr lang="ko-KR" altLang="en-US" dirty="0" err="1"/>
              <a:t>랜덤한</a:t>
            </a:r>
            <a:r>
              <a:rPr lang="ko-KR" altLang="en-US" dirty="0"/>
              <a:t> 방식의 랜덤 워크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736F1-32BE-6B28-22C5-D68334745C8B}"/>
              </a:ext>
            </a:extLst>
          </p:cNvPr>
          <p:cNvSpPr txBox="1"/>
          <p:nvPr/>
        </p:nvSpPr>
        <p:spPr>
          <a:xfrm>
            <a:off x="1258317" y="5610191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BFS, DFS </a:t>
            </a:r>
            <a:r>
              <a:rPr lang="ko-KR" altLang="en-US" dirty="0"/>
              <a:t>방식의 랜덤 탐색을 확률적으로 적용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0093BD-3A5D-6C92-B478-20C9BB84FEB6}"/>
              </a:ext>
            </a:extLst>
          </p:cNvPr>
          <p:cNvSpPr/>
          <p:nvPr/>
        </p:nvSpPr>
        <p:spPr>
          <a:xfrm>
            <a:off x="6228184" y="2276872"/>
            <a:ext cx="432048" cy="28491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65D4E9-3482-6525-7FBA-CB5CC7477CB1}"/>
              </a:ext>
            </a:extLst>
          </p:cNvPr>
          <p:cNvSpPr/>
          <p:nvPr/>
        </p:nvSpPr>
        <p:spPr>
          <a:xfrm>
            <a:off x="5652120" y="4614104"/>
            <a:ext cx="432048" cy="284919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924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CF16-2D54-0D13-450F-27456023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6B863-C122-3E53-095A-506B44C12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F7E9A-46B5-7462-53BB-F2FA845F8F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E2E76813-C92A-E60F-7037-20EF7DA4533E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C90E1CD3-8281-11B6-935F-1A09E73F1F75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39CE07AD-3FF7-E463-1608-075A09E35F9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2.1 Homophily and Structural Equivalence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9AF18CA-A1DD-C751-FF9C-E723C81E2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794" y="2780928"/>
            <a:ext cx="5706271" cy="2324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EEEAE-C602-4155-EA3D-2E0E9D884551}"/>
              </a:ext>
            </a:extLst>
          </p:cNvPr>
          <p:cNvSpPr txBox="1"/>
          <p:nvPr/>
        </p:nvSpPr>
        <p:spPr>
          <a:xfrm>
            <a:off x="3188503" y="200264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동질성 </a:t>
            </a:r>
            <a:r>
              <a:rPr lang="en-US" altLang="ko-KR" dirty="0"/>
              <a:t>vs </a:t>
            </a:r>
            <a:r>
              <a:rPr lang="ko-KR" altLang="en-US" dirty="0"/>
              <a:t>구조적 동등성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F5EF7F-663C-6CC3-7165-90A9F513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9" y="5231978"/>
            <a:ext cx="5706272" cy="10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BFEE8-D5BC-7BE4-584C-152EF10C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1325F-07BD-E5F7-3294-1D8DCCA2D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17925-1319-931B-A709-7E3DCD735C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8DC5DBB4-F02B-6A0E-3788-1378AE6BF539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FB42AE76-FD9B-3800-1578-4DE811038F44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154563FC-D9A7-7909-5871-CDA0F069904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B29CCAD-C88D-37FB-7BFE-24BB4FD9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98" y="2132856"/>
            <a:ext cx="5830114" cy="3277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079AA-F115-7CFE-2319-C9C2223FE4F4}"/>
              </a:ext>
            </a:extLst>
          </p:cNvPr>
          <p:cNvSpPr txBox="1"/>
          <p:nvPr/>
        </p:nvSpPr>
        <p:spPr>
          <a:xfrm>
            <a:off x="1763688" y="5517232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 : return parameter(</a:t>
            </a:r>
            <a:r>
              <a:rPr lang="ko-KR" altLang="en-US" dirty="0"/>
              <a:t>이전 노드로 돌아갈 가능성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 : in-out parameter(</a:t>
            </a:r>
            <a:r>
              <a:rPr lang="ko-KR" altLang="en-US" dirty="0"/>
              <a:t>얼마나 새로운 곳을 탐색할지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78F9A9-FDE7-5048-0E34-B5CA9BBD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713" y="2708920"/>
            <a:ext cx="2391378" cy="9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6B4E-2466-9EBE-6EFF-9AF63DB2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70789-E83B-779F-2FF6-0F122C5FA7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2</a:t>
            </a:r>
            <a:r>
              <a:rPr lang="en-US" altLang="ko-KR" sz="2800" dirty="0">
                <a:latin typeface="+mj-ea"/>
                <a:cs typeface="+mj-cs"/>
              </a:rPr>
              <a:t>. node2vec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0C05E-69C2-3962-8123-6BD7F13E92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6C75F17C-CBF5-4F7B-37EB-737478008465}"/>
              </a:ext>
            </a:extLst>
          </p:cNvPr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>
              <a:extLst>
                <a:ext uri="{FF2B5EF4-FFF2-40B4-BE49-F238E27FC236}">
                  <a16:creationId xmlns:a16="http://schemas.microsoft.com/office/drawing/2014/main" id="{6338F203-EA6C-3304-56F3-251B2C753C9D}"/>
                </a:ext>
              </a:extLst>
            </p:cNvPr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>
              <a:extLst>
                <a:ext uri="{FF2B5EF4-FFF2-40B4-BE49-F238E27FC236}">
                  <a16:creationId xmlns:a16="http://schemas.microsoft.com/office/drawing/2014/main" id="{5679AFA3-B19B-CBD7-F039-829CA6960D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2.2 Search bias </a:t>
              </a:r>
              <a:r>
                <a:rPr lang="el-GR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α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8881E720-C58A-0536-0091-F822E1299921}"/>
              </a:ext>
            </a:extLst>
          </p:cNvPr>
          <p:cNvSpPr/>
          <p:nvPr/>
        </p:nvSpPr>
        <p:spPr>
          <a:xfrm>
            <a:off x="2442147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EADB36-57B8-A55D-880E-FB1DFCD3CDAE}"/>
              </a:ext>
            </a:extLst>
          </p:cNvPr>
          <p:cNvSpPr/>
          <p:nvPr/>
        </p:nvSpPr>
        <p:spPr>
          <a:xfrm>
            <a:off x="2422109" y="4297610"/>
            <a:ext cx="648072" cy="648072"/>
          </a:xfrm>
          <a:prstGeom prst="ellips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v5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5C69A00-0A19-73FF-2C86-8C08FA781A0A}"/>
              </a:ext>
            </a:extLst>
          </p:cNvPr>
          <p:cNvSpPr/>
          <p:nvPr/>
        </p:nvSpPr>
        <p:spPr>
          <a:xfrm>
            <a:off x="4710399" y="4293096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A5CE21-8E60-A9F2-9FD9-EA37EBC3FD4A}"/>
              </a:ext>
            </a:extLst>
          </p:cNvPr>
          <p:cNvSpPr/>
          <p:nvPr/>
        </p:nvSpPr>
        <p:spPr>
          <a:xfrm>
            <a:off x="3594275" y="3467677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39C6D33-0883-57E9-ED66-D7DF73198BA5}"/>
              </a:ext>
            </a:extLst>
          </p:cNvPr>
          <p:cNvSpPr/>
          <p:nvPr/>
        </p:nvSpPr>
        <p:spPr>
          <a:xfrm>
            <a:off x="4704782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F5E2B04-667C-B6A7-A0AC-BBAC2F11CAF2}"/>
              </a:ext>
            </a:extLst>
          </p:cNvPr>
          <p:cNvSpPr/>
          <p:nvPr/>
        </p:nvSpPr>
        <p:spPr>
          <a:xfrm>
            <a:off x="6573998" y="2785442"/>
            <a:ext cx="648072" cy="648072"/>
          </a:xfrm>
          <a:prstGeom prst="ellipse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7A3295-BCB6-B387-E6AA-7C4BB42FD24F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2995311" y="3338606"/>
            <a:ext cx="693872" cy="22397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17EC9F8-3B8F-DA66-62E9-139F7039197F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070181" y="4020841"/>
            <a:ext cx="619002" cy="4927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9A1C56-EA6D-1C45-3003-D988413BF761}"/>
              </a:ext>
            </a:extLst>
          </p:cNvPr>
          <p:cNvCxnSpPr>
            <a:cxnSpLocks/>
            <a:stCxn id="10" idx="7"/>
            <a:endCxn id="11" idx="2"/>
          </p:cNvCxnSpPr>
          <p:nvPr/>
        </p:nvCxnSpPr>
        <p:spPr>
          <a:xfrm flipV="1">
            <a:off x="4147439" y="3109478"/>
            <a:ext cx="557343" cy="4531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5D4B44D-6AA6-0636-0BC8-271091F409E9}"/>
              </a:ext>
            </a:extLst>
          </p:cNvPr>
          <p:cNvCxnSpPr>
            <a:cxnSpLocks/>
            <a:stCxn id="10" idx="5"/>
            <a:endCxn id="9" idx="1"/>
          </p:cNvCxnSpPr>
          <p:nvPr/>
        </p:nvCxnSpPr>
        <p:spPr>
          <a:xfrm>
            <a:off x="4147439" y="4020841"/>
            <a:ext cx="657868" cy="367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2A9099E-5037-177E-6B6B-2A39B69202A0}"/>
              </a:ext>
            </a:extLst>
          </p:cNvPr>
          <p:cNvCxnSpPr>
            <a:cxnSpLocks/>
            <a:stCxn id="9" idx="6"/>
            <a:endCxn id="12" idx="3"/>
          </p:cNvCxnSpPr>
          <p:nvPr/>
        </p:nvCxnSpPr>
        <p:spPr>
          <a:xfrm flipV="1">
            <a:off x="5358471" y="3338606"/>
            <a:ext cx="1310435" cy="12785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E8B050D-4F37-DA62-11A5-E94B90E36C7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5352854" y="3109478"/>
            <a:ext cx="122114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5A012156-0AC8-236E-CB32-5FC45011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47" y="5170296"/>
            <a:ext cx="2391378" cy="90399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213E29-8552-E07B-5435-E3B4A2251C7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2746145" y="3433514"/>
            <a:ext cx="20038" cy="8640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3F16451-6B48-230D-3893-A46507BB3D36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3090219" y="2880350"/>
            <a:ext cx="1709471" cy="2291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101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14614</TotalTime>
  <Pages>32</Pages>
  <Words>962</Words>
  <Characters>0</Characters>
  <Application>Microsoft Office PowerPoint</Application>
  <DocSecurity>0</DocSecurity>
  <PresentationFormat>화면 슬라이드 쇼(4:3)</PresentationFormat>
  <Lines>0</Lines>
  <Paragraphs>290</Paragraphs>
  <Slides>38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HY헤드라인M</vt:lpstr>
      <vt:lpstr>굴림</vt:lpstr>
      <vt:lpstr>맑은 고딕</vt:lpstr>
      <vt:lpstr>Arial</vt:lpstr>
      <vt:lpstr>Arial Black</vt:lpstr>
      <vt:lpstr>Georgia</vt:lpstr>
      <vt:lpstr>Wingdings 2</vt:lpstr>
      <vt:lpstr>테마2</vt:lpstr>
      <vt:lpstr>도시</vt:lpstr>
      <vt:lpstr> 2025 공통세미나 : PyG(Pytorch Geomeric) ch10,11. deepwalk &amp; node2vec node2vec</vt:lpstr>
      <vt:lpstr>목차</vt:lpstr>
      <vt:lpstr>1. 랜덤 워크 </vt:lpstr>
      <vt:lpstr>1. 랜덤 워크 </vt:lpstr>
      <vt:lpstr>1. 랜덤 워크 </vt:lpstr>
      <vt:lpstr>1. 랜덤 워크 </vt:lpstr>
      <vt:lpstr>2. node2vec </vt:lpstr>
      <vt:lpstr>2. node2vec </vt:lpstr>
      <vt:lpstr>2. node2vec </vt:lpstr>
      <vt:lpstr>2. node2vec </vt:lpstr>
      <vt:lpstr>2. node2vec </vt:lpstr>
      <vt:lpstr>2. node2vec </vt:lpstr>
      <vt:lpstr>2. node2vec </vt:lpstr>
      <vt:lpstr>2. node2vec </vt:lpstr>
      <vt:lpstr>2. node2vec </vt:lpstr>
      <vt:lpstr>2. node2vec </vt:lpstr>
      <vt:lpstr>2. node2vec 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3. PyG code</vt:lpstr>
      <vt:lpstr>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전종우</cp:lastModifiedBy>
  <cp:revision>1093</cp:revision>
  <cp:lastPrinted>2022-03-25T03:17:08Z</cp:lastPrinted>
  <dcterms:modified xsi:type="dcterms:W3CDTF">2025-02-17T16:27:32Z</dcterms:modified>
  <cp:version>9.101.43.40686</cp:version>
</cp:coreProperties>
</file>