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64" r:id="rId5"/>
    <p:sldId id="262" r:id="rId6"/>
    <p:sldId id="263" r:id="rId7"/>
    <p:sldId id="265" r:id="rId8"/>
    <p:sldId id="266" r:id="rId9"/>
    <p:sldId id="282" r:id="rId10"/>
    <p:sldId id="283" r:id="rId11"/>
    <p:sldId id="271" r:id="rId12"/>
    <p:sldId id="272" r:id="rId13"/>
    <p:sldId id="287" r:id="rId14"/>
    <p:sldId id="288" r:id="rId15"/>
    <p:sldId id="309" r:id="rId16"/>
    <p:sldId id="318" r:id="rId17"/>
    <p:sldId id="289" r:id="rId18"/>
    <p:sldId id="319" r:id="rId19"/>
    <p:sldId id="320" r:id="rId20"/>
    <p:sldId id="292" r:id="rId21"/>
    <p:sldId id="291" r:id="rId22"/>
    <p:sldId id="299" r:id="rId23"/>
    <p:sldId id="297" r:id="rId24"/>
    <p:sldId id="311" r:id="rId25"/>
    <p:sldId id="312" r:id="rId26"/>
    <p:sldId id="301" r:id="rId27"/>
    <p:sldId id="305" r:id="rId28"/>
    <p:sldId id="259" r:id="rId29"/>
    <p:sldId id="277" r:id="rId30"/>
    <p:sldId id="316" r:id="rId31"/>
    <p:sldId id="315" r:id="rId32"/>
    <p:sldId id="307" r:id="rId33"/>
    <p:sldId id="296" r:id="rId34"/>
    <p:sldId id="274" r:id="rId35"/>
    <p:sldId id="278" r:id="rId36"/>
    <p:sldId id="280" r:id="rId37"/>
    <p:sldId id="281" r:id="rId38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ACCBF9"/>
    <a:srgbClr val="E0EBF6"/>
    <a:srgbClr val="FFFF00"/>
    <a:srgbClr val="629DD1"/>
    <a:srgbClr val="000000"/>
    <a:srgbClr val="D9CC97"/>
    <a:srgbClr val="D8C998"/>
    <a:srgbClr val="2428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A05FB-2B6D-4A0E-AB99-B212ED6373B0}" v="457" dt="2025-02-16T10:05:2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빈 박" userId="633d3ea9e95b8259" providerId="LiveId" clId="{B1FA05FB-2B6D-4A0E-AB99-B212ED6373B0}"/>
    <pc:docChg chg="undo redo custSel addSld delSld modSld">
      <pc:chgData name="유빈 박" userId="633d3ea9e95b8259" providerId="LiveId" clId="{B1FA05FB-2B6D-4A0E-AB99-B212ED6373B0}" dt="2025-02-16T10:05:23.360" v="6331" actId="1035"/>
      <pc:docMkLst>
        <pc:docMk/>
      </pc:docMkLst>
      <pc:sldChg chg="modSp mod">
        <pc:chgData name="유빈 박" userId="633d3ea9e95b8259" providerId="LiveId" clId="{B1FA05FB-2B6D-4A0E-AB99-B212ED6373B0}" dt="2025-02-15T14:16:47.981" v="5824" actId="20577"/>
        <pc:sldMkLst>
          <pc:docMk/>
          <pc:sldMk cId="3987701813" sldId="262"/>
        </pc:sldMkLst>
        <pc:spChg chg="mod">
          <ac:chgData name="유빈 박" userId="633d3ea9e95b8259" providerId="LiveId" clId="{B1FA05FB-2B6D-4A0E-AB99-B212ED6373B0}" dt="2025-02-15T14:16:47.981" v="5824" actId="20577"/>
          <ac:spMkLst>
            <pc:docMk/>
            <pc:sldMk cId="3987701813" sldId="262"/>
            <ac:spMk id="3" creationId="{B13302F1-FDE4-42C6-B9D9-224B48CF77DC}"/>
          </ac:spMkLst>
        </pc:spChg>
      </pc:sldChg>
      <pc:sldChg chg="addSp">
        <pc:chgData name="유빈 박" userId="633d3ea9e95b8259" providerId="LiveId" clId="{B1FA05FB-2B6D-4A0E-AB99-B212ED6373B0}" dt="2025-02-15T13:34:11.847" v="4786"/>
        <pc:sldMkLst>
          <pc:docMk/>
          <pc:sldMk cId="2724205975" sldId="264"/>
        </pc:sldMkLst>
        <pc:picChg chg="add">
          <ac:chgData name="유빈 박" userId="633d3ea9e95b8259" providerId="LiveId" clId="{B1FA05FB-2B6D-4A0E-AB99-B212ED6373B0}" dt="2025-02-15T13:34:11.847" v="4786"/>
          <ac:picMkLst>
            <pc:docMk/>
            <pc:sldMk cId="2724205975" sldId="264"/>
            <ac:picMk id="2050" creationId="{EB92999D-3761-1D24-D6C7-9111A173C6B2}"/>
          </ac:picMkLst>
        </pc:picChg>
      </pc:sldChg>
      <pc:sldChg chg="modSp mod">
        <pc:chgData name="유빈 박" userId="633d3ea9e95b8259" providerId="LiveId" clId="{B1FA05FB-2B6D-4A0E-AB99-B212ED6373B0}" dt="2025-02-15T13:59:29.562" v="5555" actId="13926"/>
        <pc:sldMkLst>
          <pc:docMk/>
          <pc:sldMk cId="4129633992" sldId="266"/>
        </pc:sldMkLst>
        <pc:spChg chg="mod">
          <ac:chgData name="유빈 박" userId="633d3ea9e95b8259" providerId="LiveId" clId="{B1FA05FB-2B6D-4A0E-AB99-B212ED6373B0}" dt="2025-02-15T13:59:29.562" v="5555" actId="13926"/>
          <ac:spMkLst>
            <pc:docMk/>
            <pc:sldMk cId="4129633992" sldId="266"/>
            <ac:spMk id="52" creationId="{9C6C8FD1-F0DD-53E8-D0B8-9F04866155E2}"/>
          </ac:spMkLst>
        </pc:spChg>
      </pc:sldChg>
      <pc:sldChg chg="addSp delSp modSp mod">
        <pc:chgData name="유빈 박" userId="633d3ea9e95b8259" providerId="LiveId" clId="{B1FA05FB-2B6D-4A0E-AB99-B212ED6373B0}" dt="2025-02-15T10:38:48.184" v="3900" actId="1076"/>
        <pc:sldMkLst>
          <pc:docMk/>
          <pc:sldMk cId="2548617286" sldId="277"/>
        </pc:sldMkLst>
        <pc:spChg chg="add mod">
          <ac:chgData name="유빈 박" userId="633d3ea9e95b8259" providerId="LiveId" clId="{B1FA05FB-2B6D-4A0E-AB99-B212ED6373B0}" dt="2025-02-15T10:38:10.737" v="3895" actId="14100"/>
          <ac:spMkLst>
            <pc:docMk/>
            <pc:sldMk cId="2548617286" sldId="277"/>
            <ac:spMk id="8" creationId="{73E825C1-D70E-9B23-A891-D162F8877E6F}"/>
          </ac:spMkLst>
        </pc:spChg>
        <pc:spChg chg="add mod">
          <ac:chgData name="유빈 박" userId="633d3ea9e95b8259" providerId="LiveId" clId="{B1FA05FB-2B6D-4A0E-AB99-B212ED6373B0}" dt="2025-02-15T10:38:48.184" v="3900" actId="1076"/>
          <ac:spMkLst>
            <pc:docMk/>
            <pc:sldMk cId="2548617286" sldId="277"/>
            <ac:spMk id="10" creationId="{4795EB8C-FF32-588E-D120-EEBA3483D3B2}"/>
          </ac:spMkLst>
        </pc:spChg>
        <pc:picChg chg="add del mod">
          <ac:chgData name="유빈 박" userId="633d3ea9e95b8259" providerId="LiveId" clId="{B1FA05FB-2B6D-4A0E-AB99-B212ED6373B0}" dt="2025-02-15T10:35:42.041" v="3719" actId="478"/>
          <ac:picMkLst>
            <pc:docMk/>
            <pc:sldMk cId="2548617286" sldId="277"/>
            <ac:picMk id="5" creationId="{D2E9FC13-7D17-90B2-6BB5-9E057490C5AB}"/>
          </ac:picMkLst>
        </pc:picChg>
        <pc:picChg chg="add del mod">
          <ac:chgData name="유빈 박" userId="633d3ea9e95b8259" providerId="LiveId" clId="{B1FA05FB-2B6D-4A0E-AB99-B212ED6373B0}" dt="2025-02-15T10:35:42.041" v="3719" actId="478"/>
          <ac:picMkLst>
            <pc:docMk/>
            <pc:sldMk cId="2548617286" sldId="277"/>
            <ac:picMk id="7" creationId="{D28A4E2E-00C0-3B64-E31A-36D5A40E319B}"/>
          </ac:picMkLst>
        </pc:picChg>
      </pc:sldChg>
      <pc:sldChg chg="delSp modSp mod">
        <pc:chgData name="유빈 박" userId="633d3ea9e95b8259" providerId="LiveId" clId="{B1FA05FB-2B6D-4A0E-AB99-B212ED6373B0}" dt="2025-02-16T09:47:08.795" v="6226" actId="1076"/>
        <pc:sldMkLst>
          <pc:docMk/>
          <pc:sldMk cId="1519881475" sldId="281"/>
        </pc:sldMkLst>
        <pc:spChg chg="mod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49" creationId="{49F55A6D-49E3-2564-B714-2501AD5838C1}"/>
          </ac:spMkLst>
        </pc:spChg>
        <pc:spChg chg="mod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52" creationId="{CE1A65F9-D6EB-474D-45A3-0AC07DCB7384}"/>
          </ac:spMkLst>
        </pc:spChg>
        <pc:spChg chg="mod topLvl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67" creationId="{971322C0-A127-096B-6A71-7A35F00D2A93}"/>
          </ac:spMkLst>
        </pc:spChg>
        <pc:spChg chg="mod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69" creationId="{69C32B4B-A3B7-9390-8947-8413268379F3}"/>
          </ac:spMkLst>
        </pc:spChg>
        <pc:spChg chg="mod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70" creationId="{CB0F45CF-3181-6BB9-A685-CE3D86A64A8F}"/>
          </ac:spMkLst>
        </pc:spChg>
        <pc:spChg chg="mod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73" creationId="{D7DAB236-25C1-8C93-2B18-D12A9E1983CB}"/>
          </ac:spMkLst>
        </pc:spChg>
        <pc:spChg chg="mod topLvl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95" creationId="{50ABDC42-4F5F-25EF-8EF9-9B6C2B2B9899}"/>
          </ac:spMkLst>
        </pc:spChg>
        <pc:spChg chg="mod topLvl">
          <ac:chgData name="유빈 박" userId="633d3ea9e95b8259" providerId="LiveId" clId="{B1FA05FB-2B6D-4A0E-AB99-B212ED6373B0}" dt="2025-02-16T09:47:08.795" v="6226" actId="1076"/>
          <ac:spMkLst>
            <pc:docMk/>
            <pc:sldMk cId="1519881475" sldId="281"/>
            <ac:spMk id="120" creationId="{83EF57F3-4BAC-5FDD-3543-5CE641B698FE}"/>
          </ac:spMkLst>
        </pc:spChg>
        <pc:spChg chg="mod topLvl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121" creationId="{77E39F80-91F7-135E-27C9-9EECA321C429}"/>
          </ac:spMkLst>
        </pc:spChg>
        <pc:spChg chg="mod topLvl">
          <ac:chgData name="유빈 박" userId="633d3ea9e95b8259" providerId="LiveId" clId="{B1FA05FB-2B6D-4A0E-AB99-B212ED6373B0}" dt="2025-02-15T14:00:51.574" v="5565" actId="165"/>
          <ac:spMkLst>
            <pc:docMk/>
            <pc:sldMk cId="1519881475" sldId="281"/>
            <ac:spMk id="129" creationId="{4E0BE377-2D0C-BF7C-57F8-380D6EDD902B}"/>
          </ac:spMkLst>
        </pc:spChg>
        <pc:picChg chg="mod">
          <ac:chgData name="유빈 박" userId="633d3ea9e95b8259" providerId="LiveId" clId="{B1FA05FB-2B6D-4A0E-AB99-B212ED6373B0}" dt="2025-02-15T14:00:49.594" v="5564" actId="1076"/>
          <ac:picMkLst>
            <pc:docMk/>
            <pc:sldMk cId="1519881475" sldId="281"/>
            <ac:picMk id="5" creationId="{8E386879-E114-E21C-D929-43CE57CCC99E}"/>
          </ac:picMkLst>
        </pc:picChg>
      </pc:sldChg>
      <pc:sldChg chg="modSp mod">
        <pc:chgData name="유빈 박" userId="633d3ea9e95b8259" providerId="LiveId" clId="{B1FA05FB-2B6D-4A0E-AB99-B212ED6373B0}" dt="2025-02-15T14:17:04.204" v="5827" actId="14100"/>
        <pc:sldMkLst>
          <pc:docMk/>
          <pc:sldMk cId="974833052" sldId="282"/>
        </pc:sldMkLst>
        <pc:spChg chg="mod">
          <ac:chgData name="유빈 박" userId="633d3ea9e95b8259" providerId="LiveId" clId="{B1FA05FB-2B6D-4A0E-AB99-B212ED6373B0}" dt="2025-02-15T14:17:00.583" v="5825" actId="1076"/>
          <ac:spMkLst>
            <pc:docMk/>
            <pc:sldMk cId="974833052" sldId="282"/>
            <ac:spMk id="3" creationId="{97DF5DC0-F639-19CE-6E60-C5FB642AD929}"/>
          </ac:spMkLst>
        </pc:spChg>
        <pc:cxnChg chg="mod">
          <ac:chgData name="유빈 박" userId="633d3ea9e95b8259" providerId="LiveId" clId="{B1FA05FB-2B6D-4A0E-AB99-B212ED6373B0}" dt="2025-02-15T14:17:04.204" v="5827" actId="14100"/>
          <ac:cxnSpMkLst>
            <pc:docMk/>
            <pc:sldMk cId="974833052" sldId="282"/>
            <ac:cxnSpMk id="6" creationId="{A5EFA398-FB19-7376-37F8-633F1F738C4A}"/>
          </ac:cxnSpMkLst>
        </pc:cxnChg>
      </pc:sldChg>
      <pc:sldChg chg="addSp delSp modSp mod">
        <pc:chgData name="유빈 박" userId="633d3ea9e95b8259" providerId="LiveId" clId="{B1FA05FB-2B6D-4A0E-AB99-B212ED6373B0}" dt="2025-02-15T14:03:04.560" v="5594" actId="478"/>
        <pc:sldMkLst>
          <pc:docMk/>
          <pc:sldMk cId="2910990223" sldId="286"/>
        </pc:sldMkLst>
        <pc:spChg chg="add del mod">
          <ac:chgData name="유빈 박" userId="633d3ea9e95b8259" providerId="LiveId" clId="{B1FA05FB-2B6D-4A0E-AB99-B212ED6373B0}" dt="2025-02-15T13:49:54.790" v="5234" actId="478"/>
          <ac:spMkLst>
            <pc:docMk/>
            <pc:sldMk cId="2910990223" sldId="286"/>
            <ac:spMk id="3" creationId="{C36DE924-1353-0FBB-FA61-3164990B3947}"/>
          </ac:spMkLst>
        </pc:spChg>
        <pc:spChg chg="add 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5" creationId="{579203BE-2E33-D4CC-1F17-05C4193DDC33}"/>
          </ac:spMkLst>
        </pc:spChg>
        <pc:spChg chg="add 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6" creationId="{1A02CB49-89A4-4FAA-8CC0-D74E16D7CA11}"/>
          </ac:spMkLst>
        </pc:spChg>
        <pc:spChg chg="add 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8" creationId="{AA098E76-C6B2-1D80-6848-3811DB5D4925}"/>
          </ac:spMkLst>
        </pc:spChg>
        <pc:spChg chg="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19" creationId="{578932E2-1B5C-CEB8-1842-2DD7C9B7DD49}"/>
          </ac:spMkLst>
        </pc:spChg>
        <pc:spChg chg="mod">
          <ac:chgData name="유빈 박" userId="633d3ea9e95b8259" providerId="LiveId" clId="{B1FA05FB-2B6D-4A0E-AB99-B212ED6373B0}" dt="2025-02-15T08:18:36.747" v="1029" actId="12788"/>
          <ac:spMkLst>
            <pc:docMk/>
            <pc:sldMk cId="2910990223" sldId="286"/>
            <ac:spMk id="20" creationId="{CC4A8D4A-7C61-8BAC-0FE7-7F729DA75E8F}"/>
          </ac:spMkLst>
        </pc:spChg>
        <pc:spChg chg="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25" creationId="{EA815E5C-68F6-9BF2-71C3-B51BA2BB3722}"/>
          </ac:spMkLst>
        </pc:spChg>
        <pc:spChg chg="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53" creationId="{0B298295-512D-B464-1D2E-1725AAA80BFC}"/>
          </ac:spMkLst>
        </pc:spChg>
        <pc:spChg chg="del mod">
          <ac:chgData name="유빈 박" userId="633d3ea9e95b8259" providerId="LiveId" clId="{B1FA05FB-2B6D-4A0E-AB99-B212ED6373B0}" dt="2025-02-15T13:49:54.790" v="5234" actId="478"/>
          <ac:spMkLst>
            <pc:docMk/>
            <pc:sldMk cId="2910990223" sldId="286"/>
            <ac:spMk id="54" creationId="{E2A7D297-16FB-0134-02D9-88AA7EF5CA67}"/>
          </ac:spMkLst>
        </pc:spChg>
        <pc:spChg chg="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73" creationId="{58695DC9-BE0D-5E4C-E333-3B69F346622C}"/>
          </ac:spMkLst>
        </pc:spChg>
        <pc:spChg chg="mod">
          <ac:chgData name="유빈 박" userId="633d3ea9e95b8259" providerId="LiveId" clId="{B1FA05FB-2B6D-4A0E-AB99-B212ED6373B0}" dt="2025-02-15T13:50:56.207" v="5247" actId="1076"/>
          <ac:spMkLst>
            <pc:docMk/>
            <pc:sldMk cId="2910990223" sldId="286"/>
            <ac:spMk id="75" creationId="{CB61BDD6-33A7-A6C8-644E-9B7B5BA230DA}"/>
          </ac:spMkLst>
        </pc:spChg>
        <pc:spChg chg="mod">
          <ac:chgData name="유빈 박" userId="633d3ea9e95b8259" providerId="LiveId" clId="{B1FA05FB-2B6D-4A0E-AB99-B212ED6373B0}" dt="2025-02-15T13:50:06.948" v="5237" actId="1076"/>
          <ac:spMkLst>
            <pc:docMk/>
            <pc:sldMk cId="2910990223" sldId="286"/>
            <ac:spMk id="88" creationId="{B5528BE5-890E-9B34-A3C3-87C24DD8DE9C}"/>
          </ac:spMkLst>
        </pc:spChg>
        <pc:spChg chg="del mod">
          <ac:chgData name="유빈 박" userId="633d3ea9e95b8259" providerId="LiveId" clId="{B1FA05FB-2B6D-4A0E-AB99-B212ED6373B0}" dt="2025-02-15T14:03:04.560" v="5594" actId="478"/>
          <ac:spMkLst>
            <pc:docMk/>
            <pc:sldMk cId="2910990223" sldId="286"/>
            <ac:spMk id="90" creationId="{94728709-68F0-9F83-A808-E192A97059FC}"/>
          </ac:spMkLst>
        </pc:spChg>
        <pc:grpChg chg="mod">
          <ac:chgData name="유빈 박" userId="633d3ea9e95b8259" providerId="LiveId" clId="{B1FA05FB-2B6D-4A0E-AB99-B212ED6373B0}" dt="2025-02-15T13:50:56.207" v="5247" actId="1076"/>
          <ac:grpSpMkLst>
            <pc:docMk/>
            <pc:sldMk cId="2910990223" sldId="286"/>
            <ac:grpSpMk id="67" creationId="{E85DB218-AED2-647E-720E-4EDC67745514}"/>
          </ac:grpSpMkLst>
        </pc:grpChg>
        <pc:grpChg chg="mod">
          <ac:chgData name="유빈 박" userId="633d3ea9e95b8259" providerId="LiveId" clId="{B1FA05FB-2B6D-4A0E-AB99-B212ED6373B0}" dt="2025-02-15T08:18:55.910" v="1033" actId="1076"/>
          <ac:grpSpMkLst>
            <pc:docMk/>
            <pc:sldMk cId="2910990223" sldId="286"/>
            <ac:grpSpMk id="76" creationId="{FBBC2F89-B0FB-219C-25F2-BC691041225E}"/>
          </ac:grpSpMkLst>
        </pc:grpChg>
        <pc:graphicFrameChg chg="add del mod ord modGraphic">
          <ac:chgData name="유빈 박" userId="633d3ea9e95b8259" providerId="LiveId" clId="{B1FA05FB-2B6D-4A0E-AB99-B212ED6373B0}" dt="2025-02-15T13:49:54.790" v="5234" actId="478"/>
          <ac:graphicFrameMkLst>
            <pc:docMk/>
            <pc:sldMk cId="2910990223" sldId="286"/>
            <ac:graphicFrameMk id="2" creationId="{690432A6-0D6D-C8B9-CC9A-17C248228447}"/>
          </ac:graphicFrameMkLst>
        </pc:graphicFrameChg>
        <pc:graphicFrameChg chg="add mod">
          <ac:chgData name="유빈 박" userId="633d3ea9e95b8259" providerId="LiveId" clId="{B1FA05FB-2B6D-4A0E-AB99-B212ED6373B0}" dt="2025-02-15T13:50:56.207" v="5247" actId="1076"/>
          <ac:graphicFrameMkLst>
            <pc:docMk/>
            <pc:sldMk cId="2910990223" sldId="286"/>
            <ac:graphicFrameMk id="7" creationId="{7AA227E0-492B-3446-C95E-BD38FA3E6679}"/>
          </ac:graphicFrameMkLst>
        </pc:graphicFrameChg>
        <pc:graphicFrameChg chg="mod modGraphic">
          <ac:chgData name="유빈 박" userId="633d3ea9e95b8259" providerId="LiveId" clId="{B1FA05FB-2B6D-4A0E-AB99-B212ED6373B0}" dt="2025-02-15T08:19:18.041" v="1038" actId="14734"/>
          <ac:graphicFrameMkLst>
            <pc:docMk/>
            <pc:sldMk cId="2910990223" sldId="286"/>
            <ac:graphicFrameMk id="44" creationId="{0A1335EC-F572-33D1-5FFE-6D0DC8CEB2A5}"/>
          </ac:graphicFrameMkLst>
        </pc:graphicFrameChg>
        <pc:picChg chg="del">
          <ac:chgData name="유빈 박" userId="633d3ea9e95b8259" providerId="LiveId" clId="{B1FA05FB-2B6D-4A0E-AB99-B212ED6373B0}" dt="2025-02-15T08:19:11.632" v="1034" actId="478"/>
          <ac:picMkLst>
            <pc:docMk/>
            <pc:sldMk cId="2910990223" sldId="286"/>
            <ac:picMk id="23" creationId="{96EDFFB8-5D4D-F8F9-E86D-938DC8DB5FAC}"/>
          </ac:picMkLst>
        </pc:picChg>
        <pc:picChg chg="mod">
          <ac:chgData name="유빈 박" userId="633d3ea9e95b8259" providerId="LiveId" clId="{B1FA05FB-2B6D-4A0E-AB99-B212ED6373B0}" dt="2025-02-15T08:18:52.599" v="1032" actId="1076"/>
          <ac:picMkLst>
            <pc:docMk/>
            <pc:sldMk cId="2910990223" sldId="286"/>
            <ac:picMk id="49" creationId="{CDECB277-3CD4-6BA0-D185-A6D23D69AC39}"/>
          </ac:picMkLst>
        </pc:picChg>
        <pc:picChg chg="mod">
          <ac:chgData name="유빈 박" userId="633d3ea9e95b8259" providerId="LiveId" clId="{B1FA05FB-2B6D-4A0E-AB99-B212ED6373B0}" dt="2025-02-15T08:18:47.061" v="1031" actId="1076"/>
          <ac:picMkLst>
            <pc:docMk/>
            <pc:sldMk cId="2910990223" sldId="286"/>
            <ac:picMk id="50" creationId="{8EBD3A7C-ED01-3046-743F-1DF97DAF38F0}"/>
          </ac:picMkLst>
        </pc:picChg>
      </pc:sldChg>
      <pc:sldChg chg="addSp delSp modSp mod modTransition delAnim modAnim">
        <pc:chgData name="유빈 박" userId="633d3ea9e95b8259" providerId="LiveId" clId="{B1FA05FB-2B6D-4A0E-AB99-B212ED6373B0}" dt="2025-02-15T13:51:48.803" v="5263"/>
        <pc:sldMkLst>
          <pc:docMk/>
          <pc:sldMk cId="4162288977" sldId="289"/>
        </pc:sldMkLst>
        <pc:spChg chg="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3" creationId="{D907883C-4C75-58EB-97E4-30DDEA490973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5" creationId="{91482762-AF07-8207-452F-56FF6595457E}"/>
          </ac:spMkLst>
        </pc:spChg>
        <pc:spChg chg="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5" creationId="{E358FC6C-6611-2C7B-F340-0755E0C98695}"/>
          </ac:spMkLst>
        </pc:spChg>
        <pc:spChg chg="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6" creationId="{299582E2-D26D-3A47-08AA-AF89E92DB6B1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6" creationId="{5418096C-E7D3-051F-E24A-8ED8EAE3FC61}"/>
          </ac:spMkLst>
        </pc:spChg>
        <pc:spChg chg="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7" creationId="{BD932A9A-A63B-7768-03BA-59B8A8CAC5B6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7" creationId="{E57B64AA-C4CD-B67B-C0BF-4040077B76DE}"/>
          </ac:spMkLst>
        </pc:spChg>
        <pc:spChg chg="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8" creationId="{FA6A59A9-6A5D-14AA-8C4C-6537D51C5120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9" creationId="{935BFE38-8E4C-415C-4A4D-EBB6CF5AE466}"/>
          </ac:spMkLst>
        </pc:spChg>
        <pc:spChg chg="add mod">
          <ac:chgData name="유빈 박" userId="633d3ea9e95b8259" providerId="LiveId" clId="{B1FA05FB-2B6D-4A0E-AB99-B212ED6373B0}" dt="2025-02-15T13:51:48.803" v="5263"/>
          <ac:spMkLst>
            <pc:docMk/>
            <pc:sldMk cId="4162288977" sldId="289"/>
            <ac:spMk id="9" creationId="{E599057E-14F0-18FE-EF02-09340932EDBF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10" creationId="{22BD096F-F25E-80F3-D768-F2BEA086826E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11" creationId="{6DFF6314-DC79-C78C-AFE2-0E72436B8B01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12" creationId="{4CD39345-979D-08B9-309D-866DA0F441C8}"/>
          </ac:spMkLst>
        </pc:spChg>
        <pc:spChg chg="mod">
          <ac:chgData name="유빈 박" userId="633d3ea9e95b8259" providerId="LiveId" clId="{B1FA05FB-2B6D-4A0E-AB99-B212ED6373B0}" dt="2025-02-15T08:25:23.535" v="1174"/>
          <ac:spMkLst>
            <pc:docMk/>
            <pc:sldMk cId="4162288977" sldId="289"/>
            <ac:spMk id="13" creationId="{70719D7A-82D7-A6CF-F571-9E02140DC424}"/>
          </ac:spMkLst>
        </pc:spChg>
        <pc:spChg chg="add del mod">
          <ac:chgData name="유빈 박" userId="633d3ea9e95b8259" providerId="LiveId" clId="{B1FA05FB-2B6D-4A0E-AB99-B212ED6373B0}" dt="2025-02-15T08:26:18.453" v="1189" actId="21"/>
          <ac:spMkLst>
            <pc:docMk/>
            <pc:sldMk cId="4162288977" sldId="289"/>
            <ac:spMk id="14" creationId="{EEBB9C77-7988-59C7-6F8E-3A5549A26929}"/>
          </ac:spMkLst>
        </pc:spChg>
        <pc:spChg chg="del mod">
          <ac:chgData name="유빈 박" userId="633d3ea9e95b8259" providerId="LiveId" clId="{B1FA05FB-2B6D-4A0E-AB99-B212ED6373B0}" dt="2025-02-15T08:26:18.453" v="1189" actId="21"/>
          <ac:spMkLst>
            <pc:docMk/>
            <pc:sldMk cId="4162288977" sldId="289"/>
            <ac:spMk id="15" creationId="{92DFABD7-EC7F-CBAD-FE15-94725AD97305}"/>
          </ac:spMkLst>
        </pc:spChg>
        <pc:spChg chg="add del mod">
          <ac:chgData name="유빈 박" userId="633d3ea9e95b8259" providerId="LiveId" clId="{B1FA05FB-2B6D-4A0E-AB99-B212ED6373B0}" dt="2025-02-15T08:26:18.453" v="1189" actId="21"/>
          <ac:spMkLst>
            <pc:docMk/>
            <pc:sldMk cId="4162288977" sldId="289"/>
            <ac:spMk id="17" creationId="{DE733DE3-8D1F-F4EB-3CA5-0F549E635F31}"/>
          </ac:spMkLst>
        </pc:spChg>
        <pc:spChg chg="mod">
          <ac:chgData name="유빈 박" userId="633d3ea9e95b8259" providerId="LiveId" clId="{B1FA05FB-2B6D-4A0E-AB99-B212ED6373B0}" dt="2025-02-15T08:34:54.695" v="1475" actId="1076"/>
          <ac:spMkLst>
            <pc:docMk/>
            <pc:sldMk cId="4162288977" sldId="289"/>
            <ac:spMk id="19" creationId="{AD320435-2EB7-208E-B8CC-9BA6F8C3EBCA}"/>
          </ac:spMkLst>
        </pc:spChg>
        <pc:spChg chg="mod">
          <ac:chgData name="유빈 박" userId="633d3ea9e95b8259" providerId="LiveId" clId="{B1FA05FB-2B6D-4A0E-AB99-B212ED6373B0}" dt="2025-02-15T08:21:55.231" v="1150" actId="20577"/>
          <ac:spMkLst>
            <pc:docMk/>
            <pc:sldMk cId="4162288977" sldId="289"/>
            <ac:spMk id="27" creationId="{64F9D89A-B70C-4E91-27E5-22A9E3A52785}"/>
          </ac:spMkLst>
        </pc:spChg>
        <pc:spChg chg="mod">
          <ac:chgData name="유빈 박" userId="633d3ea9e95b8259" providerId="LiveId" clId="{B1FA05FB-2B6D-4A0E-AB99-B212ED6373B0}" dt="2025-02-15T08:20:53.805" v="1077" actId="108"/>
          <ac:spMkLst>
            <pc:docMk/>
            <pc:sldMk cId="4162288977" sldId="289"/>
            <ac:spMk id="34" creationId="{4785AB8A-F917-26EC-AF7E-E5BEF2529F99}"/>
          </ac:spMkLst>
        </pc:spChg>
        <pc:spChg chg="mod">
          <ac:chgData name="유빈 박" userId="633d3ea9e95b8259" providerId="LiveId" clId="{B1FA05FB-2B6D-4A0E-AB99-B212ED6373B0}" dt="2025-02-15T08:21:07.760" v="1085"/>
          <ac:spMkLst>
            <pc:docMk/>
            <pc:sldMk cId="4162288977" sldId="289"/>
            <ac:spMk id="35" creationId="{E3D3A4DB-1AC0-650C-F721-05F1044B85BC}"/>
          </ac:spMkLst>
        </pc:spChg>
        <pc:spChg chg="mod">
          <ac:chgData name="유빈 박" userId="633d3ea9e95b8259" providerId="LiveId" clId="{B1FA05FB-2B6D-4A0E-AB99-B212ED6373B0}" dt="2025-02-15T08:20:53.805" v="1077" actId="108"/>
          <ac:spMkLst>
            <pc:docMk/>
            <pc:sldMk cId="4162288977" sldId="289"/>
            <ac:spMk id="36" creationId="{04769F87-0F28-68C0-311C-1FC1B476AD2F}"/>
          </ac:spMkLst>
        </pc:spChg>
        <pc:spChg chg="mod">
          <ac:chgData name="유빈 박" userId="633d3ea9e95b8259" providerId="LiveId" clId="{B1FA05FB-2B6D-4A0E-AB99-B212ED6373B0}" dt="2025-02-15T08:20:53.805" v="1077" actId="108"/>
          <ac:spMkLst>
            <pc:docMk/>
            <pc:sldMk cId="4162288977" sldId="289"/>
            <ac:spMk id="41" creationId="{94239682-5950-A8EF-5EF3-596586CD4ECA}"/>
          </ac:spMkLst>
        </pc:spChg>
        <pc:spChg chg="mod">
          <ac:chgData name="유빈 박" userId="633d3ea9e95b8259" providerId="LiveId" clId="{B1FA05FB-2B6D-4A0E-AB99-B212ED6373B0}" dt="2025-02-15T08:21:05.256" v="1083" actId="1076"/>
          <ac:spMkLst>
            <pc:docMk/>
            <pc:sldMk cId="4162288977" sldId="289"/>
            <ac:spMk id="47" creationId="{E0CDFE9C-EBD3-EFA2-3610-5E722EB05D8C}"/>
          </ac:spMkLst>
        </pc:spChg>
        <pc:spChg chg="mod">
          <ac:chgData name="유빈 박" userId="633d3ea9e95b8259" providerId="LiveId" clId="{B1FA05FB-2B6D-4A0E-AB99-B212ED6373B0}" dt="2025-02-15T08:20:53.805" v="1077" actId="108"/>
          <ac:spMkLst>
            <pc:docMk/>
            <pc:sldMk cId="4162288977" sldId="289"/>
            <ac:spMk id="48" creationId="{4B900D5A-4E08-7E8B-C4BE-DC2B2E1A2170}"/>
          </ac:spMkLst>
        </pc:spChg>
        <pc:spChg chg="mod">
          <ac:chgData name="유빈 박" userId="633d3ea9e95b8259" providerId="LiveId" clId="{B1FA05FB-2B6D-4A0E-AB99-B212ED6373B0}" dt="2025-02-15T08:20:53.805" v="1077" actId="108"/>
          <ac:spMkLst>
            <pc:docMk/>
            <pc:sldMk cId="4162288977" sldId="289"/>
            <ac:spMk id="51" creationId="{7C8EC442-FE4E-C853-855D-7B5B4B324A1C}"/>
          </ac:spMkLst>
        </pc:spChg>
        <pc:spChg chg="mod">
          <ac:chgData name="유빈 박" userId="633d3ea9e95b8259" providerId="LiveId" clId="{B1FA05FB-2B6D-4A0E-AB99-B212ED6373B0}" dt="2025-02-15T08:25:28.403" v="1179" actId="1076"/>
          <ac:spMkLst>
            <pc:docMk/>
            <pc:sldMk cId="4162288977" sldId="289"/>
            <ac:spMk id="52" creationId="{48BF44F2-3A1E-9796-DC57-358EC72D4ADC}"/>
          </ac:spMkLst>
        </pc:spChg>
        <pc:spChg chg="mod">
          <ac:chgData name="유빈 박" userId="633d3ea9e95b8259" providerId="LiveId" clId="{B1FA05FB-2B6D-4A0E-AB99-B212ED6373B0}" dt="2025-02-15T08:21:05.256" v="1083" actId="1076"/>
          <ac:spMkLst>
            <pc:docMk/>
            <pc:sldMk cId="4162288977" sldId="289"/>
            <ac:spMk id="55" creationId="{86176433-F5E7-89C6-55C4-24CB738099A2}"/>
          </ac:spMkLst>
        </pc:spChg>
        <pc:spChg chg="mod">
          <ac:chgData name="유빈 박" userId="633d3ea9e95b8259" providerId="LiveId" clId="{B1FA05FB-2B6D-4A0E-AB99-B212ED6373B0}" dt="2025-02-15T08:21:04.760" v="1082" actId="1076"/>
          <ac:spMkLst>
            <pc:docMk/>
            <pc:sldMk cId="4162288977" sldId="289"/>
            <ac:spMk id="56" creationId="{DC2404EE-5668-0723-C5AC-A1833A533972}"/>
          </ac:spMkLst>
        </pc:spChg>
        <pc:spChg chg="mod">
          <ac:chgData name="유빈 박" userId="633d3ea9e95b8259" providerId="LiveId" clId="{B1FA05FB-2B6D-4A0E-AB99-B212ED6373B0}" dt="2025-02-15T08:20:52.080" v="1074"/>
          <ac:spMkLst>
            <pc:docMk/>
            <pc:sldMk cId="4162288977" sldId="289"/>
            <ac:spMk id="93" creationId="{1842F7C6-2E5D-6752-A3C9-B404A417F191}"/>
          </ac:spMkLst>
        </pc:spChg>
        <pc:spChg chg="mod">
          <ac:chgData name="유빈 박" userId="633d3ea9e95b8259" providerId="LiveId" clId="{B1FA05FB-2B6D-4A0E-AB99-B212ED6373B0}" dt="2025-02-15T08:25:31.671" v="1181" actId="1076"/>
          <ac:spMkLst>
            <pc:docMk/>
            <pc:sldMk cId="4162288977" sldId="289"/>
            <ac:spMk id="104" creationId="{4FFAB91F-983F-1934-A09F-6E3A6CDBDC96}"/>
          </ac:spMkLst>
        </pc:spChg>
        <pc:spChg chg="mod">
          <ac:chgData name="유빈 박" userId="633d3ea9e95b8259" providerId="LiveId" clId="{B1FA05FB-2B6D-4A0E-AB99-B212ED6373B0}" dt="2025-02-15T08:21:30.206" v="1088" actId="20577"/>
          <ac:spMkLst>
            <pc:docMk/>
            <pc:sldMk cId="4162288977" sldId="289"/>
            <ac:spMk id="105" creationId="{21E8FB6C-D27D-BD63-6AA7-E4C91C770800}"/>
          </ac:spMkLst>
        </pc:spChg>
        <pc:grpChg chg="add mod">
          <ac:chgData name="유빈 박" userId="633d3ea9e95b8259" providerId="LiveId" clId="{B1FA05FB-2B6D-4A0E-AB99-B212ED6373B0}" dt="2025-02-15T13:51:48.803" v="5263"/>
          <ac:grpSpMkLst>
            <pc:docMk/>
            <pc:sldMk cId="4162288977" sldId="289"/>
            <ac:grpSpMk id="2" creationId="{64660B54-8537-813C-C7BD-7774BD0EE968}"/>
          </ac:grpSpMkLst>
        </pc:grpChg>
        <pc:grpChg chg="del mod">
          <ac:chgData name="유빈 박" userId="633d3ea9e95b8259" providerId="LiveId" clId="{B1FA05FB-2B6D-4A0E-AB99-B212ED6373B0}" dt="2025-02-15T08:26:18.453" v="1189" actId="21"/>
          <ac:grpSpMkLst>
            <pc:docMk/>
            <pc:sldMk cId="4162288977" sldId="289"/>
            <ac:grpSpMk id="2" creationId="{7FDF3C55-F0DE-B69A-9DB9-12CC8B17BA11}"/>
          </ac:grpSpMkLst>
        </pc:grpChg>
        <pc:graphicFrameChg chg="del mod">
          <ac:chgData name="유빈 박" userId="633d3ea9e95b8259" providerId="LiveId" clId="{B1FA05FB-2B6D-4A0E-AB99-B212ED6373B0}" dt="2025-02-15T08:26:18.453" v="1189" actId="21"/>
          <ac:graphicFrameMkLst>
            <pc:docMk/>
            <pc:sldMk cId="4162288977" sldId="289"/>
            <ac:graphicFrameMk id="16" creationId="{E4DB02E5-003F-D949-87C7-9A2500B5E3BC}"/>
          </ac:graphicFrameMkLst>
        </pc:graphicFrameChg>
      </pc:sldChg>
      <pc:sldChg chg="addSp delSp modSp del mod modAnim">
        <pc:chgData name="유빈 박" userId="633d3ea9e95b8259" providerId="LiveId" clId="{B1FA05FB-2B6D-4A0E-AB99-B212ED6373B0}" dt="2025-02-15T08:29:52.878" v="1430" actId="47"/>
        <pc:sldMkLst>
          <pc:docMk/>
          <pc:sldMk cId="1836166008" sldId="290"/>
        </pc:sldMkLst>
        <pc:spChg chg="del mod">
          <ac:chgData name="유빈 박" userId="633d3ea9e95b8259" providerId="LiveId" clId="{B1FA05FB-2B6D-4A0E-AB99-B212ED6373B0}" dt="2025-02-15T08:16:31.009" v="1016" actId="478"/>
          <ac:spMkLst>
            <pc:docMk/>
            <pc:sldMk cId="1836166008" sldId="290"/>
            <ac:spMk id="2" creationId="{282FCC2C-F405-237D-A439-43D558FCFBCD}"/>
          </ac:spMkLst>
        </pc:spChg>
        <pc:spChg chg="del mod">
          <ac:chgData name="유빈 박" userId="633d3ea9e95b8259" providerId="LiveId" clId="{B1FA05FB-2B6D-4A0E-AB99-B212ED6373B0}" dt="2025-02-15T08:16:31.009" v="1016" actId="478"/>
          <ac:spMkLst>
            <pc:docMk/>
            <pc:sldMk cId="1836166008" sldId="290"/>
            <ac:spMk id="3" creationId="{E08EC383-3038-3F17-1DEF-08612184C275}"/>
          </ac:spMkLst>
        </pc:spChg>
        <pc:spChg chg="add mod">
          <ac:chgData name="유빈 박" userId="633d3ea9e95b8259" providerId="LiveId" clId="{B1FA05FB-2B6D-4A0E-AB99-B212ED6373B0}" dt="2025-02-15T08:29:08.200" v="1428" actId="1076"/>
          <ac:spMkLst>
            <pc:docMk/>
            <pc:sldMk cId="1836166008" sldId="290"/>
            <ac:spMk id="5" creationId="{810491F7-9648-9796-5C57-D3BFCBC36FDF}"/>
          </ac:spMkLst>
        </pc:spChg>
        <pc:spChg chg="del mod">
          <ac:chgData name="유빈 박" userId="633d3ea9e95b8259" providerId="LiveId" clId="{B1FA05FB-2B6D-4A0E-AB99-B212ED6373B0}" dt="2025-02-15T08:16:27.487" v="1015" actId="478"/>
          <ac:spMkLst>
            <pc:docMk/>
            <pc:sldMk cId="1836166008" sldId="290"/>
            <ac:spMk id="7" creationId="{434F86B0-03D9-EE95-240C-75EBD6D51A8C}"/>
          </ac:spMkLst>
        </pc:spChg>
        <pc:spChg chg="del">
          <ac:chgData name="유빈 박" userId="633d3ea9e95b8259" providerId="LiveId" clId="{B1FA05FB-2B6D-4A0E-AB99-B212ED6373B0}" dt="2025-02-15T07:49:59.952" v="0" actId="478"/>
          <ac:spMkLst>
            <pc:docMk/>
            <pc:sldMk cId="1836166008" sldId="290"/>
            <ac:spMk id="9" creationId="{8DCF6261-C2E8-659F-6127-33AA9B899E8B}"/>
          </ac:spMkLst>
        </pc:spChg>
        <pc:spChg chg="add mod">
          <ac:chgData name="유빈 박" userId="633d3ea9e95b8259" providerId="LiveId" clId="{B1FA05FB-2B6D-4A0E-AB99-B212ED6373B0}" dt="2025-02-15T08:29:08.200" v="1428" actId="1076"/>
          <ac:spMkLst>
            <pc:docMk/>
            <pc:sldMk cId="1836166008" sldId="290"/>
            <ac:spMk id="11" creationId="{E4AE6029-3626-745C-0F5B-E76A4D04B8FD}"/>
          </ac:spMkLst>
        </pc:spChg>
        <pc:spChg chg="add mod">
          <ac:chgData name="유빈 박" userId="633d3ea9e95b8259" providerId="LiveId" clId="{B1FA05FB-2B6D-4A0E-AB99-B212ED6373B0}" dt="2025-02-15T08:29:08.200" v="1428" actId="1076"/>
          <ac:spMkLst>
            <pc:docMk/>
            <pc:sldMk cId="1836166008" sldId="290"/>
            <ac:spMk id="13" creationId="{E6059090-5182-515F-F42E-90D68D79E5C2}"/>
          </ac:spMkLst>
        </pc:spChg>
        <pc:spChg chg="del mod">
          <ac:chgData name="유빈 박" userId="633d3ea9e95b8259" providerId="LiveId" clId="{B1FA05FB-2B6D-4A0E-AB99-B212ED6373B0}" dt="2025-02-15T08:16:27.487" v="1015" actId="478"/>
          <ac:spMkLst>
            <pc:docMk/>
            <pc:sldMk cId="1836166008" sldId="290"/>
            <ac:spMk id="15" creationId="{3715D142-EC24-889B-0DD0-24333639C338}"/>
          </ac:spMkLst>
        </pc:spChg>
        <pc:spChg chg="mod">
          <ac:chgData name="유빈 박" userId="633d3ea9e95b8259" providerId="LiveId" clId="{B1FA05FB-2B6D-4A0E-AB99-B212ED6373B0}" dt="2025-02-15T07:51:09.302" v="2" actId="1076"/>
          <ac:spMkLst>
            <pc:docMk/>
            <pc:sldMk cId="1836166008" sldId="290"/>
            <ac:spMk id="52" creationId="{7F9A649C-9177-634B-ABBA-947DDD653D98}"/>
          </ac:spMkLst>
        </pc:spChg>
        <pc:grpChg chg="mod">
          <ac:chgData name="유빈 박" userId="633d3ea9e95b8259" providerId="LiveId" clId="{B1FA05FB-2B6D-4A0E-AB99-B212ED6373B0}" dt="2025-02-15T08:29:08.200" v="1428" actId="1076"/>
          <ac:grpSpMkLst>
            <pc:docMk/>
            <pc:sldMk cId="1836166008" sldId="290"/>
            <ac:grpSpMk id="57" creationId="{27A544D8-F6D8-2C58-B68E-44C9CF3B793C}"/>
          </ac:grpSpMkLst>
        </pc:grpChg>
        <pc:graphicFrameChg chg="del mod">
          <ac:chgData name="유빈 박" userId="633d3ea9e95b8259" providerId="LiveId" clId="{B1FA05FB-2B6D-4A0E-AB99-B212ED6373B0}" dt="2025-02-15T08:16:33.254" v="1017" actId="478"/>
          <ac:graphicFrameMkLst>
            <pc:docMk/>
            <pc:sldMk cId="1836166008" sldId="290"/>
            <ac:graphicFrameMk id="6" creationId="{5CDEA7A3-94CC-EE42-0A14-469AB21EACB9}"/>
          </ac:graphicFrameMkLst>
        </pc:graphicFrameChg>
        <pc:graphicFrameChg chg="del">
          <ac:chgData name="유빈 박" userId="633d3ea9e95b8259" providerId="LiveId" clId="{B1FA05FB-2B6D-4A0E-AB99-B212ED6373B0}" dt="2025-02-15T07:49:59.952" v="0" actId="478"/>
          <ac:graphicFrameMkLst>
            <pc:docMk/>
            <pc:sldMk cId="1836166008" sldId="290"/>
            <ac:graphicFrameMk id="10" creationId="{A21F347C-65DF-941D-5720-1A6A48B355FB}"/>
          </ac:graphicFrameMkLst>
        </pc:graphicFrameChg>
        <pc:graphicFrameChg chg="add mod modGraphic">
          <ac:chgData name="유빈 박" userId="633d3ea9e95b8259" providerId="LiveId" clId="{B1FA05FB-2B6D-4A0E-AB99-B212ED6373B0}" dt="2025-02-15T08:29:08.200" v="1428" actId="1076"/>
          <ac:graphicFrameMkLst>
            <pc:docMk/>
            <pc:sldMk cId="1836166008" sldId="290"/>
            <ac:graphicFrameMk id="12" creationId="{DF12EE56-8C41-D279-C1AE-C5D294820D4D}"/>
          </ac:graphicFrameMkLst>
        </pc:graphicFrameChg>
      </pc:sldChg>
      <pc:sldChg chg="addSp delSp modSp mod modTransition addAnim delAnim modAnim">
        <pc:chgData name="유빈 박" userId="633d3ea9e95b8259" providerId="LiveId" clId="{B1FA05FB-2B6D-4A0E-AB99-B212ED6373B0}" dt="2025-02-16T10:01:42.724" v="6330" actId="1076"/>
        <pc:sldMkLst>
          <pc:docMk/>
          <pc:sldMk cId="3761675335" sldId="291"/>
        </pc:sldMkLst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5" creationId="{2630A5BD-02C3-12E3-7424-EB48FF224451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6" creationId="{98AB9C9E-A858-70A5-3F59-D9D5EAAC377D}"/>
          </ac:spMkLst>
        </pc:spChg>
        <pc:spChg chg="mod">
          <ac:chgData name="유빈 박" userId="633d3ea9e95b8259" providerId="LiveId" clId="{B1FA05FB-2B6D-4A0E-AB99-B212ED6373B0}" dt="2025-02-16T10:01:42.724" v="6330" actId="1076"/>
          <ac:spMkLst>
            <pc:docMk/>
            <pc:sldMk cId="3761675335" sldId="291"/>
            <ac:spMk id="7" creationId="{A769F7A0-9E86-C931-223A-CB6DC6EC1C6E}"/>
          </ac:spMkLst>
        </pc:spChg>
        <pc:spChg chg="del">
          <ac:chgData name="유빈 박" userId="633d3ea9e95b8259" providerId="LiveId" clId="{B1FA05FB-2B6D-4A0E-AB99-B212ED6373B0}" dt="2025-02-15T08:39:29.238" v="1579" actId="478"/>
          <ac:spMkLst>
            <pc:docMk/>
            <pc:sldMk cId="3761675335" sldId="291"/>
            <ac:spMk id="8" creationId="{D588C4E7-3559-A02B-C919-B450756CD51B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9" creationId="{DD282D0C-EF02-420F-CF8F-B7055ECC09C8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0" creationId="{47F07389-F4C3-7150-1D0B-1FFE117353E7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1" creationId="{6972F9F5-DADF-EF7E-8A87-CEB20E0CB439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2" creationId="{7D2E7377-4528-A970-C85D-BFF67E4F3CA7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3" creationId="{32DD0DC6-38BB-72FA-906E-17E38F26CE2E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4" creationId="{D643BD8F-AED2-2766-5896-0414F9D37F16}"/>
          </ac:spMkLst>
        </pc:spChg>
        <pc:spChg chg="mod">
          <ac:chgData name="유빈 박" userId="633d3ea9e95b8259" providerId="LiveId" clId="{B1FA05FB-2B6D-4A0E-AB99-B212ED6373B0}" dt="2025-02-15T08:28:00.358" v="1310"/>
          <ac:spMkLst>
            <pc:docMk/>
            <pc:sldMk cId="3761675335" sldId="291"/>
            <ac:spMk id="15" creationId="{05FF6EDC-D0A8-4D7A-18F5-D644F840C838}"/>
          </ac:spMkLst>
        </pc:spChg>
        <pc:spChg chg="add mod">
          <ac:chgData name="유빈 박" userId="633d3ea9e95b8259" providerId="LiveId" clId="{B1FA05FB-2B6D-4A0E-AB99-B212ED6373B0}" dt="2025-02-15T08:39:29.370" v="1580"/>
          <ac:spMkLst>
            <pc:docMk/>
            <pc:sldMk cId="3761675335" sldId="291"/>
            <ac:spMk id="16" creationId="{38E9B88B-88A6-0C85-E8BA-30E966DB4B58}"/>
          </ac:spMkLst>
        </pc:spChg>
        <pc:spChg chg="add mod">
          <ac:chgData name="유빈 박" userId="633d3ea9e95b8259" providerId="LiveId" clId="{B1FA05FB-2B6D-4A0E-AB99-B212ED6373B0}" dt="2025-02-15T08:42:38.577" v="1687"/>
          <ac:spMkLst>
            <pc:docMk/>
            <pc:sldMk cId="3761675335" sldId="291"/>
            <ac:spMk id="17" creationId="{37E04D4C-D95C-2389-52B2-6C9B383B8317}"/>
          </ac:spMkLst>
        </pc:spChg>
        <pc:spChg chg="add mod">
          <ac:chgData name="유빈 박" userId="633d3ea9e95b8259" providerId="LiveId" clId="{B1FA05FB-2B6D-4A0E-AB99-B212ED6373B0}" dt="2025-02-15T12:50:07.669" v="3907" actId="1076"/>
          <ac:spMkLst>
            <pc:docMk/>
            <pc:sldMk cId="3761675335" sldId="291"/>
            <ac:spMk id="18" creationId="{62783232-2054-90EE-B08D-A44AA2932CB1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19" creationId="{9C473EDC-1260-D4E6-13F8-B719F17D3DF2}"/>
          </ac:spMkLst>
        </pc:spChg>
        <pc:spChg chg="add mod">
          <ac:chgData name="유빈 박" userId="633d3ea9e95b8259" providerId="LiveId" clId="{B1FA05FB-2B6D-4A0E-AB99-B212ED6373B0}" dt="2025-02-15T14:05:58.767" v="5642" actId="12788"/>
          <ac:spMkLst>
            <pc:docMk/>
            <pc:sldMk cId="3761675335" sldId="291"/>
            <ac:spMk id="20" creationId="{F93F8A22-83B9-8BD7-2895-88EBF756E5DD}"/>
          </ac:spMkLst>
        </pc:spChg>
        <pc:spChg chg="add del mod">
          <ac:chgData name="유빈 박" userId="633d3ea9e95b8259" providerId="LiveId" clId="{B1FA05FB-2B6D-4A0E-AB99-B212ED6373B0}" dt="2025-02-15T10:15:29.910" v="3624" actId="478"/>
          <ac:spMkLst>
            <pc:docMk/>
            <pc:sldMk cId="3761675335" sldId="291"/>
            <ac:spMk id="21" creationId="{99F49081-B059-FB86-A2D1-B4062674A9FB}"/>
          </ac:spMkLst>
        </pc:spChg>
        <pc:spChg chg="add mod">
          <ac:chgData name="유빈 박" userId="633d3ea9e95b8259" providerId="LiveId" clId="{B1FA05FB-2B6D-4A0E-AB99-B212ED6373B0}" dt="2025-02-15T12:50:07.669" v="3907" actId="1076"/>
          <ac:spMkLst>
            <pc:docMk/>
            <pc:sldMk cId="3761675335" sldId="291"/>
            <ac:spMk id="22" creationId="{3559C969-0B12-D726-0FAF-4C76E803D84A}"/>
          </ac:spMkLst>
        </pc:spChg>
        <pc:spChg chg="add del mod">
          <ac:chgData name="유빈 박" userId="633d3ea9e95b8259" providerId="LiveId" clId="{B1FA05FB-2B6D-4A0E-AB99-B212ED6373B0}" dt="2025-02-15T09:31:44.997" v="3284" actId="478"/>
          <ac:spMkLst>
            <pc:docMk/>
            <pc:sldMk cId="3761675335" sldId="291"/>
            <ac:spMk id="24" creationId="{904C1357-A2D1-45BB-8B89-73E9DCDBC6CE}"/>
          </ac:spMkLst>
        </pc:spChg>
        <pc:spChg chg="add del mod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25" creationId="{3F63E925-6A7C-0D06-7D1E-94A98F144CC9}"/>
          </ac:spMkLst>
        </pc:spChg>
        <pc:spChg chg="add del mod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26" creationId="{D644B628-1D8F-6AF6-A2DB-76A6A3B7F06C}"/>
          </ac:spMkLst>
        </pc:spChg>
        <pc:spChg chg="del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27" creationId="{9E08599B-4FBE-0880-5F66-B652259E2611}"/>
          </ac:spMkLst>
        </pc:spChg>
        <pc:spChg chg="del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28" creationId="{CF709041-513B-D5C8-DA99-4134149D43FB}"/>
          </ac:spMkLst>
        </pc:spChg>
        <pc:spChg chg="add del mod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29" creationId="{CC07DDC7-97C7-BDC9-EECD-96F920735331}"/>
          </ac:spMkLst>
        </pc:spChg>
        <pc:spChg chg="add del mod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30" creationId="{896C2A32-87E7-1727-3A07-EB33E288BABE}"/>
          </ac:spMkLst>
        </pc:spChg>
        <pc:spChg chg="add del mod">
          <ac:chgData name="유빈 박" userId="633d3ea9e95b8259" providerId="LiveId" clId="{B1FA05FB-2B6D-4A0E-AB99-B212ED6373B0}" dt="2025-02-15T08:45:26.103" v="1982" actId="478"/>
          <ac:spMkLst>
            <pc:docMk/>
            <pc:sldMk cId="3761675335" sldId="291"/>
            <ac:spMk id="31" creationId="{959043ED-C10F-C3AC-C70A-81B3C56CDC73}"/>
          </ac:spMkLst>
        </pc:spChg>
        <pc:spChg chg="add del mod">
          <ac:chgData name="유빈 박" userId="633d3ea9e95b8259" providerId="LiveId" clId="{B1FA05FB-2B6D-4A0E-AB99-B212ED6373B0}" dt="2025-02-15T08:45:28.408" v="1983" actId="478"/>
          <ac:spMkLst>
            <pc:docMk/>
            <pc:sldMk cId="3761675335" sldId="291"/>
            <ac:spMk id="32" creationId="{2AA9BAB0-82B9-2A00-052F-25FB3CA1BFFB}"/>
          </ac:spMkLst>
        </pc:spChg>
        <pc:spChg chg="add del mod">
          <ac:chgData name="유빈 박" userId="633d3ea9e95b8259" providerId="LiveId" clId="{B1FA05FB-2B6D-4A0E-AB99-B212ED6373B0}" dt="2025-02-15T08:45:28.408" v="1983" actId="478"/>
          <ac:spMkLst>
            <pc:docMk/>
            <pc:sldMk cId="3761675335" sldId="291"/>
            <ac:spMk id="33" creationId="{03F096CB-88D5-2747-F3FF-E11EDA7E48F5}"/>
          </ac:spMkLst>
        </pc:spChg>
        <pc:spChg chg="add del mod">
          <ac:chgData name="유빈 박" userId="633d3ea9e95b8259" providerId="LiveId" clId="{B1FA05FB-2B6D-4A0E-AB99-B212ED6373B0}" dt="2025-02-15T08:45:28.408" v="1983" actId="478"/>
          <ac:spMkLst>
            <pc:docMk/>
            <pc:sldMk cId="3761675335" sldId="291"/>
            <ac:spMk id="34" creationId="{6ADB8C5B-B784-6506-B162-42F0CF7BE326}"/>
          </ac:spMkLst>
        </pc:spChg>
        <pc:spChg chg="del">
          <ac:chgData name="유빈 박" userId="633d3ea9e95b8259" providerId="LiveId" clId="{B1FA05FB-2B6D-4A0E-AB99-B212ED6373B0}" dt="2025-02-15T08:45:28.408" v="1983" actId="478"/>
          <ac:spMkLst>
            <pc:docMk/>
            <pc:sldMk cId="3761675335" sldId="291"/>
            <ac:spMk id="35" creationId="{9C2AA3C6-8DB9-9282-5CFC-523C690AF8A1}"/>
          </ac:spMkLst>
        </pc:spChg>
        <pc:spChg chg="add del">
          <ac:chgData name="유빈 박" userId="633d3ea9e95b8259" providerId="LiveId" clId="{B1FA05FB-2B6D-4A0E-AB99-B212ED6373B0}" dt="2025-02-15T08:46:41.959" v="2001" actId="22"/>
          <ac:spMkLst>
            <pc:docMk/>
            <pc:sldMk cId="3761675335" sldId="291"/>
            <ac:spMk id="38" creationId="{8B01D137-C22B-4CB3-5647-BBCDF62D6BD0}"/>
          </ac:spMkLst>
        </pc:spChg>
        <pc:spChg chg="add del mod">
          <ac:chgData name="유빈 박" userId="633d3ea9e95b8259" providerId="LiveId" clId="{B1FA05FB-2B6D-4A0E-AB99-B212ED6373B0}" dt="2025-02-15T09:31:42.810" v="3283" actId="478"/>
          <ac:spMkLst>
            <pc:docMk/>
            <pc:sldMk cId="3761675335" sldId="291"/>
            <ac:spMk id="40" creationId="{DADE31C7-57C5-3E80-A624-C827643DAEA3}"/>
          </ac:spMkLst>
        </pc:spChg>
        <pc:spChg chg="add mod">
          <ac:chgData name="유빈 박" userId="633d3ea9e95b8259" providerId="LiveId" clId="{B1FA05FB-2B6D-4A0E-AB99-B212ED6373B0}" dt="2025-02-15T09:13:53.851" v="3058" actId="571"/>
          <ac:spMkLst>
            <pc:docMk/>
            <pc:sldMk cId="3761675335" sldId="291"/>
            <ac:spMk id="41" creationId="{C652E38A-6E4C-D18F-6BD6-6E4C846339FC}"/>
          </ac:spMkLst>
        </pc:spChg>
        <pc:spChg chg="add mod">
          <ac:chgData name="유빈 박" userId="633d3ea9e95b8259" providerId="LiveId" clId="{B1FA05FB-2B6D-4A0E-AB99-B212ED6373B0}" dt="2025-02-15T12:50:07.669" v="3907" actId="1076"/>
          <ac:spMkLst>
            <pc:docMk/>
            <pc:sldMk cId="3761675335" sldId="291"/>
            <ac:spMk id="45" creationId="{6DD015A3-024D-06CB-D715-CB2C71A85B89}"/>
          </ac:spMkLst>
        </pc:spChg>
        <pc:spChg chg="add mod ord">
          <ac:chgData name="유빈 박" userId="633d3ea9e95b8259" providerId="LiveId" clId="{B1FA05FB-2B6D-4A0E-AB99-B212ED6373B0}" dt="2025-02-15T12:50:07.669" v="3907" actId="1076"/>
          <ac:spMkLst>
            <pc:docMk/>
            <pc:sldMk cId="3761675335" sldId="291"/>
            <ac:spMk id="46" creationId="{3196E245-2332-EA4F-8051-89FCB14B07F7}"/>
          </ac:spMkLst>
        </pc:spChg>
        <pc:spChg chg="add del mod">
          <ac:chgData name="유빈 박" userId="633d3ea9e95b8259" providerId="LiveId" clId="{B1FA05FB-2B6D-4A0E-AB99-B212ED6373B0}" dt="2025-02-15T09:16:29.719" v="3100" actId="478"/>
          <ac:spMkLst>
            <pc:docMk/>
            <pc:sldMk cId="3761675335" sldId="291"/>
            <ac:spMk id="48" creationId="{13440927-5CEC-6660-102B-869DC8E3FB27}"/>
          </ac:spMkLst>
        </pc:spChg>
        <pc:spChg chg="add mod ord">
          <ac:chgData name="유빈 박" userId="633d3ea9e95b8259" providerId="LiveId" clId="{B1FA05FB-2B6D-4A0E-AB99-B212ED6373B0}" dt="2025-02-15T12:50:07.669" v="3907" actId="1076"/>
          <ac:spMkLst>
            <pc:docMk/>
            <pc:sldMk cId="3761675335" sldId="291"/>
            <ac:spMk id="49" creationId="{D3501952-8CF1-EB9F-73DD-517325060854}"/>
          </ac:spMkLst>
        </pc:spChg>
        <pc:spChg chg="add mod">
          <ac:chgData name="유빈 박" userId="633d3ea9e95b8259" providerId="LiveId" clId="{B1FA05FB-2B6D-4A0E-AB99-B212ED6373B0}" dt="2025-02-15T10:33:00.397" v="3630" actId="1076"/>
          <ac:spMkLst>
            <pc:docMk/>
            <pc:sldMk cId="3761675335" sldId="291"/>
            <ac:spMk id="51" creationId="{D2DF04DE-5E24-3B55-62BA-3BB380C70DEE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53" creationId="{D7B7F1F8-C06A-F31C-F683-ADB10C8F5824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54" creationId="{FD6A58F8-ABD9-4EBD-D2FC-9E0C51A8601F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56" creationId="{C25AF6F7-0956-E2AE-C2E7-2BD3E4C74B4E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58" creationId="{B1971DC3-DED5-11AA-0F44-89C36104E7D5}"/>
          </ac:spMkLst>
        </pc:spChg>
        <pc:spChg chg="add del mod">
          <ac:chgData name="유빈 박" userId="633d3ea9e95b8259" providerId="LiveId" clId="{B1FA05FB-2B6D-4A0E-AB99-B212ED6373B0}" dt="2025-02-15T09:26:52.098" v="3200" actId="478"/>
          <ac:spMkLst>
            <pc:docMk/>
            <pc:sldMk cId="3761675335" sldId="291"/>
            <ac:spMk id="59" creationId="{A1366B1A-8855-6EBB-F0BF-E34DB884D604}"/>
          </ac:spMkLst>
        </pc:spChg>
        <pc:spChg chg="add mod">
          <ac:chgData name="유빈 박" userId="633d3ea9e95b8259" providerId="LiveId" clId="{B1FA05FB-2B6D-4A0E-AB99-B212ED6373B0}" dt="2025-02-15T13:28:14.155" v="4675" actId="1076"/>
          <ac:spMkLst>
            <pc:docMk/>
            <pc:sldMk cId="3761675335" sldId="291"/>
            <ac:spMk id="61" creationId="{144FAF3A-0795-4E58-242A-7188F3E99CEE}"/>
          </ac:spMkLst>
        </pc:spChg>
        <pc:spChg chg="add mod">
          <ac:chgData name="유빈 박" userId="633d3ea9e95b8259" providerId="LiveId" clId="{B1FA05FB-2B6D-4A0E-AB99-B212ED6373B0}" dt="2025-02-15T10:33:00.397" v="3630" actId="1076"/>
          <ac:spMkLst>
            <pc:docMk/>
            <pc:sldMk cId="3761675335" sldId="291"/>
            <ac:spMk id="64" creationId="{300E9606-FC73-56FC-A439-48C7B7CBD25A}"/>
          </ac:spMkLst>
        </pc:spChg>
        <pc:spChg chg="add mod">
          <ac:chgData name="유빈 박" userId="633d3ea9e95b8259" providerId="LiveId" clId="{B1FA05FB-2B6D-4A0E-AB99-B212ED6373B0}" dt="2025-02-15T13:28:14.155" v="4675" actId="1076"/>
          <ac:spMkLst>
            <pc:docMk/>
            <pc:sldMk cId="3761675335" sldId="291"/>
            <ac:spMk id="65" creationId="{F262F2FD-59F4-1997-5B9A-7E4650B4C317}"/>
          </ac:spMkLst>
        </pc:spChg>
        <pc:spChg chg="add mod">
          <ac:chgData name="유빈 박" userId="633d3ea9e95b8259" providerId="LiveId" clId="{B1FA05FB-2B6D-4A0E-AB99-B212ED6373B0}" dt="2025-02-15T13:28:14.155" v="4675" actId="1076"/>
          <ac:spMkLst>
            <pc:docMk/>
            <pc:sldMk cId="3761675335" sldId="291"/>
            <ac:spMk id="66" creationId="{F68B1D94-DD96-03AE-C851-A20926EDCECE}"/>
          </ac:spMkLst>
        </pc:spChg>
        <pc:spChg chg="add mod">
          <ac:chgData name="유빈 박" userId="633d3ea9e95b8259" providerId="LiveId" clId="{B1FA05FB-2B6D-4A0E-AB99-B212ED6373B0}" dt="2025-02-15T09:30:17.243" v="3265" actId="571"/>
          <ac:spMkLst>
            <pc:docMk/>
            <pc:sldMk cId="3761675335" sldId="291"/>
            <ac:spMk id="67" creationId="{CCBAA460-26D0-1D18-B3A8-C082DEA1B037}"/>
          </ac:spMkLst>
        </pc:spChg>
        <pc:spChg chg="add mod">
          <ac:chgData name="유빈 박" userId="633d3ea9e95b8259" providerId="LiveId" clId="{B1FA05FB-2B6D-4A0E-AB99-B212ED6373B0}" dt="2025-02-15T09:30:21.361" v="3267" actId="571"/>
          <ac:spMkLst>
            <pc:docMk/>
            <pc:sldMk cId="3761675335" sldId="291"/>
            <ac:spMk id="68" creationId="{69689C7C-9D59-8052-04EE-646F7174D063}"/>
          </ac:spMkLst>
        </pc:spChg>
        <pc:spChg chg="add mod">
          <ac:chgData name="유빈 박" userId="633d3ea9e95b8259" providerId="LiveId" clId="{B1FA05FB-2B6D-4A0E-AB99-B212ED6373B0}" dt="2025-02-15T13:28:14.155" v="4675" actId="1076"/>
          <ac:spMkLst>
            <pc:docMk/>
            <pc:sldMk cId="3761675335" sldId="291"/>
            <ac:spMk id="69" creationId="{5E32DC44-B31C-4BC9-716D-7FA14709A2C4}"/>
          </ac:spMkLst>
        </pc:spChg>
        <pc:spChg chg="add del mod">
          <ac:chgData name="유빈 박" userId="633d3ea9e95b8259" providerId="LiveId" clId="{B1FA05FB-2B6D-4A0E-AB99-B212ED6373B0}" dt="2025-02-15T09:40:56.300" v="3408" actId="478"/>
          <ac:spMkLst>
            <pc:docMk/>
            <pc:sldMk cId="3761675335" sldId="291"/>
            <ac:spMk id="80" creationId="{D36859B0-78C8-4F3E-7B8E-B9E16B470D55}"/>
          </ac:spMkLst>
        </pc:spChg>
        <pc:spChg chg="add del mod">
          <ac:chgData name="유빈 박" userId="633d3ea9e95b8259" providerId="LiveId" clId="{B1FA05FB-2B6D-4A0E-AB99-B212ED6373B0}" dt="2025-02-15T09:40:56.300" v="3408" actId="478"/>
          <ac:spMkLst>
            <pc:docMk/>
            <pc:sldMk cId="3761675335" sldId="291"/>
            <ac:spMk id="81" creationId="{EE80711C-E207-ACD8-396C-096689861535}"/>
          </ac:spMkLst>
        </pc:spChg>
        <pc:spChg chg="add mod">
          <ac:chgData name="유빈 박" userId="633d3ea9e95b8259" providerId="LiveId" clId="{B1FA05FB-2B6D-4A0E-AB99-B212ED6373B0}" dt="2025-02-15T14:05:58.767" v="5642" actId="12788"/>
          <ac:spMkLst>
            <pc:docMk/>
            <pc:sldMk cId="3761675335" sldId="291"/>
            <ac:spMk id="82" creationId="{860A95F2-E28F-CAAC-63D9-A01E028A9288}"/>
          </ac:spMkLst>
        </pc:spChg>
        <pc:spChg chg="add mod">
          <ac:chgData name="유빈 박" userId="633d3ea9e95b8259" providerId="LiveId" clId="{B1FA05FB-2B6D-4A0E-AB99-B212ED6373B0}" dt="2025-02-15T10:39:26.664" v="3901" actId="1076"/>
          <ac:spMkLst>
            <pc:docMk/>
            <pc:sldMk cId="3761675335" sldId="291"/>
            <ac:spMk id="83" creationId="{C12C451B-8CC3-E765-E4A6-FEAEEAEA3335}"/>
          </ac:spMkLst>
        </pc:spChg>
        <pc:spChg chg="add mod">
          <ac:chgData name="유빈 박" userId="633d3ea9e95b8259" providerId="LiveId" clId="{B1FA05FB-2B6D-4A0E-AB99-B212ED6373B0}" dt="2025-02-15T13:20:22.057" v="4596" actId="1076"/>
          <ac:spMkLst>
            <pc:docMk/>
            <pc:sldMk cId="3761675335" sldId="291"/>
            <ac:spMk id="84" creationId="{E8ECA43C-62D7-21B2-07F9-D1E72F2A0055}"/>
          </ac:spMkLst>
        </pc:spChg>
        <pc:grpChg chg="add del mod">
          <ac:chgData name="유빈 박" userId="633d3ea9e95b8259" providerId="LiveId" clId="{B1FA05FB-2B6D-4A0E-AB99-B212ED6373B0}" dt="2025-02-15T13:27:21.368" v="4656" actId="478"/>
          <ac:grpSpMkLst>
            <pc:docMk/>
            <pc:sldMk cId="3761675335" sldId="291"/>
            <ac:grpSpMk id="2" creationId="{1B05327F-9613-5882-1662-187447584F70}"/>
          </ac:grpSpMkLst>
        </pc:grpChg>
        <pc:grpChg chg="add mod">
          <ac:chgData name="유빈 박" userId="633d3ea9e95b8259" providerId="LiveId" clId="{B1FA05FB-2B6D-4A0E-AB99-B212ED6373B0}" dt="2025-02-15T08:28:00.358" v="1310"/>
          <ac:grpSpMkLst>
            <pc:docMk/>
            <pc:sldMk cId="3761675335" sldId="291"/>
            <ac:grpSpMk id="2" creationId="{F2102C9B-277A-654A-AF6B-853EDD4007BB}"/>
          </ac:grpSpMkLst>
        </pc:grpChg>
        <pc:graphicFrameChg chg="mod modGraphic">
          <ac:chgData name="유빈 박" userId="633d3ea9e95b8259" providerId="LiveId" clId="{B1FA05FB-2B6D-4A0E-AB99-B212ED6373B0}" dt="2025-02-15T13:25:09.557" v="4627" actId="20577"/>
          <ac:graphicFrameMkLst>
            <pc:docMk/>
            <pc:sldMk cId="3761675335" sldId="291"/>
            <ac:graphicFrameMk id="23" creationId="{74A81089-8A56-87CB-282F-35650931BCEE}"/>
          </ac:graphicFrameMkLst>
        </pc:graphicFrameChg>
        <pc:graphicFrameChg chg="add mod modGraphic">
          <ac:chgData name="유빈 박" userId="633d3ea9e95b8259" providerId="LiveId" clId="{B1FA05FB-2B6D-4A0E-AB99-B212ED6373B0}" dt="2025-02-15T10:33:00.397" v="3630" actId="1076"/>
          <ac:graphicFrameMkLst>
            <pc:docMk/>
            <pc:sldMk cId="3761675335" sldId="291"/>
            <ac:graphicFrameMk id="36" creationId="{34834938-D10E-C4E9-D739-492640BAEF42}"/>
          </ac:graphicFrameMkLst>
        </pc:graphicFrameChg>
        <pc:graphicFrameChg chg="add mod">
          <ac:chgData name="유빈 박" userId="633d3ea9e95b8259" providerId="LiveId" clId="{B1FA05FB-2B6D-4A0E-AB99-B212ED6373B0}" dt="2025-02-15T09:13:53.851" v="3058" actId="571"/>
          <ac:graphicFrameMkLst>
            <pc:docMk/>
            <pc:sldMk cId="3761675335" sldId="291"/>
            <ac:graphicFrameMk id="42" creationId="{FDF8E0DD-79EB-9AC8-C0C1-E64C6D9811D7}"/>
          </ac:graphicFrameMkLst>
        </pc:graphicFrameChg>
        <pc:graphicFrameChg chg="add">
          <ac:chgData name="유빈 박" userId="633d3ea9e95b8259" providerId="LiveId" clId="{B1FA05FB-2B6D-4A0E-AB99-B212ED6373B0}" dt="2025-02-15T09:13:52.794" v="3057"/>
          <ac:graphicFrameMkLst>
            <pc:docMk/>
            <pc:sldMk cId="3761675335" sldId="291"/>
            <ac:graphicFrameMk id="43" creationId="{C9D4A360-305A-E4F5-21A5-F757217D9B77}"/>
          </ac:graphicFrameMkLst>
        </pc:graphicFrameChg>
        <pc:graphicFrameChg chg="add mod modGraphic">
          <ac:chgData name="유빈 박" userId="633d3ea9e95b8259" providerId="LiveId" clId="{B1FA05FB-2B6D-4A0E-AB99-B212ED6373B0}" dt="2025-02-15T13:25:12.911" v="4631" actId="20577"/>
          <ac:graphicFrameMkLst>
            <pc:docMk/>
            <pc:sldMk cId="3761675335" sldId="291"/>
            <ac:graphicFrameMk id="44" creationId="{814CE7DE-C1D9-CAB5-F6C2-A4E6D1885D56}"/>
          </ac:graphicFrameMkLst>
        </pc:graphicFrameChg>
        <pc:graphicFrameChg chg="add del mod modGraphic">
          <ac:chgData name="유빈 박" userId="633d3ea9e95b8259" providerId="LiveId" clId="{B1FA05FB-2B6D-4A0E-AB99-B212ED6373B0}" dt="2025-02-15T09:17:50.113" v="3120" actId="478"/>
          <ac:graphicFrameMkLst>
            <pc:docMk/>
            <pc:sldMk cId="3761675335" sldId="291"/>
            <ac:graphicFrameMk id="50" creationId="{CC1C7887-595E-B07E-235F-63707B318735}"/>
          </ac:graphicFrameMkLst>
        </pc:graphicFrameChg>
        <pc:graphicFrameChg chg="add mod modGraphic">
          <ac:chgData name="유빈 박" userId="633d3ea9e95b8259" providerId="LiveId" clId="{B1FA05FB-2B6D-4A0E-AB99-B212ED6373B0}" dt="2025-02-15T13:25:26.480" v="4643" actId="20577"/>
          <ac:graphicFrameMkLst>
            <pc:docMk/>
            <pc:sldMk cId="3761675335" sldId="291"/>
            <ac:graphicFrameMk id="55" creationId="{1782EB3F-AA54-663D-9EDF-745E105BFFC1}"/>
          </ac:graphicFrameMkLst>
        </pc:graphicFrameChg>
        <pc:graphicFrameChg chg="add mod modGraphic">
          <ac:chgData name="유빈 박" userId="633d3ea9e95b8259" providerId="LiveId" clId="{B1FA05FB-2B6D-4A0E-AB99-B212ED6373B0}" dt="2025-02-15T13:25:17.879" v="4635" actId="20577"/>
          <ac:graphicFrameMkLst>
            <pc:docMk/>
            <pc:sldMk cId="3761675335" sldId="291"/>
            <ac:graphicFrameMk id="57" creationId="{A517379C-22ED-4BB5-5122-771BBA57AA04}"/>
          </ac:graphicFrameMkLst>
        </pc:graphicFrameChg>
        <pc:graphicFrameChg chg="add del mod modGraphic">
          <ac:chgData name="유빈 박" userId="633d3ea9e95b8259" providerId="LiveId" clId="{B1FA05FB-2B6D-4A0E-AB99-B212ED6373B0}" dt="2025-02-15T09:26:52.098" v="3200" actId="478"/>
          <ac:graphicFrameMkLst>
            <pc:docMk/>
            <pc:sldMk cId="3761675335" sldId="291"/>
            <ac:graphicFrameMk id="60" creationId="{750EF790-0936-35F9-28FA-4F4E30D0C6B6}"/>
          </ac:graphicFrameMkLst>
        </pc:graphicFrameChg>
        <pc:graphicFrameChg chg="add del mod modGraphic">
          <ac:chgData name="유빈 박" userId="633d3ea9e95b8259" providerId="LiveId" clId="{B1FA05FB-2B6D-4A0E-AB99-B212ED6373B0}" dt="2025-02-15T09:29:24.493" v="3237" actId="478"/>
          <ac:graphicFrameMkLst>
            <pc:docMk/>
            <pc:sldMk cId="3761675335" sldId="291"/>
            <ac:graphicFrameMk id="62" creationId="{472E7AD3-1112-6D66-4F5B-9611127EE852}"/>
          </ac:graphicFrameMkLst>
        </pc:graphicFrameChg>
        <pc:graphicFrameChg chg="add mod ord modGraphic">
          <ac:chgData name="유빈 박" userId="633d3ea9e95b8259" providerId="LiveId" clId="{B1FA05FB-2B6D-4A0E-AB99-B212ED6373B0}" dt="2025-02-15T13:28:14.155" v="4675" actId="1076"/>
          <ac:graphicFrameMkLst>
            <pc:docMk/>
            <pc:sldMk cId="3761675335" sldId="291"/>
            <ac:graphicFrameMk id="63" creationId="{B279D055-EE59-D030-8252-AD9E6C3ECB5E}"/>
          </ac:graphicFrameMkLst>
        </pc:graphicFrameChg>
        <pc:graphicFrameChg chg="add mod modGraphic">
          <ac:chgData name="유빈 박" userId="633d3ea9e95b8259" providerId="LiveId" clId="{B1FA05FB-2B6D-4A0E-AB99-B212ED6373B0}" dt="2025-02-15T13:28:14.155" v="4675" actId="1076"/>
          <ac:graphicFrameMkLst>
            <pc:docMk/>
            <pc:sldMk cId="3761675335" sldId="291"/>
            <ac:graphicFrameMk id="70" creationId="{3748DF7D-ABBE-75A3-038B-0A7697EA6153}"/>
          </ac:graphicFrameMkLst>
        </pc:graphicFrameChg>
        <pc:picChg chg="add mod">
          <ac:chgData name="유빈 박" userId="633d3ea9e95b8259" providerId="LiveId" clId="{B1FA05FB-2B6D-4A0E-AB99-B212ED6373B0}" dt="2025-02-15T14:05:58.767" v="5642" actId="12788"/>
          <ac:picMkLst>
            <pc:docMk/>
            <pc:sldMk cId="3761675335" sldId="291"/>
            <ac:picMk id="5" creationId="{FD6B0A71-C8C9-26FF-E8B0-9EC8F70321E3}"/>
          </ac:picMkLst>
        </pc:picChg>
        <pc:picChg chg="add mod">
          <ac:chgData name="유빈 박" userId="633d3ea9e95b8259" providerId="LiveId" clId="{B1FA05FB-2B6D-4A0E-AB99-B212ED6373B0}" dt="2025-02-15T14:05:58.767" v="5642" actId="12788"/>
          <ac:picMkLst>
            <pc:docMk/>
            <pc:sldMk cId="3761675335" sldId="291"/>
            <ac:picMk id="8" creationId="{0743D7E0-A736-39BB-4BA3-D4FC9CB16730}"/>
          </ac:picMkLst>
        </pc:picChg>
        <pc:picChg chg="add mod">
          <ac:chgData name="유빈 박" userId="633d3ea9e95b8259" providerId="LiveId" clId="{B1FA05FB-2B6D-4A0E-AB99-B212ED6373B0}" dt="2025-02-15T14:19:33.973" v="5839" actId="2085"/>
          <ac:picMkLst>
            <pc:docMk/>
            <pc:sldMk cId="3761675335" sldId="291"/>
            <ac:picMk id="10" creationId="{F613988E-8FA0-B1A2-0AEB-C42FF9A21D65}"/>
          </ac:picMkLst>
        </pc:picChg>
        <pc:picChg chg="add mod modCrop">
          <ac:chgData name="유빈 박" userId="633d3ea9e95b8259" providerId="LiveId" clId="{B1FA05FB-2B6D-4A0E-AB99-B212ED6373B0}" dt="2025-02-15T14:05:58.767" v="5642" actId="12788"/>
          <ac:picMkLst>
            <pc:docMk/>
            <pc:sldMk cId="3761675335" sldId="291"/>
            <ac:picMk id="72" creationId="{89C0EB4E-1B3F-50C5-FF73-B4C7E1B1DAC6}"/>
          </ac:picMkLst>
        </pc:picChg>
        <pc:picChg chg="add mod modCrop">
          <ac:chgData name="유빈 박" userId="633d3ea9e95b8259" providerId="LiveId" clId="{B1FA05FB-2B6D-4A0E-AB99-B212ED6373B0}" dt="2025-02-15T13:20:26.646" v="4597" actId="1076"/>
          <ac:picMkLst>
            <pc:docMk/>
            <pc:sldMk cId="3761675335" sldId="291"/>
            <ac:picMk id="74" creationId="{ECC1D84A-9CA7-DF2E-6531-D0A76FBC2802}"/>
          </ac:picMkLst>
        </pc:picChg>
        <pc:picChg chg="add mod modCrop">
          <ac:chgData name="유빈 박" userId="633d3ea9e95b8259" providerId="LiveId" clId="{B1FA05FB-2B6D-4A0E-AB99-B212ED6373B0}" dt="2025-02-15T13:20:26.646" v="4597" actId="1076"/>
          <ac:picMkLst>
            <pc:docMk/>
            <pc:sldMk cId="3761675335" sldId="291"/>
            <ac:picMk id="75" creationId="{5C2454FB-F9CD-2788-C7C5-4D0E57BBE340}"/>
          </ac:picMkLst>
        </pc:picChg>
        <pc:picChg chg="add del mod">
          <ac:chgData name="유빈 박" userId="633d3ea9e95b8259" providerId="LiveId" clId="{B1FA05FB-2B6D-4A0E-AB99-B212ED6373B0}" dt="2025-02-15T13:27:21.368" v="4656" actId="478"/>
          <ac:picMkLst>
            <pc:docMk/>
            <pc:sldMk cId="3761675335" sldId="291"/>
            <ac:picMk id="77" creationId="{CB06C541-0424-74AB-C2B0-000F0F9CF4B3}"/>
          </ac:picMkLst>
        </pc:picChg>
        <pc:picChg chg="add del mod">
          <ac:chgData name="유빈 박" userId="633d3ea9e95b8259" providerId="LiveId" clId="{B1FA05FB-2B6D-4A0E-AB99-B212ED6373B0}" dt="2025-02-15T13:28:03.182" v="4672" actId="478"/>
          <ac:picMkLst>
            <pc:docMk/>
            <pc:sldMk cId="3761675335" sldId="291"/>
            <ac:picMk id="79" creationId="{882A3715-FC80-3462-7BD1-3F66BFBB556E}"/>
          </ac:picMkLst>
        </pc:picChg>
        <pc:picChg chg="add del mod">
          <ac:chgData name="유빈 박" userId="633d3ea9e95b8259" providerId="LiveId" clId="{B1FA05FB-2B6D-4A0E-AB99-B212ED6373B0}" dt="2025-02-15T10:15:29.910" v="3624" actId="478"/>
          <ac:picMkLst>
            <pc:docMk/>
            <pc:sldMk cId="3761675335" sldId="291"/>
            <ac:picMk id="86" creationId="{35B95C0E-C318-6C94-0F2B-72A9A47FDEBF}"/>
          </ac:picMkLst>
        </pc:picChg>
        <pc:picChg chg="add mod">
          <ac:chgData name="유빈 박" userId="633d3ea9e95b8259" providerId="LiveId" clId="{B1FA05FB-2B6D-4A0E-AB99-B212ED6373B0}" dt="2025-02-15T14:05:58.767" v="5642" actId="12788"/>
          <ac:picMkLst>
            <pc:docMk/>
            <pc:sldMk cId="3761675335" sldId="291"/>
            <ac:picMk id="1026" creationId="{C8A8DB92-820A-3B5E-ADD6-45FC09CBB423}"/>
          </ac:picMkLst>
        </pc:picChg>
      </pc:sldChg>
      <pc:sldChg chg="addSp delSp modSp add mod modTransition delAnim modAnim">
        <pc:chgData name="유빈 박" userId="633d3ea9e95b8259" providerId="LiveId" clId="{B1FA05FB-2B6D-4A0E-AB99-B212ED6373B0}" dt="2025-02-16T09:26:51.832" v="6154" actId="20577"/>
        <pc:sldMkLst>
          <pc:docMk/>
          <pc:sldMk cId="2652350559" sldId="292"/>
        </pc:sldMkLst>
        <pc:spChg chg="add mod">
          <ac:chgData name="유빈 박" userId="633d3ea9e95b8259" providerId="LiveId" clId="{B1FA05FB-2B6D-4A0E-AB99-B212ED6373B0}" dt="2025-02-15T13:44:15.703" v="5082" actId="1076"/>
          <ac:spMkLst>
            <pc:docMk/>
            <pc:sldMk cId="2652350559" sldId="292"/>
            <ac:spMk id="2" creationId="{8FADE0A2-E17B-8CF0-6242-8635AEDF2402}"/>
          </ac:spMkLst>
        </pc:spChg>
        <pc:spChg chg="del">
          <ac:chgData name="유빈 박" userId="633d3ea9e95b8259" providerId="LiveId" clId="{B1FA05FB-2B6D-4A0E-AB99-B212ED6373B0}" dt="2025-02-15T07:52:20.337" v="39" actId="478"/>
          <ac:spMkLst>
            <pc:docMk/>
            <pc:sldMk cId="2652350559" sldId="292"/>
            <ac:spMk id="2" creationId="{CE33D6E6-F046-225F-B2B9-4D69CE78332A}"/>
          </ac:spMkLst>
        </pc:spChg>
        <pc:spChg chg="del">
          <ac:chgData name="유빈 박" userId="633d3ea9e95b8259" providerId="LiveId" clId="{B1FA05FB-2B6D-4A0E-AB99-B212ED6373B0}" dt="2025-02-15T07:52:24.290" v="40" actId="478"/>
          <ac:spMkLst>
            <pc:docMk/>
            <pc:sldMk cId="2652350559" sldId="292"/>
            <ac:spMk id="3" creationId="{DC0E0DEF-4302-76E4-C1DA-686F1A96BE25}"/>
          </ac:spMkLst>
        </pc:spChg>
        <pc:spChg chg="add del mod">
          <ac:chgData name="유빈 박" userId="633d3ea9e95b8259" providerId="LiveId" clId="{B1FA05FB-2B6D-4A0E-AB99-B212ED6373B0}" dt="2025-02-15T07:57:17.468" v="72" actId="478"/>
          <ac:spMkLst>
            <pc:docMk/>
            <pc:sldMk cId="2652350559" sldId="292"/>
            <ac:spMk id="5" creationId="{ED75237A-84FF-8AAC-8D4B-407B8B33856C}"/>
          </ac:spMkLst>
        </pc:spChg>
        <pc:spChg chg="del mod">
          <ac:chgData name="유빈 박" userId="633d3ea9e95b8259" providerId="LiveId" clId="{B1FA05FB-2B6D-4A0E-AB99-B212ED6373B0}" dt="2025-02-15T08:40:17.696" v="1633" actId="478"/>
          <ac:spMkLst>
            <pc:docMk/>
            <pc:sldMk cId="2652350559" sldId="292"/>
            <ac:spMk id="7" creationId="{E32F2B8F-1E94-853D-E4F9-0B42EF316D8B}"/>
          </ac:spMkLst>
        </pc:spChg>
        <pc:spChg chg="del">
          <ac:chgData name="유빈 박" userId="633d3ea9e95b8259" providerId="LiveId" clId="{B1FA05FB-2B6D-4A0E-AB99-B212ED6373B0}" dt="2025-02-15T08:39:16.641" v="1573" actId="478"/>
          <ac:spMkLst>
            <pc:docMk/>
            <pc:sldMk cId="2652350559" sldId="292"/>
            <ac:spMk id="8" creationId="{F0B610D6-DC82-33A1-AB6E-196391E19155}"/>
          </ac:spMkLst>
        </pc:spChg>
        <pc:spChg chg="add del mod">
          <ac:chgData name="유빈 박" userId="633d3ea9e95b8259" providerId="LiveId" clId="{B1FA05FB-2B6D-4A0E-AB99-B212ED6373B0}" dt="2025-02-15T07:57:08.930" v="70" actId="478"/>
          <ac:spMkLst>
            <pc:docMk/>
            <pc:sldMk cId="2652350559" sldId="292"/>
            <ac:spMk id="10" creationId="{83AB2209-71C4-0459-3B69-448021FC63F4}"/>
          </ac:spMkLst>
        </pc:spChg>
        <pc:spChg chg="add del mod or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12" creationId="{FD6A58F8-ABD9-4EBD-D2FC-9E0C51A8601F}"/>
          </ac:spMkLst>
        </pc:spChg>
        <pc:spChg chg="add mod or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13" creationId="{C9D57731-C925-919C-7607-2DAD5ADFA70B}"/>
          </ac:spMkLst>
        </pc:spChg>
        <pc:spChg chg="add mod">
          <ac:chgData name="유빈 박" userId="633d3ea9e95b8259" providerId="LiveId" clId="{B1FA05FB-2B6D-4A0E-AB99-B212ED6373B0}" dt="2025-02-16T09:26:49.023" v="6146" actId="20577"/>
          <ac:spMkLst>
            <pc:docMk/>
            <pc:sldMk cId="2652350559" sldId="292"/>
            <ac:spMk id="14" creationId="{0998D20F-F301-7548-7CAD-3B5707658BFB}"/>
          </ac:spMkLst>
        </pc:spChg>
        <pc:spChg chg="del mod">
          <ac:chgData name="유빈 박" userId="633d3ea9e95b8259" providerId="LiveId" clId="{B1FA05FB-2B6D-4A0E-AB99-B212ED6373B0}" dt="2025-02-15T07:52:15.885" v="38"/>
          <ac:spMkLst>
            <pc:docMk/>
            <pc:sldMk cId="2652350559" sldId="292"/>
            <ac:spMk id="15" creationId="{1E6C5774-EFBA-29BA-ECC2-C9CA382784BE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16" creationId="{362D6341-4509-1A90-AABA-AF5C145F08EC}"/>
          </ac:spMkLst>
        </pc:spChg>
        <pc:spChg chg="add mod">
          <ac:chgData name="유빈 박" userId="633d3ea9e95b8259" providerId="LiveId" clId="{B1FA05FB-2B6D-4A0E-AB99-B212ED6373B0}" dt="2025-02-15T08:52:12.593" v="2158" actId="1076"/>
          <ac:spMkLst>
            <pc:docMk/>
            <pc:sldMk cId="2652350559" sldId="292"/>
            <ac:spMk id="19" creationId="{AF7B16A2-CAE7-E7FC-FEF6-3D2B311BC038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20" creationId="{0C956C24-00B6-3F97-E371-CED71BC8275C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22" creationId="{70EF7E03-64C1-6E21-2175-AEAB9B70F394}"/>
          </ac:spMkLst>
        </pc:spChg>
        <pc:spChg chg="add mod">
          <ac:chgData name="유빈 박" userId="633d3ea9e95b8259" providerId="LiveId" clId="{B1FA05FB-2B6D-4A0E-AB99-B212ED6373B0}" dt="2025-02-15T08:09:15.731" v="803" actId="1076"/>
          <ac:spMkLst>
            <pc:docMk/>
            <pc:sldMk cId="2652350559" sldId="292"/>
            <ac:spMk id="23" creationId="{18F82EB7-8F3B-0B7F-75D6-C3240B6348DD}"/>
          </ac:spMkLst>
        </pc:spChg>
        <pc:spChg chg="add mod">
          <ac:chgData name="유빈 박" userId="633d3ea9e95b8259" providerId="LiveId" clId="{B1FA05FB-2B6D-4A0E-AB99-B212ED6373B0}" dt="2025-02-16T09:26:51.832" v="6154" actId="20577"/>
          <ac:spMkLst>
            <pc:docMk/>
            <pc:sldMk cId="2652350559" sldId="292"/>
            <ac:spMk id="24" creationId="{83C54FF5-90C1-CD66-0006-3AE4A305FAA1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25" creationId="{91A7BE98-4BC9-4483-1DAF-41FD0BDE922F}"/>
          </ac:spMkLst>
        </pc:spChg>
        <pc:spChg chg="mod">
          <ac:chgData name="유빈 박" userId="633d3ea9e95b8259" providerId="LiveId" clId="{B1FA05FB-2B6D-4A0E-AB99-B212ED6373B0}" dt="2025-02-15T08:09:45.024" v="804"/>
          <ac:spMkLst>
            <pc:docMk/>
            <pc:sldMk cId="2652350559" sldId="292"/>
            <ac:spMk id="29" creationId="{321D7132-C638-0354-C852-524A61A79190}"/>
          </ac:spMkLst>
        </pc:spChg>
        <pc:spChg chg="mod">
          <ac:chgData name="유빈 박" userId="633d3ea9e95b8259" providerId="LiveId" clId="{B1FA05FB-2B6D-4A0E-AB99-B212ED6373B0}" dt="2025-02-15T08:09:45.024" v="804"/>
          <ac:spMkLst>
            <pc:docMk/>
            <pc:sldMk cId="2652350559" sldId="292"/>
            <ac:spMk id="30" creationId="{881C0D03-44D1-11C8-5769-2F4B6561676E}"/>
          </ac:spMkLst>
        </pc:spChg>
        <pc:spChg chg="mod">
          <ac:chgData name="유빈 박" userId="633d3ea9e95b8259" providerId="LiveId" clId="{B1FA05FB-2B6D-4A0E-AB99-B212ED6373B0}" dt="2025-02-15T08:09:45.024" v="804"/>
          <ac:spMkLst>
            <pc:docMk/>
            <pc:sldMk cId="2652350559" sldId="292"/>
            <ac:spMk id="31" creationId="{08A242B3-85D7-CBC4-BBF1-4329841DC8C7}"/>
          </ac:spMkLst>
        </pc:spChg>
        <pc:spChg chg="add mod">
          <ac:chgData name="유빈 박" userId="633d3ea9e95b8259" providerId="LiveId" clId="{B1FA05FB-2B6D-4A0E-AB99-B212ED6373B0}" dt="2025-02-15T08:42:19.901" v="1676" actId="1076"/>
          <ac:spMkLst>
            <pc:docMk/>
            <pc:sldMk cId="2652350559" sldId="292"/>
            <ac:spMk id="37" creationId="{AFB84155-E028-D78E-91FB-834B3260D60B}"/>
          </ac:spMkLst>
        </pc:spChg>
        <pc:spChg chg="add mod">
          <ac:chgData name="유빈 박" userId="633d3ea9e95b8259" providerId="LiveId" clId="{B1FA05FB-2B6D-4A0E-AB99-B212ED6373B0}" dt="2025-02-15T08:10:09.622" v="810"/>
          <ac:spMkLst>
            <pc:docMk/>
            <pc:sldMk cId="2652350559" sldId="292"/>
            <ac:spMk id="38" creationId="{F1CE06FB-5AB8-9842-FB48-6C8A384C0DEC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39" creationId="{CE9800CF-81C6-FC5E-54CA-0D7B201EB0CF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40" creationId="{A76E89A9-F88F-4034-2E1C-E1091A596739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42" creationId="{E3AD924A-CFD9-266E-8D83-B5A528D49BDF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43" creationId="{D3B74083-A4D1-06C2-9050-8E4D99A2518A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44" creationId="{4B8C912C-9153-17E4-2707-2794E841991D}"/>
          </ac:spMkLst>
        </pc:spChg>
        <pc:spChg chg="add mod">
          <ac:chgData name="유빈 박" userId="633d3ea9e95b8259" providerId="LiveId" clId="{B1FA05FB-2B6D-4A0E-AB99-B212ED6373B0}" dt="2025-02-15T10:39:38.122" v="3902" actId="1076"/>
          <ac:spMkLst>
            <pc:docMk/>
            <pc:sldMk cId="2652350559" sldId="292"/>
            <ac:spMk id="45" creationId="{A80D9979-BE15-25D2-AE68-510A8AED05BB}"/>
          </ac:spMkLst>
        </pc:spChg>
        <pc:spChg chg="add mod">
          <ac:chgData name="유빈 박" userId="633d3ea9e95b8259" providerId="LiveId" clId="{B1FA05FB-2B6D-4A0E-AB99-B212ED6373B0}" dt="2025-02-15T08:52:12.593" v="2158" actId="1076"/>
          <ac:spMkLst>
            <pc:docMk/>
            <pc:sldMk cId="2652350559" sldId="292"/>
            <ac:spMk id="46" creationId="{1C2CDC8B-5652-ED1A-FCC6-368FB4BE0851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49" creationId="{3730FA68-C657-87A0-DB22-0818769211F6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50" creationId="{FA64179D-2B21-E1D2-5830-066595F98635}"/>
          </ac:spMkLst>
        </pc:spChg>
        <pc:spChg chg="add mod">
          <ac:chgData name="유빈 박" userId="633d3ea9e95b8259" providerId="LiveId" clId="{B1FA05FB-2B6D-4A0E-AB99-B212ED6373B0}" dt="2025-02-15T08:54:33.898" v="2201"/>
          <ac:spMkLst>
            <pc:docMk/>
            <pc:sldMk cId="2652350559" sldId="292"/>
            <ac:spMk id="53" creationId="{DCF7DD08-E6FC-C2B5-1631-31725FA3930D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54" creationId="{23B7B699-0BC3-0F46-9AF9-10716D3BF533}"/>
          </ac:spMkLst>
        </pc:spChg>
        <pc:spChg chg="add mod">
          <ac:chgData name="유빈 박" userId="633d3ea9e95b8259" providerId="LiveId" clId="{B1FA05FB-2B6D-4A0E-AB99-B212ED6373B0}" dt="2025-02-15T08:39:16.741" v="1574"/>
          <ac:spMkLst>
            <pc:docMk/>
            <pc:sldMk cId="2652350559" sldId="292"/>
            <ac:spMk id="58" creationId="{325827A4-7111-AFE7-3D1C-D0206DD9281C}"/>
          </ac:spMkLst>
        </pc:spChg>
        <pc:spChg chg="add mod">
          <ac:chgData name="유빈 박" userId="633d3ea9e95b8259" providerId="LiveId" clId="{B1FA05FB-2B6D-4A0E-AB99-B212ED6373B0}" dt="2025-02-15T08:48:06.288" v="2075" actId="20577"/>
          <ac:spMkLst>
            <pc:docMk/>
            <pc:sldMk cId="2652350559" sldId="292"/>
            <ac:spMk id="59" creationId="{4EFBB37A-75BB-AC49-79EE-953CE3389A88}"/>
          </ac:spMkLst>
        </pc:spChg>
        <pc:spChg chg="add mod">
          <ac:chgData name="유빈 박" userId="633d3ea9e95b8259" providerId="LiveId" clId="{B1FA05FB-2B6D-4A0E-AB99-B212ED6373B0}" dt="2025-02-15T08:55:28.325" v="2216" actId="13926"/>
          <ac:spMkLst>
            <pc:docMk/>
            <pc:sldMk cId="2652350559" sldId="292"/>
            <ac:spMk id="61" creationId="{6EB2E9E4-60B0-71CD-B18C-7431BD54AA81}"/>
          </ac:spMkLst>
        </pc:spChg>
        <pc:spChg chg="add del mod">
          <ac:chgData name="유빈 박" userId="633d3ea9e95b8259" providerId="LiveId" clId="{B1FA05FB-2B6D-4A0E-AB99-B212ED6373B0}" dt="2025-02-15T08:50:56.706" v="2126" actId="21"/>
          <ac:spMkLst>
            <pc:docMk/>
            <pc:sldMk cId="2652350559" sldId="292"/>
            <ac:spMk id="62" creationId="{E5DDEA6E-8BE4-967F-B64A-B339CC64A96F}"/>
          </ac:spMkLst>
        </pc:spChg>
        <pc:spChg chg="add mod">
          <ac:chgData name="유빈 박" userId="633d3ea9e95b8259" providerId="LiveId" clId="{B1FA05FB-2B6D-4A0E-AB99-B212ED6373B0}" dt="2025-02-15T08:52:51.791" v="2169" actId="1076"/>
          <ac:spMkLst>
            <pc:docMk/>
            <pc:sldMk cId="2652350559" sldId="292"/>
            <ac:spMk id="63" creationId="{C14AED4B-E73C-89C2-CBCB-13FD17E596A4}"/>
          </ac:spMkLst>
        </pc:spChg>
        <pc:spChg chg="mod">
          <ac:chgData name="유빈 박" userId="633d3ea9e95b8259" providerId="LiveId" clId="{B1FA05FB-2B6D-4A0E-AB99-B212ED6373B0}" dt="2025-02-15T09:00:21.955" v="2238" actId="14100"/>
          <ac:spMkLst>
            <pc:docMk/>
            <pc:sldMk cId="2652350559" sldId="292"/>
            <ac:spMk id="66" creationId="{8CEB5536-3D45-55CC-CAE1-A0A681AC91BF}"/>
          </ac:spMkLst>
        </pc:spChg>
        <pc:spChg chg="mod">
          <ac:chgData name="유빈 박" userId="633d3ea9e95b8259" providerId="LiveId" clId="{B1FA05FB-2B6D-4A0E-AB99-B212ED6373B0}" dt="2025-02-15T08:48:52.250" v="2094"/>
          <ac:spMkLst>
            <pc:docMk/>
            <pc:sldMk cId="2652350559" sldId="292"/>
            <ac:spMk id="67" creationId="{525DD62F-0A9C-D341-863B-608FCD65FB89}"/>
          </ac:spMkLst>
        </pc:spChg>
        <pc:spChg chg="mod">
          <ac:chgData name="유빈 박" userId="633d3ea9e95b8259" providerId="LiveId" clId="{B1FA05FB-2B6D-4A0E-AB99-B212ED6373B0}" dt="2025-02-15T08:48:52.250" v="2094"/>
          <ac:spMkLst>
            <pc:docMk/>
            <pc:sldMk cId="2652350559" sldId="292"/>
            <ac:spMk id="68" creationId="{971FFC0C-6ADF-5F1B-FD7D-519841175BAD}"/>
          </ac:spMkLst>
        </pc:spChg>
        <pc:spChg chg="mod">
          <ac:chgData name="유빈 박" userId="633d3ea9e95b8259" providerId="LiveId" clId="{B1FA05FB-2B6D-4A0E-AB99-B212ED6373B0}" dt="2025-02-15T09:01:38.540" v="2270" actId="20577"/>
          <ac:spMkLst>
            <pc:docMk/>
            <pc:sldMk cId="2652350559" sldId="292"/>
            <ac:spMk id="69" creationId="{77D7222A-DE12-1A9C-BE77-F501754D0E51}"/>
          </ac:spMkLst>
        </pc:spChg>
        <pc:spChg chg="mod">
          <ac:chgData name="유빈 박" userId="633d3ea9e95b8259" providerId="LiveId" clId="{B1FA05FB-2B6D-4A0E-AB99-B212ED6373B0}" dt="2025-02-15T09:01:43.153" v="2274" actId="20577"/>
          <ac:spMkLst>
            <pc:docMk/>
            <pc:sldMk cId="2652350559" sldId="292"/>
            <ac:spMk id="70" creationId="{73CCABBC-B0A4-22ED-1DAD-F7289F3319EF}"/>
          </ac:spMkLst>
        </pc:spChg>
        <pc:spChg chg="mod">
          <ac:chgData name="유빈 박" userId="633d3ea9e95b8259" providerId="LiveId" clId="{B1FA05FB-2B6D-4A0E-AB99-B212ED6373B0}" dt="2025-02-15T09:01:53.563" v="2280" actId="20577"/>
          <ac:spMkLst>
            <pc:docMk/>
            <pc:sldMk cId="2652350559" sldId="292"/>
            <ac:spMk id="71" creationId="{7EEDF9CF-D8B0-C8A0-F9B6-4EA532761A1B}"/>
          </ac:spMkLst>
        </pc:spChg>
        <pc:spChg chg="mod">
          <ac:chgData name="유빈 박" userId="633d3ea9e95b8259" providerId="LiveId" clId="{B1FA05FB-2B6D-4A0E-AB99-B212ED6373B0}" dt="2025-02-15T09:02:01.919" v="2282" actId="20577"/>
          <ac:spMkLst>
            <pc:docMk/>
            <pc:sldMk cId="2652350559" sldId="292"/>
            <ac:spMk id="72" creationId="{56832CF6-4B04-F113-0682-5FE227A63E4E}"/>
          </ac:spMkLst>
        </pc:spChg>
        <pc:spChg chg="add mod">
          <ac:chgData name="유빈 박" userId="633d3ea9e95b8259" providerId="LiveId" clId="{B1FA05FB-2B6D-4A0E-AB99-B212ED6373B0}" dt="2025-02-15T08:52:49.752" v="2168" actId="1076"/>
          <ac:spMkLst>
            <pc:docMk/>
            <pc:sldMk cId="2652350559" sldId="292"/>
            <ac:spMk id="73" creationId="{E5DDEA6E-8BE4-967F-B64A-B339CC64A96F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74" creationId="{5FA7D79A-127C-D960-6337-CAB1EA5E142F}"/>
          </ac:spMkLst>
        </pc:spChg>
        <pc:spChg chg="add mod">
          <ac:chgData name="유빈 박" userId="633d3ea9e95b8259" providerId="LiveId" clId="{B1FA05FB-2B6D-4A0E-AB99-B212ED6373B0}" dt="2025-02-15T08:54:02.447" v="2178" actId="571"/>
          <ac:spMkLst>
            <pc:docMk/>
            <pc:sldMk cId="2652350559" sldId="292"/>
            <ac:spMk id="75" creationId="{2E7FD78F-05E1-5D23-0A99-2CA15C512B2B}"/>
          </ac:spMkLst>
        </pc:spChg>
        <pc:spChg chg="add mod">
          <ac:chgData name="유빈 박" userId="633d3ea9e95b8259" providerId="LiveId" clId="{B1FA05FB-2B6D-4A0E-AB99-B212ED6373B0}" dt="2025-02-15T08:54:06.286" v="2181" actId="571"/>
          <ac:spMkLst>
            <pc:docMk/>
            <pc:sldMk cId="2652350559" sldId="292"/>
            <ac:spMk id="76" creationId="{FA22A2C4-1B6F-B084-DA0B-8F5BCFEA9CB0}"/>
          </ac:spMkLst>
        </pc:spChg>
        <pc:spChg chg="add mod">
          <ac:chgData name="유빈 박" userId="633d3ea9e95b8259" providerId="LiveId" clId="{B1FA05FB-2B6D-4A0E-AB99-B212ED6373B0}" dt="2025-02-15T08:54:06.286" v="2181" actId="571"/>
          <ac:spMkLst>
            <pc:docMk/>
            <pc:sldMk cId="2652350559" sldId="292"/>
            <ac:spMk id="77" creationId="{FE0D8A5F-ADA3-D1DB-4DF3-9CB67F429EED}"/>
          </ac:spMkLst>
        </pc:spChg>
        <pc:spChg chg="add mod">
          <ac:chgData name="유빈 박" userId="633d3ea9e95b8259" providerId="LiveId" clId="{B1FA05FB-2B6D-4A0E-AB99-B212ED6373B0}" dt="2025-02-15T08:54:14.332" v="2190" actId="20577"/>
          <ac:spMkLst>
            <pc:docMk/>
            <pc:sldMk cId="2652350559" sldId="292"/>
            <ac:spMk id="78" creationId="{D5A4E731-0FA6-6754-B353-CFE4240AAB0B}"/>
          </ac:spMkLst>
        </pc:spChg>
        <pc:spChg chg="add mod">
          <ac:chgData name="유빈 박" userId="633d3ea9e95b8259" providerId="LiveId" clId="{B1FA05FB-2B6D-4A0E-AB99-B212ED6373B0}" dt="2025-02-15T08:54:17.179" v="2194" actId="20577"/>
          <ac:spMkLst>
            <pc:docMk/>
            <pc:sldMk cId="2652350559" sldId="292"/>
            <ac:spMk id="79" creationId="{45A0DDF8-4D1D-1E76-AA6D-C01340D99BF5}"/>
          </ac:spMkLst>
        </pc:spChg>
        <pc:spChg chg="add mod">
          <ac:chgData name="유빈 박" userId="633d3ea9e95b8259" providerId="LiveId" clId="{B1FA05FB-2B6D-4A0E-AB99-B212ED6373B0}" dt="2025-02-15T13:44:02.070" v="5077" actId="1076"/>
          <ac:spMkLst>
            <pc:docMk/>
            <pc:sldMk cId="2652350559" sldId="292"/>
            <ac:spMk id="80" creationId="{3AEF0DE6-B1DB-3393-1569-3555484A8CE2}"/>
          </ac:spMkLst>
        </pc:spChg>
        <pc:spChg chg="add del mod">
          <ac:chgData name="유빈 박" userId="633d3ea9e95b8259" providerId="LiveId" clId="{B1FA05FB-2B6D-4A0E-AB99-B212ED6373B0}" dt="2025-02-15T13:43:46.483" v="5074" actId="478"/>
          <ac:spMkLst>
            <pc:docMk/>
            <pc:sldMk cId="2652350559" sldId="292"/>
            <ac:spMk id="81" creationId="{ADDFA619-7B66-0D81-55B2-35BED86606DD}"/>
          </ac:spMkLst>
        </pc:spChg>
        <pc:grpChg chg="add mod">
          <ac:chgData name="유빈 박" userId="633d3ea9e95b8259" providerId="LiveId" clId="{B1FA05FB-2B6D-4A0E-AB99-B212ED6373B0}" dt="2025-02-15T08:09:45.024" v="804"/>
          <ac:grpSpMkLst>
            <pc:docMk/>
            <pc:sldMk cId="2652350559" sldId="292"/>
            <ac:grpSpMk id="26" creationId="{803D330B-DE74-432B-314C-B9D5F039E593}"/>
          </ac:grpSpMkLst>
        </pc:grpChg>
        <pc:grpChg chg="mod">
          <ac:chgData name="유빈 박" userId="633d3ea9e95b8259" providerId="LiveId" clId="{B1FA05FB-2B6D-4A0E-AB99-B212ED6373B0}" dt="2025-02-15T08:09:45.024" v="804"/>
          <ac:grpSpMkLst>
            <pc:docMk/>
            <pc:sldMk cId="2652350559" sldId="292"/>
            <ac:grpSpMk id="27" creationId="{578A2D1C-B87B-2B80-0397-32795CB28F96}"/>
          </ac:grpSpMkLst>
        </pc:grpChg>
        <pc:grpChg chg="del mod">
          <ac:chgData name="유빈 박" userId="633d3ea9e95b8259" providerId="LiveId" clId="{B1FA05FB-2B6D-4A0E-AB99-B212ED6373B0}" dt="2025-02-15T08:06:31.969" v="709" actId="478"/>
          <ac:grpSpMkLst>
            <pc:docMk/>
            <pc:sldMk cId="2652350559" sldId="292"/>
            <ac:grpSpMk id="57" creationId="{384AE7AA-340B-B824-2B50-F6AC249A10D6}"/>
          </ac:grpSpMkLst>
        </pc:grpChg>
        <pc:grpChg chg="mod">
          <ac:chgData name="유빈 박" userId="633d3ea9e95b8259" providerId="LiveId" clId="{B1FA05FB-2B6D-4A0E-AB99-B212ED6373B0}" dt="2025-02-15T08:52:49.752" v="2168" actId="1076"/>
          <ac:grpSpMkLst>
            <pc:docMk/>
            <pc:sldMk cId="2652350559" sldId="292"/>
            <ac:grpSpMk id="64" creationId="{50C0D332-0A34-3015-93EB-69C41D29B2BD}"/>
          </ac:grpSpMkLst>
        </pc:grpChg>
        <pc:graphicFrameChg chg="del">
          <ac:chgData name="유빈 박" userId="633d3ea9e95b8259" providerId="LiveId" clId="{B1FA05FB-2B6D-4A0E-AB99-B212ED6373B0}" dt="2025-02-15T07:52:59.728" v="43" actId="478"/>
          <ac:graphicFrameMkLst>
            <pc:docMk/>
            <pc:sldMk cId="2652350559" sldId="292"/>
            <ac:graphicFrameMk id="6" creationId="{E02F2F26-D332-6C40-4829-1930DE541BC0}"/>
          </ac:graphicFrameMkLst>
        </pc:graphicFrameChg>
        <pc:graphicFrameChg chg="add del mod modGraphic">
          <ac:chgData name="유빈 박" userId="633d3ea9e95b8259" providerId="LiveId" clId="{B1FA05FB-2B6D-4A0E-AB99-B212ED6373B0}" dt="2025-02-15T13:24:40.010" v="4619" actId="1076"/>
          <ac:graphicFrameMkLst>
            <pc:docMk/>
            <pc:sldMk cId="2652350559" sldId="292"/>
            <ac:graphicFrameMk id="9" creationId="{1782EB3F-AA54-663D-9EDF-745E105BFFC1}"/>
          </ac:graphicFrameMkLst>
        </pc:graphicFrameChg>
        <pc:graphicFrameChg chg="add mod modGraphic">
          <ac:chgData name="유빈 박" userId="633d3ea9e95b8259" providerId="LiveId" clId="{B1FA05FB-2B6D-4A0E-AB99-B212ED6373B0}" dt="2025-02-15T13:24:24.458" v="4607" actId="20577"/>
          <ac:graphicFrameMkLst>
            <pc:docMk/>
            <pc:sldMk cId="2652350559" sldId="292"/>
            <ac:graphicFrameMk id="11" creationId="{A066D812-BE1F-F444-9BA6-5695DD4B7539}"/>
          </ac:graphicFrameMkLst>
        </pc:graphicFrameChg>
        <pc:graphicFrameChg chg="add del mod modGraphic">
          <ac:chgData name="유빈 박" userId="633d3ea9e95b8259" providerId="LiveId" clId="{B1FA05FB-2B6D-4A0E-AB99-B212ED6373B0}" dt="2025-02-15T08:07:02.560" v="711" actId="478"/>
          <ac:graphicFrameMkLst>
            <pc:docMk/>
            <pc:sldMk cId="2652350559" sldId="292"/>
            <ac:graphicFrameMk id="17" creationId="{1C4B3F4A-3815-F72D-40E7-2A7EFFC5B505}"/>
          </ac:graphicFrameMkLst>
        </pc:graphicFrameChg>
        <pc:graphicFrameChg chg="add mod modGraphic">
          <ac:chgData name="유빈 박" userId="633d3ea9e95b8259" providerId="LiveId" clId="{B1FA05FB-2B6D-4A0E-AB99-B212ED6373B0}" dt="2025-02-15T08:53:24.628" v="2171" actId="207"/>
          <ac:graphicFrameMkLst>
            <pc:docMk/>
            <pc:sldMk cId="2652350559" sldId="292"/>
            <ac:graphicFrameMk id="21" creationId="{4F9E372C-308E-2578-BBCD-654B4D4A0ED4}"/>
          </ac:graphicFrameMkLst>
        </pc:graphicFrameChg>
        <pc:graphicFrameChg chg="mod modGraphic">
          <ac:chgData name="유빈 박" userId="633d3ea9e95b8259" providerId="LiveId" clId="{B1FA05FB-2B6D-4A0E-AB99-B212ED6373B0}" dt="2025-02-15T09:01:28.982" v="2268" actId="20577"/>
          <ac:graphicFrameMkLst>
            <pc:docMk/>
            <pc:sldMk cId="2652350559" sldId="292"/>
            <ac:graphicFrameMk id="60" creationId="{9B22D6CC-07BB-89CB-C8A6-DB9AE66CC9D7}"/>
          </ac:graphicFrameMkLst>
        </pc:graphicFrameChg>
        <pc:picChg chg="mod">
          <ac:chgData name="유빈 박" userId="633d3ea9e95b8259" providerId="LiveId" clId="{B1FA05FB-2B6D-4A0E-AB99-B212ED6373B0}" dt="2025-02-15T08:09:45.024" v="804"/>
          <ac:picMkLst>
            <pc:docMk/>
            <pc:sldMk cId="2652350559" sldId="292"/>
            <ac:picMk id="32" creationId="{A9D13781-76F2-E113-A628-5F81CF42206E}"/>
          </ac:picMkLst>
        </pc:picChg>
        <pc:cxnChg chg="mod">
          <ac:chgData name="유빈 박" userId="633d3ea9e95b8259" providerId="LiveId" clId="{B1FA05FB-2B6D-4A0E-AB99-B212ED6373B0}" dt="2025-02-15T08:09:45.024" v="804"/>
          <ac:cxnSpMkLst>
            <pc:docMk/>
            <pc:sldMk cId="2652350559" sldId="292"/>
            <ac:cxnSpMk id="28" creationId="{5AACB27E-8F16-F98F-9D15-306B658D0C61}"/>
          </ac:cxnSpMkLst>
        </pc:cxnChg>
      </pc:sldChg>
      <pc:sldChg chg="addSp delSp modSp add del mod modTransition delAnim modAnim">
        <pc:chgData name="유빈 박" userId="633d3ea9e95b8259" providerId="LiveId" clId="{B1FA05FB-2B6D-4A0E-AB99-B212ED6373B0}" dt="2025-02-15T08:59:05.311" v="2237" actId="47"/>
        <pc:sldMkLst>
          <pc:docMk/>
          <pc:sldMk cId="3669896182" sldId="293"/>
        </pc:sldMkLst>
        <pc:spChg chg="add del">
          <ac:chgData name="유빈 박" userId="633d3ea9e95b8259" providerId="LiveId" clId="{B1FA05FB-2B6D-4A0E-AB99-B212ED6373B0}" dt="2025-02-15T08:36:20.956" v="1500" actId="478"/>
          <ac:spMkLst>
            <pc:docMk/>
            <pc:sldMk cId="3669896182" sldId="293"/>
            <ac:spMk id="2" creationId="{3F5CBEF5-D50A-40AF-92C7-0C779C141B00}"/>
          </ac:spMkLst>
        </pc:spChg>
        <pc:spChg chg="del mod">
          <ac:chgData name="유빈 박" userId="633d3ea9e95b8259" providerId="LiveId" clId="{B1FA05FB-2B6D-4A0E-AB99-B212ED6373B0}" dt="2025-02-15T08:36:24.998" v="1501" actId="478"/>
          <ac:spMkLst>
            <pc:docMk/>
            <pc:sldMk cId="3669896182" sldId="293"/>
            <ac:spMk id="3" creationId="{C8FC9E74-B9C4-35DA-35CE-ABF1504D7941}"/>
          </ac:spMkLst>
        </pc:spChg>
        <pc:spChg chg="del mod">
          <ac:chgData name="유빈 박" userId="633d3ea9e95b8259" providerId="LiveId" clId="{B1FA05FB-2B6D-4A0E-AB99-B212ED6373B0}" dt="2025-02-15T08:48:50.732" v="2093" actId="21"/>
          <ac:spMkLst>
            <pc:docMk/>
            <pc:sldMk cId="3669896182" sldId="293"/>
            <ac:spMk id="5" creationId="{E5DDEA6E-8BE4-967F-B64A-B339CC64A96F}"/>
          </ac:spMkLst>
        </pc:spChg>
        <pc:spChg chg="del">
          <ac:chgData name="유빈 박" userId="633d3ea9e95b8259" providerId="LiveId" clId="{B1FA05FB-2B6D-4A0E-AB99-B212ED6373B0}" dt="2025-02-15T08:40:10.526" v="1631" actId="478"/>
          <ac:spMkLst>
            <pc:docMk/>
            <pc:sldMk cId="3669896182" sldId="293"/>
            <ac:spMk id="7" creationId="{9CAB2AC3-BE2C-FB12-5529-DAB05579A999}"/>
          </ac:spMkLst>
        </pc:spChg>
        <pc:spChg chg="mod">
          <ac:chgData name="유빈 박" userId="633d3ea9e95b8259" providerId="LiveId" clId="{B1FA05FB-2B6D-4A0E-AB99-B212ED6373B0}" dt="2025-02-15T08:35:03.553" v="1476" actId="1076"/>
          <ac:spMkLst>
            <pc:docMk/>
            <pc:sldMk cId="3669896182" sldId="293"/>
            <ac:spMk id="8" creationId="{F6DE9877-01FB-434A-7A77-5476406E04D1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2" creationId="{5418096C-E7D3-051F-E24A-8ED8EAE3FC61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3" creationId="{E57B64AA-C4CD-B67B-C0BF-4040077B76DE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4" creationId="{DD3018D8-F3B4-9F6C-5888-3A25BB83AC73}"/>
          </ac:spMkLst>
        </pc:spChg>
        <pc:spChg chg="del mod">
          <ac:chgData name="유빈 박" userId="633d3ea9e95b8259" providerId="LiveId" clId="{B1FA05FB-2B6D-4A0E-AB99-B212ED6373B0}" dt="2025-02-15T08:48:50.732" v="2093" actId="21"/>
          <ac:spMkLst>
            <pc:docMk/>
            <pc:sldMk cId="3669896182" sldId="293"/>
            <ac:spMk id="15" creationId="{6EB2E9E4-60B0-71CD-B18C-7431BD54AA81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6" creationId="{935BFE38-8E4C-415C-4A4D-EBB6CF5AE466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7" creationId="{22BD096F-F25E-80F3-D768-F2BEA086826E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8" creationId="{6DFF6314-DC79-C78C-AFE2-0E72436B8B01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19" creationId="{4CD39345-979D-08B9-309D-866DA0F441C8}"/>
          </ac:spMkLst>
        </pc:spChg>
        <pc:spChg chg="mod">
          <ac:chgData name="유빈 박" userId="633d3ea9e95b8259" providerId="LiveId" clId="{B1FA05FB-2B6D-4A0E-AB99-B212ED6373B0}" dt="2025-02-15T08:26:20.552" v="1190"/>
          <ac:spMkLst>
            <pc:docMk/>
            <pc:sldMk cId="3669896182" sldId="293"/>
            <ac:spMk id="20" creationId="{70719D7A-82D7-A6CF-F571-9E02140DC424}"/>
          </ac:spMkLst>
        </pc:spChg>
        <pc:spChg chg="del">
          <ac:chgData name="유빈 박" userId="633d3ea9e95b8259" providerId="LiveId" clId="{B1FA05FB-2B6D-4A0E-AB99-B212ED6373B0}" dt="2025-02-15T08:26:49.153" v="1194" actId="478"/>
          <ac:spMkLst>
            <pc:docMk/>
            <pc:sldMk cId="3669896182" sldId="293"/>
            <ac:spMk id="21" creationId="{EEBB9C77-7988-59C7-6F8E-3A5549A26929}"/>
          </ac:spMkLst>
        </pc:spChg>
        <pc:spChg chg="add del mod">
          <ac:chgData name="유빈 박" userId="633d3ea9e95b8259" providerId="LiveId" clId="{B1FA05FB-2B6D-4A0E-AB99-B212ED6373B0}" dt="2025-02-15T08:26:49.153" v="1194" actId="478"/>
          <ac:spMkLst>
            <pc:docMk/>
            <pc:sldMk cId="3669896182" sldId="293"/>
            <ac:spMk id="22" creationId="{92DFABD7-EC7F-CBAD-FE15-94725AD97305}"/>
          </ac:spMkLst>
        </pc:spChg>
        <pc:spChg chg="add del mod">
          <ac:chgData name="유빈 박" userId="633d3ea9e95b8259" providerId="LiveId" clId="{B1FA05FB-2B6D-4A0E-AB99-B212ED6373B0}" dt="2025-02-15T08:26:49.153" v="1194" actId="478"/>
          <ac:spMkLst>
            <pc:docMk/>
            <pc:sldMk cId="3669896182" sldId="293"/>
            <ac:spMk id="24" creationId="{DE733DE3-8D1F-F4EB-3CA5-0F549E635F31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27" creationId="{D64FAC72-BB3D-F82C-8111-920CB59B9E8C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28" creationId="{28671600-4F6B-E0DE-EFD1-17FE6655661F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29" creationId="{576F00D0-8A41-F0BD-F48C-85C2D98A4465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0" creationId="{59C5D7A6-3F40-84D9-E062-04A145560A36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1" creationId="{C848D979-6E03-B2B1-992E-17CA7CAE16BF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2" creationId="{E3C69568-356C-BE3F-0FE9-E0834009EAD5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7" creationId="{A95ABFF1-116A-F6E3-D7F8-BB297F5361D1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8" creationId="{DA8D6D66-D292-A965-50D9-435A426FD7E9}"/>
          </ac:spMkLst>
        </pc:spChg>
        <pc:spChg chg="mod">
          <ac:chgData name="유빈 박" userId="633d3ea9e95b8259" providerId="LiveId" clId="{B1FA05FB-2B6D-4A0E-AB99-B212ED6373B0}" dt="2025-02-15T08:26:34.465" v="1192"/>
          <ac:spMkLst>
            <pc:docMk/>
            <pc:sldMk cId="3669896182" sldId="293"/>
            <ac:spMk id="39" creationId="{79745713-5E5A-B093-15AC-131DB071E20C}"/>
          </ac:spMkLst>
        </pc:spChg>
        <pc:spChg chg="mod">
          <ac:chgData name="유빈 박" userId="633d3ea9e95b8259" providerId="LiveId" clId="{B1FA05FB-2B6D-4A0E-AB99-B212ED6373B0}" dt="2025-02-15T08:35:57.389" v="1487"/>
          <ac:spMkLst>
            <pc:docMk/>
            <pc:sldMk cId="3669896182" sldId="293"/>
            <ac:spMk id="44" creationId="{FAABB697-E1A2-ECE4-E10F-EA0070B448AF}"/>
          </ac:spMkLst>
        </pc:spChg>
        <pc:spChg chg="mod">
          <ac:chgData name="유빈 박" userId="633d3ea9e95b8259" providerId="LiveId" clId="{B1FA05FB-2B6D-4A0E-AB99-B212ED6373B0}" dt="2025-02-15T08:35:57.389" v="1487"/>
          <ac:spMkLst>
            <pc:docMk/>
            <pc:sldMk cId="3669896182" sldId="293"/>
            <ac:spMk id="45" creationId="{F41A3E68-1CBA-6B5D-6F76-75AEF222E0C5}"/>
          </ac:spMkLst>
        </pc:spChg>
        <pc:spChg chg="mod">
          <ac:chgData name="유빈 박" userId="633d3ea9e95b8259" providerId="LiveId" clId="{B1FA05FB-2B6D-4A0E-AB99-B212ED6373B0}" dt="2025-02-15T08:35:57.389" v="1487"/>
          <ac:spMkLst>
            <pc:docMk/>
            <pc:sldMk cId="3669896182" sldId="293"/>
            <ac:spMk id="46" creationId="{F14BC57C-10D8-7B3F-75FB-4DC7021BD4E5}"/>
          </ac:spMkLst>
        </pc:spChg>
        <pc:spChg chg="mod">
          <ac:chgData name="유빈 박" userId="633d3ea9e95b8259" providerId="LiveId" clId="{B1FA05FB-2B6D-4A0E-AB99-B212ED6373B0}" dt="2025-02-15T08:35:57.389" v="1487"/>
          <ac:spMkLst>
            <pc:docMk/>
            <pc:sldMk cId="3669896182" sldId="293"/>
            <ac:spMk id="49" creationId="{D583BA0D-11BF-719A-DF6B-C1C3B885DB65}"/>
          </ac:spMkLst>
        </pc:spChg>
        <pc:spChg chg="mod">
          <ac:chgData name="유빈 박" userId="633d3ea9e95b8259" providerId="LiveId" clId="{B1FA05FB-2B6D-4A0E-AB99-B212ED6373B0}" dt="2025-02-15T08:35:57.389" v="1487"/>
          <ac:spMkLst>
            <pc:docMk/>
            <pc:sldMk cId="3669896182" sldId="293"/>
            <ac:spMk id="50" creationId="{522C55C2-E9EC-5752-AD87-95C9930646DB}"/>
          </ac:spMkLst>
        </pc:spChg>
        <pc:spChg chg="add del mod">
          <ac:chgData name="유빈 박" userId="633d3ea9e95b8259" providerId="LiveId" clId="{B1FA05FB-2B6D-4A0E-AB99-B212ED6373B0}" dt="2025-02-15T08:36:47.470" v="1506" actId="478"/>
          <ac:spMkLst>
            <pc:docMk/>
            <pc:sldMk cId="3669896182" sldId="293"/>
            <ac:spMk id="53" creationId="{DCB2B20C-085C-4BF9-D29D-879DF9292874}"/>
          </ac:spMkLst>
        </pc:spChg>
        <pc:spChg chg="add del mod">
          <ac:chgData name="유빈 박" userId="633d3ea9e95b8259" providerId="LiveId" clId="{B1FA05FB-2B6D-4A0E-AB99-B212ED6373B0}" dt="2025-02-15T08:48:50.732" v="2093" actId="21"/>
          <ac:spMkLst>
            <pc:docMk/>
            <pc:sldMk cId="3669896182" sldId="293"/>
            <ac:spMk id="58" creationId="{C14AED4B-E73C-89C2-CBCB-13FD17E596A4}"/>
          </ac:spMkLst>
        </pc:spChg>
        <pc:spChg chg="add del mod">
          <ac:chgData name="유빈 박" userId="633d3ea9e95b8259" providerId="LiveId" clId="{B1FA05FB-2B6D-4A0E-AB99-B212ED6373B0}" dt="2025-02-15T08:36:47.470" v="1506" actId="478"/>
          <ac:spMkLst>
            <pc:docMk/>
            <pc:sldMk cId="3669896182" sldId="293"/>
            <ac:spMk id="59" creationId="{A05FBD05-331F-ADE7-7EAD-5D7DB83A66D7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2" creationId="{8CEB5536-3D45-55CC-CAE1-A0A681AC91BF}"/>
          </ac:spMkLst>
        </pc:spChg>
        <pc:spChg chg="mod">
          <ac:chgData name="유빈 박" userId="633d3ea9e95b8259" providerId="LiveId" clId="{B1FA05FB-2B6D-4A0E-AB99-B212ED6373B0}" dt="2025-02-15T08:37:01.695" v="1514" actId="14100"/>
          <ac:spMkLst>
            <pc:docMk/>
            <pc:sldMk cId="3669896182" sldId="293"/>
            <ac:spMk id="63" creationId="{525DD62F-0A9C-D341-863B-608FCD65FB89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4" creationId="{971FFC0C-6ADF-5F1B-FD7D-519841175BAD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5" creationId="{77D7222A-DE12-1A9C-BE77-F501754D0E51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6" creationId="{73CCABBC-B0A4-22ED-1DAD-F7289F3319EF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7" creationId="{7EEDF9CF-D8B0-C8A0-F9B6-4EA532761A1B}"/>
          </ac:spMkLst>
        </pc:spChg>
        <pc:spChg chg="mod">
          <ac:chgData name="유빈 박" userId="633d3ea9e95b8259" providerId="LiveId" clId="{B1FA05FB-2B6D-4A0E-AB99-B212ED6373B0}" dt="2025-02-15T08:36:47.637" v="1507"/>
          <ac:spMkLst>
            <pc:docMk/>
            <pc:sldMk cId="3669896182" sldId="293"/>
            <ac:spMk id="68" creationId="{56832CF6-4B04-F113-0682-5FE227A63E4E}"/>
          </ac:spMkLst>
        </pc:spChg>
        <pc:spChg chg="add mod">
          <ac:chgData name="유빈 박" userId="633d3ea9e95b8259" providerId="LiveId" clId="{B1FA05FB-2B6D-4A0E-AB99-B212ED6373B0}" dt="2025-02-15T08:40:08.113" v="1630" actId="20577"/>
          <ac:spMkLst>
            <pc:docMk/>
            <pc:sldMk cId="3669896182" sldId="293"/>
            <ac:spMk id="69" creationId="{A320E5CE-0F4B-82FB-29AF-E5376970FD77}"/>
          </ac:spMkLst>
        </pc:spChg>
        <pc:grpChg chg="del">
          <ac:chgData name="유빈 박" userId="633d3ea9e95b8259" providerId="LiveId" clId="{B1FA05FB-2B6D-4A0E-AB99-B212ED6373B0}" dt="2025-02-15T08:26:34.350" v="1191" actId="478"/>
          <ac:grpSpMkLst>
            <pc:docMk/>
            <pc:sldMk cId="3669896182" sldId="293"/>
            <ac:grpSpMk id="9" creationId="{7FDF3C55-F0DE-B69A-9DB9-12CC8B17BA11}"/>
          </ac:grpSpMkLst>
        </pc:grpChg>
        <pc:grpChg chg="add del mod">
          <ac:chgData name="유빈 박" userId="633d3ea9e95b8259" providerId="LiveId" clId="{B1FA05FB-2B6D-4A0E-AB99-B212ED6373B0}" dt="2025-02-15T08:26:49.153" v="1194" actId="478"/>
          <ac:grpSpMkLst>
            <pc:docMk/>
            <pc:sldMk cId="3669896182" sldId="293"/>
            <ac:grpSpMk id="25" creationId="{4B3D96C0-FB93-229B-A055-C265F4C6B96D}"/>
          </ac:grpSpMkLst>
        </pc:grpChg>
        <pc:grpChg chg="add del mod">
          <ac:chgData name="유빈 박" userId="633d3ea9e95b8259" providerId="LiveId" clId="{B1FA05FB-2B6D-4A0E-AB99-B212ED6373B0}" dt="2025-02-15T08:36:47.470" v="1506" actId="478"/>
          <ac:grpSpMkLst>
            <pc:docMk/>
            <pc:sldMk cId="3669896182" sldId="293"/>
            <ac:grpSpMk id="43" creationId="{A3BBAB4F-84CC-9773-196F-FCD750BA0336}"/>
          </ac:grpSpMkLst>
        </pc:grpChg>
        <pc:grpChg chg="add del">
          <ac:chgData name="유빈 박" userId="633d3ea9e95b8259" providerId="LiveId" clId="{B1FA05FB-2B6D-4A0E-AB99-B212ED6373B0}" dt="2025-02-15T08:36:20.956" v="1500" actId="478"/>
          <ac:grpSpMkLst>
            <pc:docMk/>
            <pc:sldMk cId="3669896182" sldId="293"/>
            <ac:grpSpMk id="57" creationId="{49207867-057A-FF71-FB65-ACBE1113E39D}"/>
          </ac:grpSpMkLst>
        </pc:grpChg>
        <pc:grpChg chg="add del mod">
          <ac:chgData name="유빈 박" userId="633d3ea9e95b8259" providerId="LiveId" clId="{B1FA05FB-2B6D-4A0E-AB99-B212ED6373B0}" dt="2025-02-15T08:48:50.732" v="2093" actId="21"/>
          <ac:grpSpMkLst>
            <pc:docMk/>
            <pc:sldMk cId="3669896182" sldId="293"/>
            <ac:grpSpMk id="60" creationId="{50C0D332-0A34-3015-93EB-69C41D29B2BD}"/>
          </ac:grpSpMkLst>
        </pc:grpChg>
        <pc:grpChg chg="mod">
          <ac:chgData name="유빈 박" userId="633d3ea9e95b8259" providerId="LiveId" clId="{B1FA05FB-2B6D-4A0E-AB99-B212ED6373B0}" dt="2025-02-15T08:36:47.637" v="1507"/>
          <ac:grpSpMkLst>
            <pc:docMk/>
            <pc:sldMk cId="3669896182" sldId="293"/>
            <ac:grpSpMk id="61" creationId="{3BD01D9C-7E11-7C48-6023-9C12C2CCC848}"/>
          </ac:grpSpMkLst>
        </pc:grpChg>
        <pc:graphicFrameChg chg="del mod">
          <ac:chgData name="유빈 박" userId="633d3ea9e95b8259" providerId="LiveId" clId="{B1FA05FB-2B6D-4A0E-AB99-B212ED6373B0}" dt="2025-02-15T08:48:50.732" v="2093" actId="21"/>
          <ac:graphicFrameMkLst>
            <pc:docMk/>
            <pc:sldMk cId="3669896182" sldId="293"/>
            <ac:graphicFrameMk id="6" creationId="{9B22D6CC-07BB-89CB-C8A6-DB9AE66CC9D7}"/>
          </ac:graphicFrameMkLst>
        </pc:graphicFrameChg>
        <pc:graphicFrameChg chg="del">
          <ac:chgData name="유빈 박" userId="633d3ea9e95b8259" providerId="LiveId" clId="{B1FA05FB-2B6D-4A0E-AB99-B212ED6373B0}" dt="2025-02-15T08:26:49.153" v="1194" actId="478"/>
          <ac:graphicFrameMkLst>
            <pc:docMk/>
            <pc:sldMk cId="3669896182" sldId="293"/>
            <ac:graphicFrameMk id="23" creationId="{E4DB02E5-003F-D949-87C7-9A2500B5E3BC}"/>
          </ac:graphicFrameMkLst>
        </pc:graphicFrameChg>
        <pc:picChg chg="add del mod">
          <ac:chgData name="유빈 박" userId="633d3ea9e95b8259" providerId="LiveId" clId="{B1FA05FB-2B6D-4A0E-AB99-B212ED6373B0}" dt="2025-02-15T08:33:51.559" v="1471" actId="22"/>
          <ac:picMkLst>
            <pc:docMk/>
            <pc:sldMk cId="3669896182" sldId="293"/>
            <ac:picMk id="42" creationId="{729765F1-D6EA-6540-C02C-78E89E134F21}"/>
          </ac:picMkLst>
        </pc:picChg>
      </pc:sldChg>
      <pc:sldChg chg="add del">
        <pc:chgData name="유빈 박" userId="633d3ea9e95b8259" providerId="LiveId" clId="{B1FA05FB-2B6D-4A0E-AB99-B212ED6373B0}" dt="2025-02-15T08:28:09.823" v="1313" actId="47"/>
        <pc:sldMkLst>
          <pc:docMk/>
          <pc:sldMk cId="538476336" sldId="294"/>
        </pc:sldMkLst>
      </pc:sldChg>
      <pc:sldChg chg="addSp delSp modSp add del mod">
        <pc:chgData name="유빈 박" userId="633d3ea9e95b8259" providerId="LiveId" clId="{B1FA05FB-2B6D-4A0E-AB99-B212ED6373B0}" dt="2025-02-15T13:08:59.888" v="4514" actId="47"/>
        <pc:sldMkLst>
          <pc:docMk/>
          <pc:sldMk cId="2896722745" sldId="294"/>
        </pc:sldMkLst>
        <pc:spChg chg="add mod">
          <ac:chgData name="유빈 박" userId="633d3ea9e95b8259" providerId="LiveId" clId="{B1FA05FB-2B6D-4A0E-AB99-B212ED6373B0}" dt="2025-02-15T08:39:33.409" v="1582"/>
          <ac:spMkLst>
            <pc:docMk/>
            <pc:sldMk cId="2896722745" sldId="294"/>
            <ac:spMk id="2" creationId="{D72E5CBF-B07C-511C-29A9-321DE4CA4109}"/>
          </ac:spMkLst>
        </pc:spChg>
        <pc:spChg chg="add mod">
          <ac:chgData name="유빈 박" userId="633d3ea9e95b8259" providerId="LiveId" clId="{B1FA05FB-2B6D-4A0E-AB99-B212ED6373B0}" dt="2025-02-15T13:06:30.639" v="4463" actId="1076"/>
          <ac:spMkLst>
            <pc:docMk/>
            <pc:sldMk cId="2896722745" sldId="294"/>
            <ac:spMk id="5" creationId="{97C4868E-7442-7F0A-C381-DC20ABAEB24F}"/>
          </ac:spMkLst>
        </pc:spChg>
        <pc:spChg chg="add mod">
          <ac:chgData name="유빈 박" userId="633d3ea9e95b8259" providerId="LiveId" clId="{B1FA05FB-2B6D-4A0E-AB99-B212ED6373B0}" dt="2025-02-15T13:06:18.515" v="4457" actId="1076"/>
          <ac:spMkLst>
            <pc:docMk/>
            <pc:sldMk cId="2896722745" sldId="294"/>
            <ac:spMk id="6" creationId="{D5FAF2BB-61FB-BCCE-CC0B-75FBB5C94595}"/>
          </ac:spMkLst>
        </pc:spChg>
        <pc:spChg chg="del mod">
          <ac:chgData name="유빈 박" userId="633d3ea9e95b8259" providerId="LiveId" clId="{B1FA05FB-2B6D-4A0E-AB99-B212ED6373B0}" dt="2025-02-15T13:01:39.213" v="4085" actId="478"/>
          <ac:spMkLst>
            <pc:docMk/>
            <pc:sldMk cId="2896722745" sldId="294"/>
            <ac:spMk id="7" creationId="{F32C8279-7239-40E2-3D62-EA417240B5BF}"/>
          </ac:spMkLst>
        </pc:spChg>
        <pc:spChg chg="del">
          <ac:chgData name="유빈 박" userId="633d3ea9e95b8259" providerId="LiveId" clId="{B1FA05FB-2B6D-4A0E-AB99-B212ED6373B0}" dt="2025-02-15T08:39:33.299" v="1581" actId="478"/>
          <ac:spMkLst>
            <pc:docMk/>
            <pc:sldMk cId="2896722745" sldId="294"/>
            <ac:spMk id="8" creationId="{CE0DDC4E-667D-6318-0DC6-905DCFFC3A80}"/>
          </ac:spMkLst>
        </pc:spChg>
        <pc:spChg chg="add del mod">
          <ac:chgData name="유빈 박" userId="633d3ea9e95b8259" providerId="LiveId" clId="{B1FA05FB-2B6D-4A0E-AB99-B212ED6373B0}" dt="2025-02-15T12:56:44.802" v="3961" actId="21"/>
          <ac:spMkLst>
            <pc:docMk/>
            <pc:sldMk cId="2896722745" sldId="294"/>
            <ac:spMk id="8" creationId="{DD1D73EF-4081-EC4B-E0BA-1172E1D55EAC}"/>
          </ac:spMkLst>
        </pc:spChg>
        <pc:spChg chg="add del mod">
          <ac:chgData name="유빈 박" userId="633d3ea9e95b8259" providerId="LiveId" clId="{B1FA05FB-2B6D-4A0E-AB99-B212ED6373B0}" dt="2025-02-15T12:55:27.573" v="3943" actId="478"/>
          <ac:spMkLst>
            <pc:docMk/>
            <pc:sldMk cId="2896722745" sldId="294"/>
            <ac:spMk id="9" creationId="{572CA3BA-67E7-157B-F764-55B58BEA0FF8}"/>
          </ac:spMkLst>
        </pc:spChg>
        <pc:spChg chg="add del mod">
          <ac:chgData name="유빈 박" userId="633d3ea9e95b8259" providerId="LiveId" clId="{B1FA05FB-2B6D-4A0E-AB99-B212ED6373B0}" dt="2025-02-15T12:55:27.573" v="3943" actId="478"/>
          <ac:spMkLst>
            <pc:docMk/>
            <pc:sldMk cId="2896722745" sldId="294"/>
            <ac:spMk id="10" creationId="{17C21894-1D52-F733-BDF7-42B98AA89A73}"/>
          </ac:spMkLst>
        </pc:spChg>
        <pc:spChg chg="add mod">
          <ac:chgData name="유빈 박" userId="633d3ea9e95b8259" providerId="LiveId" clId="{B1FA05FB-2B6D-4A0E-AB99-B212ED6373B0}" dt="2025-02-15T13:01:39.330" v="4086"/>
          <ac:spMkLst>
            <pc:docMk/>
            <pc:sldMk cId="2896722745" sldId="294"/>
            <ac:spMk id="25" creationId="{F793CC60-2C76-D13E-82F1-5A75C3FAC98A}"/>
          </ac:spMkLst>
        </pc:spChg>
        <pc:spChg chg="add mod">
          <ac:chgData name="유빈 박" userId="633d3ea9e95b8259" providerId="LiveId" clId="{B1FA05FB-2B6D-4A0E-AB99-B212ED6373B0}" dt="2025-02-15T13:01:55.159" v="4088" actId="14100"/>
          <ac:spMkLst>
            <pc:docMk/>
            <pc:sldMk cId="2896722745" sldId="294"/>
            <ac:spMk id="26" creationId="{4EB19D0A-1E6E-DA30-03AF-2B80AE559E68}"/>
          </ac:spMkLst>
        </pc:spChg>
        <pc:spChg chg="add mod">
          <ac:chgData name="유빈 박" userId="633d3ea9e95b8259" providerId="LiveId" clId="{B1FA05FB-2B6D-4A0E-AB99-B212ED6373B0}" dt="2025-02-15T13:03:38.936" v="4413" actId="1076"/>
          <ac:spMkLst>
            <pc:docMk/>
            <pc:sldMk cId="2896722745" sldId="294"/>
            <ac:spMk id="27" creationId="{7F2B45DE-9FF8-C7C3-28C5-5BA01D340FA4}"/>
          </ac:spMkLst>
        </pc:spChg>
        <pc:picChg chg="add mod">
          <ac:chgData name="유빈 박" userId="633d3ea9e95b8259" providerId="LiveId" clId="{B1FA05FB-2B6D-4A0E-AB99-B212ED6373B0}" dt="2025-02-15T13:06:32.181" v="4464" actId="1076"/>
          <ac:picMkLst>
            <pc:docMk/>
            <pc:sldMk cId="2896722745" sldId="294"/>
            <ac:picMk id="12" creationId="{8A86FF14-4764-1E12-4DAF-407CAC0208AD}"/>
          </ac:picMkLst>
        </pc:picChg>
        <pc:picChg chg="add mod">
          <ac:chgData name="유빈 박" userId="633d3ea9e95b8259" providerId="LiveId" clId="{B1FA05FB-2B6D-4A0E-AB99-B212ED6373B0}" dt="2025-02-15T13:06:26.263" v="4461" actId="1076"/>
          <ac:picMkLst>
            <pc:docMk/>
            <pc:sldMk cId="2896722745" sldId="294"/>
            <ac:picMk id="14" creationId="{3922710C-CAFC-5368-2414-149F00AAB166}"/>
          </ac:picMkLst>
        </pc:picChg>
        <pc:picChg chg="add del mod">
          <ac:chgData name="유빈 박" userId="633d3ea9e95b8259" providerId="LiveId" clId="{B1FA05FB-2B6D-4A0E-AB99-B212ED6373B0}" dt="2025-02-15T12:56:44.802" v="3961" actId="21"/>
          <ac:picMkLst>
            <pc:docMk/>
            <pc:sldMk cId="2896722745" sldId="294"/>
            <ac:picMk id="16" creationId="{48E645B2-2B83-DE04-9DA3-54503E4D5B59}"/>
          </ac:picMkLst>
        </pc:picChg>
        <pc:picChg chg="add mod">
          <ac:chgData name="유빈 박" userId="633d3ea9e95b8259" providerId="LiveId" clId="{B1FA05FB-2B6D-4A0E-AB99-B212ED6373B0}" dt="2025-02-15T13:06:45.399" v="4473" actId="1076"/>
          <ac:picMkLst>
            <pc:docMk/>
            <pc:sldMk cId="2896722745" sldId="294"/>
            <ac:picMk id="18" creationId="{DA1D4B7E-664D-3FB8-8015-7256F972373D}"/>
          </ac:picMkLst>
        </pc:picChg>
        <pc:picChg chg="add mod">
          <ac:chgData name="유빈 박" userId="633d3ea9e95b8259" providerId="LiveId" clId="{B1FA05FB-2B6D-4A0E-AB99-B212ED6373B0}" dt="2025-02-15T13:06:43.676" v="4472" actId="1076"/>
          <ac:picMkLst>
            <pc:docMk/>
            <pc:sldMk cId="2896722745" sldId="294"/>
            <ac:picMk id="20" creationId="{3DE9641D-648E-D277-E48C-281B58171EEA}"/>
          </ac:picMkLst>
        </pc:picChg>
        <pc:picChg chg="add mod">
          <ac:chgData name="유빈 박" userId="633d3ea9e95b8259" providerId="LiveId" clId="{B1FA05FB-2B6D-4A0E-AB99-B212ED6373B0}" dt="2025-02-15T13:06:46.652" v="4474" actId="1076"/>
          <ac:picMkLst>
            <pc:docMk/>
            <pc:sldMk cId="2896722745" sldId="294"/>
            <ac:picMk id="22" creationId="{A7C2E00F-5A24-1A1E-66A8-3E32F431E08F}"/>
          </ac:picMkLst>
        </pc:picChg>
        <pc:picChg chg="add mod">
          <ac:chgData name="유빈 박" userId="633d3ea9e95b8259" providerId="LiveId" clId="{B1FA05FB-2B6D-4A0E-AB99-B212ED6373B0}" dt="2025-02-15T13:06:48.247" v="4475" actId="1076"/>
          <ac:picMkLst>
            <pc:docMk/>
            <pc:sldMk cId="2896722745" sldId="294"/>
            <ac:picMk id="24" creationId="{EA0E9361-BB50-E7DD-427A-424E6C9441F0}"/>
          </ac:picMkLst>
        </pc:picChg>
        <pc:cxnChg chg="add mod">
          <ac:chgData name="유빈 박" userId="633d3ea9e95b8259" providerId="LiveId" clId="{B1FA05FB-2B6D-4A0E-AB99-B212ED6373B0}" dt="2025-02-15T13:03:38.936" v="4413" actId="1076"/>
          <ac:cxnSpMkLst>
            <pc:docMk/>
            <pc:sldMk cId="2896722745" sldId="294"/>
            <ac:cxnSpMk id="28" creationId="{203764BF-01B2-476A-4B16-2B0C1E22CF84}"/>
          </ac:cxnSpMkLst>
        </pc:cxnChg>
      </pc:sldChg>
      <pc:sldChg chg="addSp delSp modSp add del mod modTransition">
        <pc:chgData name="유빈 박" userId="633d3ea9e95b8259" providerId="LiveId" clId="{B1FA05FB-2B6D-4A0E-AB99-B212ED6373B0}" dt="2025-02-15T13:51:58.709" v="5265" actId="47"/>
        <pc:sldMkLst>
          <pc:docMk/>
          <pc:sldMk cId="4267735774" sldId="295"/>
        </pc:sldMkLst>
        <pc:spChg chg="add mod">
          <ac:chgData name="유빈 박" userId="633d3ea9e95b8259" providerId="LiveId" clId="{B1FA05FB-2B6D-4A0E-AB99-B212ED6373B0}" dt="2025-02-15T13:48:42.794" v="5175"/>
          <ac:spMkLst>
            <pc:docMk/>
            <pc:sldMk cId="4267735774" sldId="295"/>
            <ac:spMk id="2" creationId="{2F9FD338-30D5-197C-38CD-DCC2239C8923}"/>
          </ac:spMkLst>
        </pc:spChg>
        <pc:spChg chg="add mod">
          <ac:chgData name="유빈 박" userId="633d3ea9e95b8259" providerId="LiveId" clId="{B1FA05FB-2B6D-4A0E-AB99-B212ED6373B0}" dt="2025-02-15T13:48:42.794" v="5175"/>
          <ac:spMkLst>
            <pc:docMk/>
            <pc:sldMk cId="4267735774" sldId="295"/>
            <ac:spMk id="3" creationId="{49D1A40C-989E-BF34-47D4-1DB4A7F8A9B2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3" creationId="{ADD3FA9E-A139-013E-E541-A7E368AA5E53}"/>
          </ac:spMkLst>
        </pc:spChg>
        <pc:spChg chg="add mod">
          <ac:chgData name="유빈 박" userId="633d3ea9e95b8259" providerId="LiveId" clId="{B1FA05FB-2B6D-4A0E-AB99-B212ED6373B0}" dt="2025-02-15T13:37:59.348" v="4809" actId="1076"/>
          <ac:spMkLst>
            <pc:docMk/>
            <pc:sldMk cId="4267735774" sldId="295"/>
            <ac:spMk id="5" creationId="{3612F330-F98D-632C-D2EA-5FD5264DCE0F}"/>
          </ac:spMkLst>
        </pc:spChg>
        <pc:spChg chg="add mod">
          <ac:chgData name="유빈 박" userId="633d3ea9e95b8259" providerId="LiveId" clId="{B1FA05FB-2B6D-4A0E-AB99-B212ED6373B0}" dt="2025-02-15T13:48:42.794" v="5175"/>
          <ac:spMkLst>
            <pc:docMk/>
            <pc:sldMk cId="4267735774" sldId="295"/>
            <ac:spMk id="7" creationId="{BF805664-FAFD-6BCA-2A8E-7F564349CF23}"/>
          </ac:spMkLst>
        </pc:spChg>
        <pc:spChg chg="add mod">
          <ac:chgData name="유빈 박" userId="633d3ea9e95b8259" providerId="LiveId" clId="{B1FA05FB-2B6D-4A0E-AB99-B212ED6373B0}" dt="2025-02-15T08:31:35.986" v="1453" actId="1076"/>
          <ac:spMkLst>
            <pc:docMk/>
            <pc:sldMk cId="4267735774" sldId="295"/>
            <ac:spMk id="8" creationId="{B5A8CA59-E3AA-C14B-6554-2B6F49BD4F63}"/>
          </ac:spMkLst>
        </pc:spChg>
        <pc:spChg chg="add 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9" creationId="{CA025378-BBDD-AE0E-A8F6-7AB08EC23237}"/>
          </ac:spMkLst>
        </pc:spChg>
        <pc:spChg chg="add 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10" creationId="{80F013DA-19E3-BECE-C540-AD2BB9D72757}"/>
          </ac:spMkLst>
        </pc:spChg>
        <pc:spChg chg="add del mod">
          <ac:chgData name="유빈 박" userId="633d3ea9e95b8259" providerId="LiveId" clId="{B1FA05FB-2B6D-4A0E-AB99-B212ED6373B0}" dt="2025-02-15T13:48:42.270" v="5174" actId="21"/>
          <ac:spMkLst>
            <pc:docMk/>
            <pc:sldMk cId="4267735774" sldId="295"/>
            <ac:spMk id="11" creationId="{2F9FD338-30D5-197C-38CD-DCC2239C8923}"/>
          </ac:spMkLst>
        </pc:spChg>
        <pc:spChg chg="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15" creationId="{1DA82573-8692-ED3E-C442-C18785BA7578}"/>
          </ac:spMkLst>
        </pc:spChg>
        <pc:spChg chg="del mod">
          <ac:chgData name="유빈 박" userId="633d3ea9e95b8259" providerId="LiveId" clId="{B1FA05FB-2B6D-4A0E-AB99-B212ED6373B0}" dt="2025-02-15T08:38:51.101" v="1566" actId="478"/>
          <ac:spMkLst>
            <pc:docMk/>
            <pc:sldMk cId="4267735774" sldId="295"/>
            <ac:spMk id="20" creationId="{070E0A2A-4D0B-E865-BEAF-C81336A3AC33}"/>
          </ac:spMkLst>
        </pc:spChg>
        <pc:spChg chg="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21" creationId="{4D881318-A100-4AEC-F56C-7B98D9173779}"/>
          </ac:spMkLst>
        </pc:spChg>
        <pc:spChg chg="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22" creationId="{02FA68F8-B138-5DFA-44FC-1D1C4A64A2DE}"/>
          </ac:spMkLst>
        </pc:spChg>
        <pc:spChg chg="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23" creationId="{C4D954ED-2278-D418-CE84-FABAC6E49963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25" creationId="{CA025378-BBDD-AE0E-A8F6-7AB08EC23237}"/>
          </ac:spMkLst>
        </pc:spChg>
        <pc:spChg chg="mod">
          <ac:chgData name="유빈 박" userId="633d3ea9e95b8259" providerId="LiveId" clId="{B1FA05FB-2B6D-4A0E-AB99-B212ED6373B0}" dt="2025-02-15T08:35:41.239" v="1485"/>
          <ac:spMkLst>
            <pc:docMk/>
            <pc:sldMk cId="4267735774" sldId="295"/>
            <ac:spMk id="27" creationId="{EA842A47-D6CD-0B3A-72E7-9A85FAC6245F}"/>
          </ac:spMkLst>
        </pc:spChg>
        <pc:spChg chg="add mod">
          <ac:chgData name="유빈 박" userId="633d3ea9e95b8259" providerId="LiveId" clId="{B1FA05FB-2B6D-4A0E-AB99-B212ED6373B0}" dt="2025-02-15T08:36:42.306" v="1505" actId="164"/>
          <ac:spMkLst>
            <pc:docMk/>
            <pc:sldMk cId="4267735774" sldId="295"/>
            <ac:spMk id="28" creationId="{7D2423BC-EC2E-7C2B-F916-F0262ECDE289}"/>
          </ac:spMkLst>
        </pc:spChg>
        <pc:spChg chg="add mod">
          <ac:chgData name="유빈 박" userId="633d3ea9e95b8259" providerId="LiveId" clId="{B1FA05FB-2B6D-4A0E-AB99-B212ED6373B0}" dt="2025-02-15T08:36:42.306" v="1505" actId="164"/>
          <ac:spMkLst>
            <pc:docMk/>
            <pc:sldMk cId="4267735774" sldId="295"/>
            <ac:spMk id="29" creationId="{24C070C2-FF99-652B-4FB8-3B375D5AC7C5}"/>
          </ac:spMkLst>
        </pc:spChg>
        <pc:spChg chg="del">
          <ac:chgData name="유빈 박" userId="633d3ea9e95b8259" providerId="LiveId" clId="{B1FA05FB-2B6D-4A0E-AB99-B212ED6373B0}" dt="2025-02-15T10:10:02.529" v="3620" actId="478"/>
          <ac:spMkLst>
            <pc:docMk/>
            <pc:sldMk cId="4267735774" sldId="295"/>
            <ac:spMk id="30" creationId="{ADD3FA9E-A139-013E-E541-A7E368AA5E53}"/>
          </ac:spMkLst>
        </pc:spChg>
        <pc:spChg chg="add del mod">
          <ac:chgData name="유빈 박" userId="633d3ea9e95b8259" providerId="LiveId" clId="{B1FA05FB-2B6D-4A0E-AB99-B212ED6373B0}" dt="2025-02-15T13:48:42.270" v="5174" actId="21"/>
          <ac:spMkLst>
            <pc:docMk/>
            <pc:sldMk cId="4267735774" sldId="295"/>
            <ac:spMk id="35" creationId="{49D1A40C-989E-BF34-47D4-1DB4A7F8A9B2}"/>
          </ac:spMkLst>
        </pc:spChg>
        <pc:spChg chg="add del mod">
          <ac:chgData name="유빈 박" userId="633d3ea9e95b8259" providerId="LiveId" clId="{B1FA05FB-2B6D-4A0E-AB99-B212ED6373B0}" dt="2025-02-15T13:48:42.270" v="5174" actId="21"/>
          <ac:spMkLst>
            <pc:docMk/>
            <pc:sldMk cId="4267735774" sldId="295"/>
            <ac:spMk id="37" creationId="{BF805664-FAFD-6BCA-2A8E-7F564349CF23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53" creationId="{80F013DA-19E3-BECE-C540-AD2BB9D72757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54" creationId="{2F9FD338-30D5-197C-38CD-DCC2239C8923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73" creationId="{7D2423BC-EC2E-7C2B-F916-F0262ECDE289}"/>
          </ac:spMkLst>
        </pc:spChg>
        <pc:spChg chg="del">
          <ac:chgData name="유빈 박" userId="633d3ea9e95b8259" providerId="LiveId" clId="{B1FA05FB-2B6D-4A0E-AB99-B212ED6373B0}" dt="2025-02-15T08:35:35.171" v="1483" actId="21"/>
          <ac:spMkLst>
            <pc:docMk/>
            <pc:sldMk cId="4267735774" sldId="295"/>
            <ac:spMk id="75" creationId="{24C070C2-FF99-652B-4FB8-3B375D5AC7C5}"/>
          </ac:spMkLst>
        </pc:spChg>
        <pc:grpChg chg="mod">
          <ac:chgData name="유빈 박" userId="633d3ea9e95b8259" providerId="LiveId" clId="{B1FA05FB-2B6D-4A0E-AB99-B212ED6373B0}" dt="2025-02-15T08:36:42.306" v="1505" actId="164"/>
          <ac:grpSpMkLst>
            <pc:docMk/>
            <pc:sldMk cId="4267735774" sldId="295"/>
            <ac:grpSpMk id="12" creationId="{712E1F25-1B79-AEA7-55CF-C261F30F210C}"/>
          </ac:grpSpMkLst>
        </pc:grpChg>
        <pc:grpChg chg="add mod">
          <ac:chgData name="유빈 박" userId="633d3ea9e95b8259" providerId="LiveId" clId="{B1FA05FB-2B6D-4A0E-AB99-B212ED6373B0}" dt="2025-02-15T08:36:42.306" v="1505" actId="164"/>
          <ac:grpSpMkLst>
            <pc:docMk/>
            <pc:sldMk cId="4267735774" sldId="295"/>
            <ac:grpSpMk id="32" creationId="{35003BBB-0D7E-6F4B-B279-E054C5D2CA08}"/>
          </ac:grpSpMkLst>
        </pc:grpChg>
        <pc:grpChg chg="del">
          <ac:chgData name="유빈 박" userId="633d3ea9e95b8259" providerId="LiveId" clId="{B1FA05FB-2B6D-4A0E-AB99-B212ED6373B0}" dt="2025-02-15T08:35:35.171" v="1483" actId="21"/>
          <ac:grpSpMkLst>
            <pc:docMk/>
            <pc:sldMk cId="4267735774" sldId="295"/>
            <ac:grpSpMk id="67" creationId="{712E1F25-1B79-AEA7-55CF-C261F30F210C}"/>
          </ac:grpSpMkLst>
        </pc:grpChg>
        <pc:graphicFrameChg chg="del">
          <ac:chgData name="유빈 박" userId="633d3ea9e95b8259" providerId="LiveId" clId="{B1FA05FB-2B6D-4A0E-AB99-B212ED6373B0}" dt="2025-02-15T08:35:35.171" v="1483" actId="21"/>
          <ac:graphicFrameMkLst>
            <pc:docMk/>
            <pc:sldMk cId="4267735774" sldId="295"/>
            <ac:graphicFrameMk id="2" creationId="{CED3738B-55B7-FFFB-04AB-9E017C5DA571}"/>
          </ac:graphicFrameMkLst>
        </pc:graphicFrameChg>
        <pc:graphicFrameChg chg="add mod">
          <ac:chgData name="유빈 박" userId="633d3ea9e95b8259" providerId="LiveId" clId="{B1FA05FB-2B6D-4A0E-AB99-B212ED6373B0}" dt="2025-02-15T13:48:42.794" v="5175"/>
          <ac:graphicFrameMkLst>
            <pc:docMk/>
            <pc:sldMk cId="4267735774" sldId="295"/>
            <ac:graphicFrameMk id="6" creationId="{A1812572-D5D3-7CC7-5429-36832681A973}"/>
          </ac:graphicFrameMkLst>
        </pc:graphicFrameChg>
        <pc:graphicFrameChg chg="del">
          <ac:chgData name="유빈 박" userId="633d3ea9e95b8259" providerId="LiveId" clId="{B1FA05FB-2B6D-4A0E-AB99-B212ED6373B0}" dt="2025-02-15T10:10:02.529" v="3620" actId="478"/>
          <ac:graphicFrameMkLst>
            <pc:docMk/>
            <pc:sldMk cId="4267735774" sldId="295"/>
            <ac:graphicFrameMk id="31" creationId="{CED3738B-55B7-FFFB-04AB-9E017C5DA571}"/>
          </ac:graphicFrameMkLst>
        </pc:graphicFrameChg>
        <pc:graphicFrameChg chg="add del mod modGraphic">
          <ac:chgData name="유빈 박" userId="633d3ea9e95b8259" providerId="LiveId" clId="{B1FA05FB-2B6D-4A0E-AB99-B212ED6373B0}" dt="2025-02-15T13:48:42.270" v="5174" actId="21"/>
          <ac:graphicFrameMkLst>
            <pc:docMk/>
            <pc:sldMk cId="4267735774" sldId="295"/>
            <ac:graphicFrameMk id="36" creationId="{A1812572-D5D3-7CC7-5429-36832681A973}"/>
          </ac:graphicFrameMkLst>
        </pc:graphicFrameChg>
        <pc:graphicFrameChg chg="del">
          <ac:chgData name="유빈 박" userId="633d3ea9e95b8259" providerId="LiveId" clId="{B1FA05FB-2B6D-4A0E-AB99-B212ED6373B0}" dt="2025-02-15T08:38:51.101" v="1566" actId="478"/>
          <ac:graphicFrameMkLst>
            <pc:docMk/>
            <pc:sldMk cId="4267735774" sldId="295"/>
            <ac:graphicFrameMk id="44" creationId="{EE74BBAA-11F3-10C4-DFB1-AA372FA4D6C0}"/>
          </ac:graphicFrameMkLst>
        </pc:graphicFrameChg>
        <pc:picChg chg="add del mod">
          <ac:chgData name="유빈 박" userId="633d3ea9e95b8259" providerId="LiveId" clId="{B1FA05FB-2B6D-4A0E-AB99-B212ED6373B0}" dt="2025-02-15T08:35:25.637" v="1480" actId="478"/>
          <ac:picMkLst>
            <pc:docMk/>
            <pc:sldMk cId="4267735774" sldId="295"/>
            <ac:picMk id="7" creationId="{49572F58-06B4-2947-18AB-F364F79AD025}"/>
          </ac:picMkLst>
        </pc:picChg>
        <pc:picChg chg="add mod ord">
          <ac:chgData name="유빈 박" userId="633d3ea9e95b8259" providerId="LiveId" clId="{B1FA05FB-2B6D-4A0E-AB99-B212ED6373B0}" dt="2025-02-15T08:40:41.689" v="1660" actId="167"/>
          <ac:picMkLst>
            <pc:docMk/>
            <pc:sldMk cId="4267735774" sldId="295"/>
            <ac:picMk id="34" creationId="{EC0DD7B8-D548-4D41-23F0-1E35EF41B7AF}"/>
          </ac:picMkLst>
        </pc:picChg>
      </pc:sldChg>
      <pc:sldChg chg="add">
        <pc:chgData name="유빈 박" userId="633d3ea9e95b8259" providerId="LiveId" clId="{B1FA05FB-2B6D-4A0E-AB99-B212ED6373B0}" dt="2025-02-15T10:35:37.235" v="3718"/>
        <pc:sldMkLst>
          <pc:docMk/>
          <pc:sldMk cId="114118897" sldId="296"/>
        </pc:sldMkLst>
      </pc:sldChg>
      <pc:sldChg chg="addSp delSp modSp add mod modTransition">
        <pc:chgData name="유빈 박" userId="633d3ea9e95b8259" providerId="LiveId" clId="{B1FA05FB-2B6D-4A0E-AB99-B212ED6373B0}" dt="2025-02-16T09:35:08.584" v="6224" actId="20577"/>
        <pc:sldMkLst>
          <pc:docMk/>
          <pc:sldMk cId="277460270" sldId="297"/>
        </pc:sldMkLst>
        <pc:spChg chg="add mod">
          <ac:chgData name="유빈 박" userId="633d3ea9e95b8259" providerId="LiveId" clId="{B1FA05FB-2B6D-4A0E-AB99-B212ED6373B0}" dt="2025-02-16T09:35:08.584" v="6224" actId="20577"/>
          <ac:spMkLst>
            <pc:docMk/>
            <pc:sldMk cId="277460270" sldId="297"/>
            <ac:spMk id="3" creationId="{DD1D73EF-4081-EC4B-E0BA-1172E1D55EAC}"/>
          </ac:spMkLst>
        </pc:spChg>
        <pc:spChg chg="del">
          <ac:chgData name="유빈 박" userId="633d3ea9e95b8259" providerId="LiveId" clId="{B1FA05FB-2B6D-4A0E-AB99-B212ED6373B0}" dt="2025-02-15T12:55:32.061" v="3944" actId="478"/>
          <ac:spMkLst>
            <pc:docMk/>
            <pc:sldMk cId="277460270" sldId="297"/>
            <ac:spMk id="5" creationId="{823630A9-1356-B088-F445-795097436FDE}"/>
          </ac:spMkLst>
        </pc:spChg>
        <pc:spChg chg="del">
          <ac:chgData name="유빈 박" userId="633d3ea9e95b8259" providerId="LiveId" clId="{B1FA05FB-2B6D-4A0E-AB99-B212ED6373B0}" dt="2025-02-15T12:55:32.061" v="3944" actId="478"/>
          <ac:spMkLst>
            <pc:docMk/>
            <pc:sldMk cId="277460270" sldId="297"/>
            <ac:spMk id="6" creationId="{08F494A7-3E4B-8F50-6A13-FB94586F3A05}"/>
          </ac:spMkLst>
        </pc:spChg>
        <pc:spChg chg="mod">
          <ac:chgData name="유빈 박" userId="633d3ea9e95b8259" providerId="LiveId" clId="{B1FA05FB-2B6D-4A0E-AB99-B212ED6373B0}" dt="2025-02-15T13:01:29.902" v="4081" actId="1076"/>
          <ac:spMkLst>
            <pc:docMk/>
            <pc:sldMk cId="277460270" sldId="297"/>
            <ac:spMk id="7" creationId="{D6E38CBA-8C18-9F1C-0ED7-F8B6D10AF060}"/>
          </ac:spMkLst>
        </pc:spChg>
        <pc:spChg chg="del">
          <ac:chgData name="유빈 박" userId="633d3ea9e95b8259" providerId="LiveId" clId="{B1FA05FB-2B6D-4A0E-AB99-B212ED6373B0}" dt="2025-02-15T12:55:32.061" v="3944" actId="478"/>
          <ac:spMkLst>
            <pc:docMk/>
            <pc:sldMk cId="277460270" sldId="297"/>
            <ac:spMk id="8" creationId="{F6E3ADA2-9023-26E0-215D-9D880BCE37C6}"/>
          </ac:spMkLst>
        </pc:spChg>
        <pc:spChg chg="mod">
          <ac:chgData name="유빈 박" userId="633d3ea9e95b8259" providerId="LiveId" clId="{B1FA05FB-2B6D-4A0E-AB99-B212ED6373B0}" dt="2025-02-16T09:33:44.324" v="6176" actId="20577"/>
          <ac:spMkLst>
            <pc:docMk/>
            <pc:sldMk cId="277460270" sldId="297"/>
            <ac:spMk id="9" creationId="{6C9296B4-65BE-0C9F-F746-8D6A654B84E3}"/>
          </ac:spMkLst>
        </pc:spChg>
        <pc:spChg chg="del mod">
          <ac:chgData name="유빈 박" userId="633d3ea9e95b8259" providerId="LiveId" clId="{B1FA05FB-2B6D-4A0E-AB99-B212ED6373B0}" dt="2025-02-15T12:56:58.502" v="3966" actId="478"/>
          <ac:spMkLst>
            <pc:docMk/>
            <pc:sldMk cId="277460270" sldId="297"/>
            <ac:spMk id="10" creationId="{A3B563D3-7623-0514-E442-1C565FF7C170}"/>
          </ac:spMkLst>
        </pc:spChg>
        <pc:spChg chg="add mod">
          <ac:chgData name="유빈 박" userId="633d3ea9e95b8259" providerId="LiveId" clId="{B1FA05FB-2B6D-4A0E-AB99-B212ED6373B0}" dt="2025-02-15T13:02:26.190" v="4093" actId="1076"/>
          <ac:spMkLst>
            <pc:docMk/>
            <pc:sldMk cId="277460270" sldId="297"/>
            <ac:spMk id="13" creationId="{1D523F6A-6F56-F4A5-1D97-58810DD3BC0B}"/>
          </ac:spMkLst>
        </pc:spChg>
        <pc:spChg chg="add del mod">
          <ac:chgData name="유빈 박" userId="633d3ea9e95b8259" providerId="LiveId" clId="{B1FA05FB-2B6D-4A0E-AB99-B212ED6373B0}" dt="2025-02-15T13:19:44.336" v="4582" actId="478"/>
          <ac:spMkLst>
            <pc:docMk/>
            <pc:sldMk cId="277460270" sldId="297"/>
            <ac:spMk id="28" creationId="{D760D778-8A66-DEB2-4D05-E7782C2B0411}"/>
          </ac:spMkLst>
        </pc:spChg>
        <pc:spChg chg="add del mod">
          <ac:chgData name="유빈 박" userId="633d3ea9e95b8259" providerId="LiveId" clId="{B1FA05FB-2B6D-4A0E-AB99-B212ED6373B0}" dt="2025-02-15T13:19:44.336" v="4582" actId="478"/>
          <ac:spMkLst>
            <pc:docMk/>
            <pc:sldMk cId="277460270" sldId="297"/>
            <ac:spMk id="30" creationId="{5DA550B2-A462-A07B-131E-76C2E5C5C97C}"/>
          </ac:spMkLst>
        </pc:spChg>
        <pc:graphicFrameChg chg="add del mod modGraphic">
          <ac:chgData name="유빈 박" userId="633d3ea9e95b8259" providerId="LiveId" clId="{B1FA05FB-2B6D-4A0E-AB99-B212ED6373B0}" dt="2025-02-15T13:19:44.336" v="4582" actId="478"/>
          <ac:graphicFrameMkLst>
            <pc:docMk/>
            <pc:sldMk cId="277460270" sldId="297"/>
            <ac:graphicFrameMk id="29" creationId="{95831BCA-76B9-AEC1-0348-A053B8B61ED0}"/>
          </ac:graphicFrameMkLst>
        </pc:graphicFrameChg>
        <pc:picChg chg="add del">
          <ac:chgData name="유빈 박" userId="633d3ea9e95b8259" providerId="LiveId" clId="{B1FA05FB-2B6D-4A0E-AB99-B212ED6373B0}" dt="2025-02-15T12:58:13.762" v="3978" actId="22"/>
          <ac:picMkLst>
            <pc:docMk/>
            <pc:sldMk cId="277460270" sldId="297"/>
            <ac:picMk id="12" creationId="{E8A39641-9947-4A13-2C12-B54DD3415513}"/>
          </ac:picMkLst>
        </pc:picChg>
        <pc:picChg chg="add del mod">
          <ac:chgData name="유빈 박" userId="633d3ea9e95b8259" providerId="LiveId" clId="{B1FA05FB-2B6D-4A0E-AB99-B212ED6373B0}" dt="2025-02-15T12:57:09.014" v="3971" actId="21"/>
          <ac:picMkLst>
            <pc:docMk/>
            <pc:sldMk cId="277460270" sldId="297"/>
            <ac:picMk id="16" creationId="{48E645B2-2B83-DE04-9DA3-54503E4D5B59}"/>
          </ac:picMkLst>
        </pc:picChg>
        <pc:picChg chg="add mod">
          <ac:chgData name="유빈 박" userId="633d3ea9e95b8259" providerId="LiveId" clId="{B1FA05FB-2B6D-4A0E-AB99-B212ED6373B0}" dt="2025-02-15T13:05:23.342" v="4440" actId="1076"/>
          <ac:picMkLst>
            <pc:docMk/>
            <pc:sldMk cId="277460270" sldId="297"/>
            <ac:picMk id="17" creationId="{BCE77ECC-F971-B115-CE7E-1400E728C682}"/>
          </ac:picMkLst>
        </pc:picChg>
        <pc:picChg chg="add del mod">
          <ac:chgData name="유빈 박" userId="633d3ea9e95b8259" providerId="LiveId" clId="{B1FA05FB-2B6D-4A0E-AB99-B212ED6373B0}" dt="2025-02-15T13:19:44.336" v="4582" actId="478"/>
          <ac:picMkLst>
            <pc:docMk/>
            <pc:sldMk cId="277460270" sldId="297"/>
            <ac:picMk id="19" creationId="{BA13D0A1-C712-23A2-4CC3-C37B8E223B25}"/>
          </ac:picMkLst>
        </pc:picChg>
        <pc:picChg chg="add del mod">
          <ac:chgData name="유빈 박" userId="633d3ea9e95b8259" providerId="LiveId" clId="{B1FA05FB-2B6D-4A0E-AB99-B212ED6373B0}" dt="2025-02-15T13:19:44.336" v="4582" actId="478"/>
          <ac:picMkLst>
            <pc:docMk/>
            <pc:sldMk cId="277460270" sldId="297"/>
            <ac:picMk id="21" creationId="{0FA1629C-E9B7-D29A-F7F3-1531AFCC7A35}"/>
          </ac:picMkLst>
        </pc:picChg>
        <pc:picChg chg="add mod">
          <ac:chgData name="유빈 박" userId="633d3ea9e95b8259" providerId="LiveId" clId="{B1FA05FB-2B6D-4A0E-AB99-B212ED6373B0}" dt="2025-02-15T13:05:27.520" v="4442" actId="1076"/>
          <ac:picMkLst>
            <pc:docMk/>
            <pc:sldMk cId="277460270" sldId="297"/>
            <ac:picMk id="23" creationId="{15A5F088-4523-8432-5185-0F0A3A12AD7E}"/>
          </ac:picMkLst>
        </pc:picChg>
        <pc:picChg chg="add del mod">
          <ac:chgData name="유빈 박" userId="633d3ea9e95b8259" providerId="LiveId" clId="{B1FA05FB-2B6D-4A0E-AB99-B212ED6373B0}" dt="2025-02-15T13:09:45.323" v="4525" actId="22"/>
          <ac:picMkLst>
            <pc:docMk/>
            <pc:sldMk cId="277460270" sldId="297"/>
            <ac:picMk id="25" creationId="{A9409114-94C1-3F26-C4EC-A19B1361EF59}"/>
          </ac:picMkLst>
        </pc:picChg>
        <pc:picChg chg="add del mod">
          <ac:chgData name="유빈 박" userId="633d3ea9e95b8259" providerId="LiveId" clId="{B1FA05FB-2B6D-4A0E-AB99-B212ED6373B0}" dt="2025-02-15T13:19:44.336" v="4582" actId="478"/>
          <ac:picMkLst>
            <pc:docMk/>
            <pc:sldMk cId="277460270" sldId="297"/>
            <ac:picMk id="27" creationId="{0115C6C1-8E7F-FE05-0C9C-3481D7224F56}"/>
          </ac:picMkLst>
        </pc:picChg>
        <pc:picChg chg="add mod">
          <ac:chgData name="유빈 박" userId="633d3ea9e95b8259" providerId="LiveId" clId="{B1FA05FB-2B6D-4A0E-AB99-B212ED6373B0}" dt="2025-02-15T13:32:12.523" v="4772" actId="1076"/>
          <ac:picMkLst>
            <pc:docMk/>
            <pc:sldMk cId="277460270" sldId="297"/>
            <ac:picMk id="32" creationId="{78F9F249-CA59-F426-6EFF-B3A921323AB5}"/>
          </ac:picMkLst>
        </pc:picChg>
        <pc:picChg chg="add mod">
          <ac:chgData name="유빈 박" userId="633d3ea9e95b8259" providerId="LiveId" clId="{B1FA05FB-2B6D-4A0E-AB99-B212ED6373B0}" dt="2025-02-15T13:32:13.913" v="4773" actId="1076"/>
          <ac:picMkLst>
            <pc:docMk/>
            <pc:sldMk cId="277460270" sldId="297"/>
            <ac:picMk id="34" creationId="{5B664736-D8FA-4925-EF30-B1DCA5B46D72}"/>
          </ac:picMkLst>
        </pc:picChg>
        <pc:picChg chg="add mod modCrop">
          <ac:chgData name="유빈 박" userId="633d3ea9e95b8259" providerId="LiveId" clId="{B1FA05FB-2B6D-4A0E-AB99-B212ED6373B0}" dt="2025-02-15T13:32:10.101" v="4771" actId="1076"/>
          <ac:picMkLst>
            <pc:docMk/>
            <pc:sldMk cId="277460270" sldId="297"/>
            <ac:picMk id="36" creationId="{7B4E72B8-FCE5-8162-C93B-66F259D57BA8}"/>
          </ac:picMkLst>
        </pc:picChg>
        <pc:picChg chg="add del mod">
          <ac:chgData name="유빈 박" userId="633d3ea9e95b8259" providerId="LiveId" clId="{B1FA05FB-2B6D-4A0E-AB99-B212ED6373B0}" dt="2025-02-15T13:31:06.241" v="4738" actId="478"/>
          <ac:picMkLst>
            <pc:docMk/>
            <pc:sldMk cId="277460270" sldId="297"/>
            <ac:picMk id="37" creationId="{41FFD014-F277-AD4E-FF13-AF2DEF222829}"/>
          </ac:picMkLst>
        </pc:picChg>
        <pc:picChg chg="add del mod">
          <ac:chgData name="유빈 박" userId="633d3ea9e95b8259" providerId="LiveId" clId="{B1FA05FB-2B6D-4A0E-AB99-B212ED6373B0}" dt="2025-02-15T13:31:06.241" v="4738" actId="478"/>
          <ac:picMkLst>
            <pc:docMk/>
            <pc:sldMk cId="277460270" sldId="297"/>
            <ac:picMk id="39" creationId="{839E2B8D-5C67-1546-D553-E2F155445A93}"/>
          </ac:picMkLst>
        </pc:picChg>
        <pc:picChg chg="add mod modCrop">
          <ac:chgData name="유빈 박" userId="633d3ea9e95b8259" providerId="LiveId" clId="{B1FA05FB-2B6D-4A0E-AB99-B212ED6373B0}" dt="2025-02-15T13:31:36.069" v="4756" actId="732"/>
          <ac:picMkLst>
            <pc:docMk/>
            <pc:sldMk cId="277460270" sldId="297"/>
            <ac:picMk id="40" creationId="{109D5568-62D8-CC89-58F2-E094CBC9B427}"/>
          </ac:picMkLst>
        </pc:picChg>
        <pc:picChg chg="add mod">
          <ac:chgData name="유빈 박" userId="633d3ea9e95b8259" providerId="LiveId" clId="{B1FA05FB-2B6D-4A0E-AB99-B212ED6373B0}" dt="2025-02-15T13:35:45.809" v="4801" actId="1076"/>
          <ac:picMkLst>
            <pc:docMk/>
            <pc:sldMk cId="277460270" sldId="297"/>
            <ac:picMk id="42" creationId="{917F883F-0BB2-1AE6-CA44-A8608E1476F2}"/>
          </ac:picMkLst>
        </pc:picChg>
        <pc:cxnChg chg="add mod">
          <ac:chgData name="유빈 박" userId="633d3ea9e95b8259" providerId="LiveId" clId="{B1FA05FB-2B6D-4A0E-AB99-B212ED6373B0}" dt="2025-02-15T13:02:26.190" v="4093" actId="1076"/>
          <ac:cxnSpMkLst>
            <pc:docMk/>
            <pc:sldMk cId="277460270" sldId="297"/>
            <ac:cxnSpMk id="14" creationId="{81BCC766-7A8A-8711-19FA-F8415560D356}"/>
          </ac:cxnSpMkLst>
        </pc:cxnChg>
      </pc:sldChg>
      <pc:sldChg chg="addSp delSp modSp add mod modTransition modAnim">
        <pc:chgData name="유빈 박" userId="633d3ea9e95b8259" providerId="LiveId" clId="{B1FA05FB-2B6D-4A0E-AB99-B212ED6373B0}" dt="2025-02-16T10:05:23.360" v="6331" actId="1035"/>
        <pc:sldMkLst>
          <pc:docMk/>
          <pc:sldMk cId="2399290196" sldId="298"/>
        </pc:sldMkLst>
        <pc:spChg chg="del">
          <ac:chgData name="유빈 박" userId="633d3ea9e95b8259" providerId="LiveId" clId="{B1FA05FB-2B6D-4A0E-AB99-B212ED6373B0}" dt="2025-02-15T12:56:55.195" v="3965" actId="478"/>
          <ac:spMkLst>
            <pc:docMk/>
            <pc:sldMk cId="2399290196" sldId="298"/>
            <ac:spMk id="3" creationId="{712347C5-162C-364F-BC50-A5E1A77818BE}"/>
          </ac:spMkLst>
        </pc:spChg>
        <pc:spChg chg="del">
          <ac:chgData name="유빈 박" userId="633d3ea9e95b8259" providerId="LiveId" clId="{B1FA05FB-2B6D-4A0E-AB99-B212ED6373B0}" dt="2025-02-15T13:01:34.513" v="4083" actId="478"/>
          <ac:spMkLst>
            <pc:docMk/>
            <pc:sldMk cId="2399290196" sldId="298"/>
            <ac:spMk id="7" creationId="{831636E9-B79F-12B4-77FB-502B99966875}"/>
          </ac:spMkLst>
        </pc:spChg>
        <pc:spChg chg="del">
          <ac:chgData name="유빈 박" userId="633d3ea9e95b8259" providerId="LiveId" clId="{B1FA05FB-2B6D-4A0E-AB99-B212ED6373B0}" dt="2025-02-15T12:56:55.195" v="3965" actId="478"/>
          <ac:spMkLst>
            <pc:docMk/>
            <pc:sldMk cId="2399290196" sldId="298"/>
            <ac:spMk id="9" creationId="{E7BEBF6B-C989-7B8C-EB67-0918DA3CEC98}"/>
          </ac:spMkLst>
        </pc:spChg>
        <pc:spChg chg="mod">
          <ac:chgData name="유빈 박" userId="633d3ea9e95b8259" providerId="LiveId" clId="{B1FA05FB-2B6D-4A0E-AB99-B212ED6373B0}" dt="2025-02-15T13:52:59.316" v="5279" actId="1076"/>
          <ac:spMkLst>
            <pc:docMk/>
            <pc:sldMk cId="2399290196" sldId="298"/>
            <ac:spMk id="10" creationId="{96961796-9EBB-4179-582E-4AF5ABAAFA3F}"/>
          </ac:spMkLst>
        </pc:spChg>
        <pc:spChg chg="add mod">
          <ac:chgData name="유빈 박" userId="633d3ea9e95b8259" providerId="LiveId" clId="{B1FA05FB-2B6D-4A0E-AB99-B212ED6373B0}" dt="2025-02-15T13:01:32.401" v="4082"/>
          <ac:spMkLst>
            <pc:docMk/>
            <pc:sldMk cId="2399290196" sldId="298"/>
            <ac:spMk id="12" creationId="{89B23852-6B2B-F126-DF87-C376CF5AA727}"/>
          </ac:spMkLst>
        </pc:spChg>
        <pc:spChg chg="add mod">
          <ac:chgData name="유빈 박" userId="633d3ea9e95b8259" providerId="LiveId" clId="{B1FA05FB-2B6D-4A0E-AB99-B212ED6373B0}" dt="2025-02-15T13:01:34.637" v="4084"/>
          <ac:spMkLst>
            <pc:docMk/>
            <pc:sldMk cId="2399290196" sldId="298"/>
            <ac:spMk id="13" creationId="{DE4355BB-346F-FF85-7D21-6DB212DDF0F4}"/>
          </ac:spMkLst>
        </pc:spChg>
        <pc:spChg chg="mod">
          <ac:chgData name="유빈 박" userId="633d3ea9e95b8259" providerId="LiveId" clId="{B1FA05FB-2B6D-4A0E-AB99-B212ED6373B0}" dt="2025-02-15T13:02:10.809" v="4089"/>
          <ac:spMkLst>
            <pc:docMk/>
            <pc:sldMk cId="2399290196" sldId="298"/>
            <ac:spMk id="17" creationId="{EA9AB6B9-E732-51F4-776E-684220DE73CF}"/>
          </ac:spMkLst>
        </pc:spChg>
        <pc:spChg chg="mod">
          <ac:chgData name="유빈 박" userId="633d3ea9e95b8259" providerId="LiveId" clId="{B1FA05FB-2B6D-4A0E-AB99-B212ED6373B0}" dt="2025-02-15T13:02:10.809" v="4089"/>
          <ac:spMkLst>
            <pc:docMk/>
            <pc:sldMk cId="2399290196" sldId="298"/>
            <ac:spMk id="18" creationId="{BCEE8A5C-5932-500D-129D-3F7B76BDC35C}"/>
          </ac:spMkLst>
        </pc:spChg>
        <pc:spChg chg="mod">
          <ac:chgData name="유빈 박" userId="633d3ea9e95b8259" providerId="LiveId" clId="{B1FA05FB-2B6D-4A0E-AB99-B212ED6373B0}" dt="2025-02-15T13:02:10.809" v="4089"/>
          <ac:spMkLst>
            <pc:docMk/>
            <pc:sldMk cId="2399290196" sldId="298"/>
            <ac:spMk id="19" creationId="{92AB5646-5673-61CC-B57F-466B7FB976EE}"/>
          </ac:spMkLst>
        </pc:spChg>
        <pc:grpChg chg="add mod">
          <ac:chgData name="유빈 박" userId="633d3ea9e95b8259" providerId="LiveId" clId="{B1FA05FB-2B6D-4A0E-AB99-B212ED6373B0}" dt="2025-02-15T13:02:10.809" v="4089"/>
          <ac:grpSpMkLst>
            <pc:docMk/>
            <pc:sldMk cId="2399290196" sldId="298"/>
            <ac:grpSpMk id="15" creationId="{65FFBF41-CEDF-0C04-0E0E-05A5F4F4F036}"/>
          </ac:grpSpMkLst>
        </pc:grpChg>
        <pc:picChg chg="add mod">
          <ac:chgData name="유빈 박" userId="633d3ea9e95b8259" providerId="LiveId" clId="{B1FA05FB-2B6D-4A0E-AB99-B212ED6373B0}" dt="2025-02-15T13:33:55.630" v="4783" actId="1076"/>
          <ac:picMkLst>
            <pc:docMk/>
            <pc:sldMk cId="2399290196" sldId="298"/>
            <ac:picMk id="6" creationId="{2BCDC32A-DB80-B80E-BD38-B0B490D89592}"/>
          </ac:picMkLst>
        </pc:picChg>
        <pc:picChg chg="add mod">
          <ac:chgData name="유빈 박" userId="633d3ea9e95b8259" providerId="LiveId" clId="{B1FA05FB-2B6D-4A0E-AB99-B212ED6373B0}" dt="2025-02-15T13:33:55.630" v="4783" actId="1076"/>
          <ac:picMkLst>
            <pc:docMk/>
            <pc:sldMk cId="2399290196" sldId="298"/>
            <ac:picMk id="11" creationId="{AF406BB8-71E2-9455-62FD-75F7615A5A35}"/>
          </ac:picMkLst>
        </pc:picChg>
        <pc:picChg chg="add mod">
          <ac:chgData name="유빈 박" userId="633d3ea9e95b8259" providerId="LiveId" clId="{B1FA05FB-2B6D-4A0E-AB99-B212ED6373B0}" dt="2025-02-15T13:02:10.809" v="4089"/>
          <ac:picMkLst>
            <pc:docMk/>
            <pc:sldMk cId="2399290196" sldId="298"/>
            <ac:picMk id="14" creationId="{9D44CB7D-5D89-4703-39B3-2736F6EC3725}"/>
          </ac:picMkLst>
        </pc:picChg>
        <pc:picChg chg="del">
          <ac:chgData name="유빈 박" userId="633d3ea9e95b8259" providerId="LiveId" clId="{B1FA05FB-2B6D-4A0E-AB99-B212ED6373B0}" dt="2025-02-15T12:56:55.195" v="3965" actId="478"/>
          <ac:picMkLst>
            <pc:docMk/>
            <pc:sldMk cId="2399290196" sldId="298"/>
            <ac:picMk id="16" creationId="{B3D1CBEF-EBD2-B5A8-FFB9-B0C9B4152B02}"/>
          </ac:picMkLst>
        </pc:picChg>
        <pc:picChg chg="add del mod">
          <ac:chgData name="유빈 박" userId="633d3ea9e95b8259" providerId="LiveId" clId="{B1FA05FB-2B6D-4A0E-AB99-B212ED6373B0}" dt="2025-02-16T10:05:23.360" v="6331" actId="1035"/>
          <ac:picMkLst>
            <pc:docMk/>
            <pc:sldMk cId="2399290196" sldId="298"/>
            <ac:picMk id="1026" creationId="{2F1F5A09-0B8E-0174-D74A-C0199885C744}"/>
          </ac:picMkLst>
        </pc:picChg>
        <pc:cxnChg chg="mod">
          <ac:chgData name="유빈 박" userId="633d3ea9e95b8259" providerId="LiveId" clId="{B1FA05FB-2B6D-4A0E-AB99-B212ED6373B0}" dt="2025-02-15T13:02:10.809" v="4089"/>
          <ac:cxnSpMkLst>
            <pc:docMk/>
            <pc:sldMk cId="2399290196" sldId="298"/>
            <ac:cxnSpMk id="20" creationId="{CCF6BE7A-4EEE-C102-A5DD-039330175419}"/>
          </ac:cxnSpMkLst>
        </pc:cxnChg>
      </pc:sldChg>
      <pc:sldChg chg="addSp delSp modSp add mod modTransition">
        <pc:chgData name="유빈 박" userId="633d3ea9e95b8259" providerId="LiveId" clId="{B1FA05FB-2B6D-4A0E-AB99-B212ED6373B0}" dt="2025-02-16T09:51:44.546" v="6281" actId="1035"/>
        <pc:sldMkLst>
          <pc:docMk/>
          <pc:sldMk cId="3792463890" sldId="299"/>
        </pc:sldMkLst>
        <pc:spChg chg="mod">
          <ac:chgData name="유빈 박" userId="633d3ea9e95b8259" providerId="LiveId" clId="{B1FA05FB-2B6D-4A0E-AB99-B212ED6373B0}" dt="2025-02-15T13:07:10.586" v="4495" actId="1076"/>
          <ac:spMkLst>
            <pc:docMk/>
            <pc:sldMk cId="3792463890" sldId="299"/>
            <ac:spMk id="5" creationId="{3B0F3645-644B-F42A-1A2B-647AC4AB648C}"/>
          </ac:spMkLst>
        </pc:spChg>
        <pc:spChg chg="mod">
          <ac:chgData name="유빈 박" userId="633d3ea9e95b8259" providerId="LiveId" clId="{B1FA05FB-2B6D-4A0E-AB99-B212ED6373B0}" dt="2025-02-16T09:33:36.810" v="6167" actId="20577"/>
          <ac:spMkLst>
            <pc:docMk/>
            <pc:sldMk cId="3792463890" sldId="299"/>
            <ac:spMk id="6" creationId="{93049DAC-86FC-5B4E-3006-E54049E69F67}"/>
          </ac:spMkLst>
        </pc:spChg>
        <pc:spChg chg="mod">
          <ac:chgData name="유빈 박" userId="633d3ea9e95b8259" providerId="LiveId" clId="{B1FA05FB-2B6D-4A0E-AB99-B212ED6373B0}" dt="2025-02-16T09:51:44.546" v="6281" actId="1035"/>
          <ac:spMkLst>
            <pc:docMk/>
            <pc:sldMk cId="3792463890" sldId="299"/>
            <ac:spMk id="27" creationId="{F35CED9E-934A-911B-0072-0F99BC290CF0}"/>
          </ac:spMkLst>
        </pc:spChg>
        <pc:picChg chg="add mod">
          <ac:chgData name="유빈 박" userId="633d3ea9e95b8259" providerId="LiveId" clId="{B1FA05FB-2B6D-4A0E-AB99-B212ED6373B0}" dt="2025-02-15T13:28:37.286" v="4684" actId="1076"/>
          <ac:picMkLst>
            <pc:docMk/>
            <pc:sldMk cId="3792463890" sldId="299"/>
            <ac:picMk id="7" creationId="{BFD65C2D-E613-0692-1BED-0ACFE07FA063}"/>
          </ac:picMkLst>
        </pc:picChg>
        <pc:picChg chg="add mod">
          <ac:chgData name="유빈 박" userId="633d3ea9e95b8259" providerId="LiveId" clId="{B1FA05FB-2B6D-4A0E-AB99-B212ED6373B0}" dt="2025-02-15T13:28:39.672" v="4687" actId="1076"/>
          <ac:picMkLst>
            <pc:docMk/>
            <pc:sldMk cId="3792463890" sldId="299"/>
            <ac:picMk id="9" creationId="{BD2DFDF2-AABE-13B7-F189-4843BD660491}"/>
          </ac:picMkLst>
        </pc:picChg>
        <pc:picChg chg="add mod modCrop">
          <ac:chgData name="유빈 박" userId="633d3ea9e95b8259" providerId="LiveId" clId="{B1FA05FB-2B6D-4A0E-AB99-B212ED6373B0}" dt="2025-02-15T13:29:13.667" v="4702" actId="1076"/>
          <ac:picMkLst>
            <pc:docMk/>
            <pc:sldMk cId="3792463890" sldId="299"/>
            <ac:picMk id="11" creationId="{7AEA3059-89E0-841C-E2CB-60DDB8C92C9B}"/>
          </ac:picMkLst>
        </pc:picChg>
        <pc:picChg chg="mod">
          <ac:chgData name="유빈 박" userId="633d3ea9e95b8259" providerId="LiveId" clId="{B1FA05FB-2B6D-4A0E-AB99-B212ED6373B0}" dt="2025-02-15T13:07:13.660" v="4499" actId="1076"/>
          <ac:picMkLst>
            <pc:docMk/>
            <pc:sldMk cId="3792463890" sldId="299"/>
            <ac:picMk id="12" creationId="{F6F70F7E-DEFE-C7A0-E966-9EB307B98449}"/>
          </ac:picMkLst>
        </pc:picChg>
        <pc:picChg chg="add mod modCrop">
          <ac:chgData name="유빈 박" userId="633d3ea9e95b8259" providerId="LiveId" clId="{B1FA05FB-2B6D-4A0E-AB99-B212ED6373B0}" dt="2025-02-15T13:29:15.088" v="4703" actId="1076"/>
          <ac:picMkLst>
            <pc:docMk/>
            <pc:sldMk cId="3792463890" sldId="299"/>
            <ac:picMk id="13" creationId="{1ECF79D1-1293-108A-EC4C-D3729FAE8110}"/>
          </ac:picMkLst>
        </pc:picChg>
        <pc:picChg chg="mod">
          <ac:chgData name="유빈 박" userId="633d3ea9e95b8259" providerId="LiveId" clId="{B1FA05FB-2B6D-4A0E-AB99-B212ED6373B0}" dt="2025-02-15T13:07:12.818" v="4498" actId="1076"/>
          <ac:picMkLst>
            <pc:docMk/>
            <pc:sldMk cId="3792463890" sldId="299"/>
            <ac:picMk id="14" creationId="{B0A1A70C-FF50-6954-FAC1-A2E034557DF6}"/>
          </ac:picMkLst>
        </pc:picChg>
        <pc:picChg chg="add del">
          <ac:chgData name="유빈 박" userId="633d3ea9e95b8259" providerId="LiveId" clId="{B1FA05FB-2B6D-4A0E-AB99-B212ED6373B0}" dt="2025-02-15T13:29:37.980" v="4705" actId="22"/>
          <ac:picMkLst>
            <pc:docMk/>
            <pc:sldMk cId="3792463890" sldId="299"/>
            <ac:picMk id="16" creationId="{B2C112AB-D882-7F14-4AA7-2DCEFAEDED40}"/>
          </ac:picMkLst>
        </pc:picChg>
        <pc:picChg chg="del mod">
          <ac:chgData name="유빈 박" userId="633d3ea9e95b8259" providerId="LiveId" clId="{B1FA05FB-2B6D-4A0E-AB99-B212ED6373B0}" dt="2025-02-15T13:19:53.782" v="4583" actId="478"/>
          <ac:picMkLst>
            <pc:docMk/>
            <pc:sldMk cId="3792463890" sldId="299"/>
            <ac:picMk id="18" creationId="{6D2501DE-7487-5C3A-3074-DF79B49A0942}"/>
          </ac:picMkLst>
        </pc:picChg>
        <pc:picChg chg="add mod">
          <ac:chgData name="유빈 박" userId="633d3ea9e95b8259" providerId="LiveId" clId="{B1FA05FB-2B6D-4A0E-AB99-B212ED6373B0}" dt="2025-02-15T13:29:59.586" v="4717" actId="1076"/>
          <ac:picMkLst>
            <pc:docMk/>
            <pc:sldMk cId="3792463890" sldId="299"/>
            <ac:picMk id="19" creationId="{8B25352C-B27A-33C9-C5B2-339B757AECAE}"/>
          </ac:picMkLst>
        </pc:picChg>
        <pc:picChg chg="del mod">
          <ac:chgData name="유빈 박" userId="633d3ea9e95b8259" providerId="LiveId" clId="{B1FA05FB-2B6D-4A0E-AB99-B212ED6373B0}" dt="2025-02-15T13:19:56.448" v="4584" actId="478"/>
          <ac:picMkLst>
            <pc:docMk/>
            <pc:sldMk cId="3792463890" sldId="299"/>
            <ac:picMk id="20" creationId="{9BA99D40-5AC7-2350-A1E0-0596EB8DD35E}"/>
          </ac:picMkLst>
        </pc:picChg>
        <pc:picChg chg="del mod">
          <ac:chgData name="유빈 박" userId="633d3ea9e95b8259" providerId="LiveId" clId="{B1FA05FB-2B6D-4A0E-AB99-B212ED6373B0}" dt="2025-02-15T13:19:53.782" v="4583" actId="478"/>
          <ac:picMkLst>
            <pc:docMk/>
            <pc:sldMk cId="3792463890" sldId="299"/>
            <ac:picMk id="22" creationId="{B68085F3-7E30-D13A-B3CF-80BD737515C4}"/>
          </ac:picMkLst>
        </pc:picChg>
        <pc:picChg chg="del mod">
          <ac:chgData name="유빈 박" userId="633d3ea9e95b8259" providerId="LiveId" clId="{B1FA05FB-2B6D-4A0E-AB99-B212ED6373B0}" dt="2025-02-15T13:19:53.782" v="4583" actId="478"/>
          <ac:picMkLst>
            <pc:docMk/>
            <pc:sldMk cId="3792463890" sldId="299"/>
            <ac:picMk id="24" creationId="{50000E4D-CD29-3FDE-402D-E87084297502}"/>
          </ac:picMkLst>
        </pc:picChg>
        <pc:cxnChg chg="mod">
          <ac:chgData name="유빈 박" userId="633d3ea9e95b8259" providerId="LiveId" clId="{B1FA05FB-2B6D-4A0E-AB99-B212ED6373B0}" dt="2025-02-16T09:51:44.546" v="6281" actId="1035"/>
          <ac:cxnSpMkLst>
            <pc:docMk/>
            <pc:sldMk cId="3792463890" sldId="299"/>
            <ac:cxnSpMk id="28" creationId="{3C49CA06-51CD-6FE8-23C1-2E486C3CF247}"/>
          </ac:cxnSpMkLst>
        </pc:cxnChg>
      </pc:sldChg>
      <pc:sldChg chg="addSp delSp modSp add del mod">
        <pc:chgData name="유빈 박" userId="633d3ea9e95b8259" providerId="LiveId" clId="{B1FA05FB-2B6D-4A0E-AB99-B212ED6373B0}" dt="2025-02-15T13:51:45.098" v="5262" actId="47"/>
        <pc:sldMkLst>
          <pc:docMk/>
          <pc:sldMk cId="884486239" sldId="300"/>
        </pc:sldMkLst>
        <pc:spChg chg="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3" creationId="{63C249AE-FFC1-FA32-64CD-11F226B991D9}"/>
          </ac:spMkLst>
        </pc:spChg>
        <pc:spChg chg="mod ord">
          <ac:chgData name="유빈 박" userId="633d3ea9e95b8259" providerId="LiveId" clId="{B1FA05FB-2B6D-4A0E-AB99-B212ED6373B0}" dt="2025-02-15T13:49:10.836" v="5182" actId="14100"/>
          <ac:spMkLst>
            <pc:docMk/>
            <pc:sldMk cId="884486239" sldId="300"/>
            <ac:spMk id="5" creationId="{FEC92756-8BF4-0A6C-72A2-92BE67A578C0}"/>
          </ac:spMkLst>
        </pc:spChg>
        <pc:spChg chg="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6" creationId="{730301A0-6E71-3472-1964-F96C83AD704B}"/>
          </ac:spMkLst>
        </pc:spChg>
        <pc:spChg chg="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7" creationId="{F0216FCC-300B-44D2-6F22-A827149A2B2C}"/>
          </ac:spMkLst>
        </pc:spChg>
        <pc:spChg chg="ord">
          <ac:chgData name="유빈 박" userId="633d3ea9e95b8259" providerId="LiveId" clId="{B1FA05FB-2B6D-4A0E-AB99-B212ED6373B0}" dt="2025-02-15T13:34:52.652" v="4791" actId="166"/>
          <ac:spMkLst>
            <pc:docMk/>
            <pc:sldMk cId="884486239" sldId="300"/>
            <ac:spMk id="9" creationId="{F2653DE1-493B-273F-42A3-B4C318DA4B25}"/>
          </ac:spMkLst>
        </pc:spChg>
        <pc:spChg chg="del">
          <ac:chgData name="유빈 박" userId="633d3ea9e95b8259" providerId="LiveId" clId="{B1FA05FB-2B6D-4A0E-AB99-B212ED6373B0}" dt="2025-02-15T13:48:57.483" v="5177" actId="478"/>
          <ac:spMkLst>
            <pc:docMk/>
            <pc:sldMk cId="884486239" sldId="300"/>
            <ac:spMk id="11" creationId="{8F30B5AE-CF93-85FF-9EEA-521FFE219F59}"/>
          </ac:spMkLst>
        </pc:spChg>
        <pc:spChg chg="del">
          <ac:chgData name="유빈 박" userId="633d3ea9e95b8259" providerId="LiveId" clId="{B1FA05FB-2B6D-4A0E-AB99-B212ED6373B0}" dt="2025-02-15T13:34:59.257" v="4794" actId="21"/>
          <ac:spMkLst>
            <pc:docMk/>
            <pc:sldMk cId="884486239" sldId="300"/>
            <ac:spMk id="19" creationId="{ED1947AC-0C46-8B61-8C90-13B58A957E77}"/>
          </ac:spMkLst>
        </pc:spChg>
        <pc:spChg chg="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20" creationId="{B7CA6492-3C2B-E880-A7D3-9428E29800DB}"/>
          </ac:spMkLst>
        </pc:spChg>
        <pc:spChg chg="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25" creationId="{C14BB24B-54A1-98AA-0A60-6BFBA3EEAC3C}"/>
          </ac:spMkLst>
        </pc:spChg>
        <pc:spChg chg="add mod">
          <ac:chgData name="유빈 박" userId="633d3ea9e95b8259" providerId="LiveId" clId="{B1FA05FB-2B6D-4A0E-AB99-B212ED6373B0}" dt="2025-02-15T13:35:01.661" v="4796"/>
          <ac:spMkLst>
            <pc:docMk/>
            <pc:sldMk cId="884486239" sldId="300"/>
            <ac:spMk id="30" creationId="{ED1947AC-0C46-8B61-8C90-13B58A957E77}"/>
          </ac:spMkLst>
        </pc:spChg>
        <pc:spChg chg="add mod">
          <ac:chgData name="유빈 박" userId="633d3ea9e95b8259" providerId="LiveId" clId="{B1FA05FB-2B6D-4A0E-AB99-B212ED6373B0}" dt="2025-02-15T13:49:39.672" v="5233" actId="1076"/>
          <ac:spMkLst>
            <pc:docMk/>
            <pc:sldMk cId="884486239" sldId="300"/>
            <ac:spMk id="31" creationId="{8229A8CC-6CA4-31F2-FB71-92A42A6AE1BF}"/>
          </ac:spMkLst>
        </pc:spChg>
        <pc:spChg chg="add mod">
          <ac:chgData name="유빈 박" userId="633d3ea9e95b8259" providerId="LiveId" clId="{B1FA05FB-2B6D-4A0E-AB99-B212ED6373B0}" dt="2025-02-15T13:48:59.391" v="5179"/>
          <ac:spMkLst>
            <pc:docMk/>
            <pc:sldMk cId="884486239" sldId="300"/>
            <ac:spMk id="33" creationId="{5899DEC7-0CC7-A34B-AAC9-099AD92FA678}"/>
          </ac:spMkLst>
        </pc:spChg>
        <pc:spChg chg="del">
          <ac:chgData name="유빈 박" userId="633d3ea9e95b8259" providerId="LiveId" clId="{B1FA05FB-2B6D-4A0E-AB99-B212ED6373B0}" dt="2025-02-15T13:48:58.295" v="5178" actId="478"/>
          <ac:spMkLst>
            <pc:docMk/>
            <pc:sldMk cId="884486239" sldId="300"/>
            <ac:spMk id="35" creationId="{26A3A1D7-E2E1-3688-4716-029D99A00172}"/>
          </ac:spMkLst>
        </pc:spChg>
        <pc:spChg chg="del">
          <ac:chgData name="유빈 박" userId="633d3ea9e95b8259" providerId="LiveId" clId="{B1FA05FB-2B6D-4A0E-AB99-B212ED6373B0}" dt="2025-02-15T13:48:57.483" v="5177" actId="478"/>
          <ac:spMkLst>
            <pc:docMk/>
            <pc:sldMk cId="884486239" sldId="300"/>
            <ac:spMk id="37" creationId="{A3ECE9F7-075E-F4B0-DEB6-3947935799DC}"/>
          </ac:spMkLst>
        </pc:spChg>
        <pc:spChg chg="add mod">
          <ac:chgData name="유빈 박" userId="633d3ea9e95b8259" providerId="LiveId" clId="{B1FA05FB-2B6D-4A0E-AB99-B212ED6373B0}" dt="2025-02-15T13:48:59.391" v="5179"/>
          <ac:spMkLst>
            <pc:docMk/>
            <pc:sldMk cId="884486239" sldId="300"/>
            <ac:spMk id="39" creationId="{6B2B9F25-7057-BE4E-EE32-B5F23825C7D5}"/>
          </ac:spMkLst>
        </pc:spChg>
        <pc:spChg chg="mod">
          <ac:chgData name="유빈 박" userId="633d3ea9e95b8259" providerId="LiveId" clId="{B1FA05FB-2B6D-4A0E-AB99-B212ED6373B0}" dt="2025-02-15T13:49:02.883" v="5180" actId="14100"/>
          <ac:spMkLst>
            <pc:docMk/>
            <pc:sldMk cId="884486239" sldId="300"/>
            <ac:spMk id="88" creationId="{BD62CD86-F72E-897C-387C-B197F285A85B}"/>
          </ac:spMkLst>
        </pc:spChg>
        <pc:grpChg chg="add mod">
          <ac:chgData name="유빈 박" userId="633d3ea9e95b8259" providerId="LiveId" clId="{B1FA05FB-2B6D-4A0E-AB99-B212ED6373B0}" dt="2025-02-15T13:35:01.661" v="4796"/>
          <ac:grpSpMkLst>
            <pc:docMk/>
            <pc:sldMk cId="884486239" sldId="300"/>
            <ac:grpSpMk id="2" creationId="{59A94298-8226-5DAC-E59C-42B42D37DFFA}"/>
          </ac:grpSpMkLst>
        </pc:grpChg>
        <pc:grpChg chg="del">
          <ac:chgData name="유빈 박" userId="633d3ea9e95b8259" providerId="LiveId" clId="{B1FA05FB-2B6D-4A0E-AB99-B212ED6373B0}" dt="2025-02-15T13:34:59.257" v="4794" actId="21"/>
          <ac:grpSpMkLst>
            <pc:docMk/>
            <pc:sldMk cId="884486239" sldId="300"/>
            <ac:grpSpMk id="26" creationId="{59A94298-8226-5DAC-E59C-42B42D37DFFA}"/>
          </ac:grpSpMkLst>
        </pc:grpChg>
        <pc:graphicFrameChg chg="del">
          <ac:chgData name="유빈 박" userId="633d3ea9e95b8259" providerId="LiveId" clId="{B1FA05FB-2B6D-4A0E-AB99-B212ED6373B0}" dt="2025-02-15T13:48:57.483" v="5177" actId="478"/>
          <ac:graphicFrameMkLst>
            <pc:docMk/>
            <pc:sldMk cId="884486239" sldId="300"/>
            <ac:graphicFrameMk id="36" creationId="{ADC40F68-A198-1AD1-4BC6-F2F1B292AFB3}"/>
          </ac:graphicFrameMkLst>
        </pc:graphicFrameChg>
        <pc:graphicFrameChg chg="add mod modGraphic">
          <ac:chgData name="유빈 박" userId="633d3ea9e95b8259" providerId="LiveId" clId="{B1FA05FB-2B6D-4A0E-AB99-B212ED6373B0}" dt="2025-02-15T13:49:23.026" v="5183" actId="404"/>
          <ac:graphicFrameMkLst>
            <pc:docMk/>
            <pc:sldMk cId="884486239" sldId="300"/>
            <ac:graphicFrameMk id="38" creationId="{F29E0322-0E5B-E999-F770-C1705D870F29}"/>
          </ac:graphicFrameMkLst>
        </pc:graphicFrameChg>
      </pc:sldChg>
      <pc:sldChg chg="add del">
        <pc:chgData name="유빈 박" userId="633d3ea9e95b8259" providerId="LiveId" clId="{B1FA05FB-2B6D-4A0E-AB99-B212ED6373B0}" dt="2025-02-15T13:34:30.570" v="4788"/>
        <pc:sldMkLst>
          <pc:docMk/>
          <pc:sldMk cId="3325934297" sldId="300"/>
        </pc:sldMkLst>
      </pc:sldChg>
      <pc:sldChg chg="addSp delSp modSp add mod modTransition">
        <pc:chgData name="유빈 박" userId="633d3ea9e95b8259" providerId="LiveId" clId="{B1FA05FB-2B6D-4A0E-AB99-B212ED6373B0}" dt="2025-02-16T09:57:41.566" v="6325" actId="1076"/>
        <pc:sldMkLst>
          <pc:docMk/>
          <pc:sldMk cId="2519100410" sldId="301"/>
        </pc:sldMkLst>
        <pc:spChg chg="del">
          <ac:chgData name="유빈 박" userId="633d3ea9e95b8259" providerId="LiveId" clId="{B1FA05FB-2B6D-4A0E-AB99-B212ED6373B0}" dt="2025-02-15T14:04:36.870" v="5609" actId="478"/>
          <ac:spMkLst>
            <pc:docMk/>
            <pc:sldMk cId="2519100410" sldId="301"/>
            <ac:spMk id="2" creationId="{6E3F0BFD-68AC-F914-6747-F905DD15682A}"/>
          </ac:spMkLst>
        </pc:spChg>
        <pc:spChg chg="add mod">
          <ac:chgData name="유빈 박" userId="633d3ea9e95b8259" providerId="LiveId" clId="{B1FA05FB-2B6D-4A0E-AB99-B212ED6373B0}" dt="2025-02-16T09:57:41.566" v="6325" actId="1076"/>
          <ac:spMkLst>
            <pc:docMk/>
            <pc:sldMk cId="2519100410" sldId="301"/>
            <ac:spMk id="5" creationId="{67FA2630-EFD2-E477-0AE7-3B2A6A2CB6B4}"/>
          </ac:spMkLst>
        </pc:spChg>
        <pc:spChg chg="add mod">
          <ac:chgData name="유빈 박" userId="633d3ea9e95b8259" providerId="LiveId" clId="{B1FA05FB-2B6D-4A0E-AB99-B212ED6373B0}" dt="2025-02-15T14:26:53.687" v="6138" actId="1076"/>
          <ac:spMkLst>
            <pc:docMk/>
            <pc:sldMk cId="2519100410" sldId="301"/>
            <ac:spMk id="7" creationId="{582C434B-4A5D-78B0-EA22-2E0ECD5E319F}"/>
          </ac:spMkLst>
        </pc:spChg>
        <pc:spChg chg="del">
          <ac:chgData name="유빈 박" userId="633d3ea9e95b8259" providerId="LiveId" clId="{B1FA05FB-2B6D-4A0E-AB99-B212ED6373B0}" dt="2025-02-15T13:44:42.093" v="5084" actId="478"/>
          <ac:spMkLst>
            <pc:docMk/>
            <pc:sldMk cId="2519100410" sldId="301"/>
            <ac:spMk id="10" creationId="{BB60AD85-2D94-2FC9-85C4-B111DDDBA507}"/>
          </ac:spMkLst>
        </pc:spChg>
        <pc:spChg chg="add mod">
          <ac:chgData name="유빈 박" userId="633d3ea9e95b8259" providerId="LiveId" clId="{B1FA05FB-2B6D-4A0E-AB99-B212ED6373B0}" dt="2025-02-15T14:26:12.838" v="6130" actId="12788"/>
          <ac:spMkLst>
            <pc:docMk/>
            <pc:sldMk cId="2519100410" sldId="301"/>
            <ac:spMk id="12" creationId="{4ADC5687-5CD0-ED79-7617-DC8DC6A24C40}"/>
          </ac:spMkLst>
        </pc:spChg>
        <pc:spChg chg="del">
          <ac:chgData name="유빈 박" userId="633d3ea9e95b8259" providerId="LiveId" clId="{B1FA05FB-2B6D-4A0E-AB99-B212ED6373B0}" dt="2025-02-15T13:44:42.093" v="5084" actId="478"/>
          <ac:spMkLst>
            <pc:docMk/>
            <pc:sldMk cId="2519100410" sldId="301"/>
            <ac:spMk id="13" creationId="{DEE475DE-DC24-81BF-F05B-87C0A9ADEC0B}"/>
          </ac:spMkLst>
        </pc:spChg>
        <pc:spChg chg="add mod ord">
          <ac:chgData name="유빈 박" userId="633d3ea9e95b8259" providerId="LiveId" clId="{B1FA05FB-2B6D-4A0E-AB99-B212ED6373B0}" dt="2025-02-16T09:57:38.834" v="6322"/>
          <ac:spMkLst>
            <pc:docMk/>
            <pc:sldMk cId="2519100410" sldId="301"/>
            <ac:spMk id="14" creationId="{2AE74211-E053-59F9-417D-583A6366B492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15" creationId="{5CC91DA7-EE40-E274-F8A5-4870F3204D35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16" creationId="{8634EED8-13E3-C1F4-9D4C-38C445109A28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17" creationId="{4AC5F7BB-900F-1131-5856-28F28AB340D1}"/>
          </ac:spMkLst>
        </pc:spChg>
        <pc:spChg chg="add mod topLvl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18" creationId="{53780B49-F1F1-39B9-9402-1CAD29BD361D}"/>
          </ac:spMkLst>
        </pc:spChg>
        <pc:spChg chg="add mod topLvl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19" creationId="{25EE1F56-E719-7FF9-3DD4-F1F4E2251110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20" creationId="{0F1EA23D-ACFD-E587-0D5D-70D3BF402698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21" creationId="{C6701C45-7719-C273-BC27-9CCE6039672D}"/>
          </ac:spMkLst>
        </pc:spChg>
        <pc:spChg chg="mod">
          <ac:chgData name="유빈 박" userId="633d3ea9e95b8259" providerId="LiveId" clId="{B1FA05FB-2B6D-4A0E-AB99-B212ED6373B0}" dt="2025-02-15T13:59:04.183" v="5550"/>
          <ac:spMkLst>
            <pc:docMk/>
            <pc:sldMk cId="2519100410" sldId="301"/>
            <ac:spMk id="52" creationId="{6EFFF410-F6B9-726D-8C3D-C18603B91DF9}"/>
          </ac:spMkLst>
        </pc:spChg>
        <pc:spChg chg="add del mod">
          <ac:chgData name="유빈 박" userId="633d3ea9e95b8259" providerId="LiveId" clId="{B1FA05FB-2B6D-4A0E-AB99-B212ED6373B0}" dt="2025-02-15T14:20:25.499" v="5907"/>
          <ac:spMkLst>
            <pc:docMk/>
            <pc:sldMk cId="2519100410" sldId="301"/>
            <ac:spMk id="58" creationId="{438CFF86-B334-99A2-1565-4B520DD22FEE}"/>
          </ac:spMkLst>
        </pc:spChg>
        <pc:spChg chg="add mod">
          <ac:chgData name="유빈 박" userId="633d3ea9e95b8259" providerId="LiveId" clId="{B1FA05FB-2B6D-4A0E-AB99-B212ED6373B0}" dt="2025-02-15T14:22:57.853" v="6045" actId="20577"/>
          <ac:spMkLst>
            <pc:docMk/>
            <pc:sldMk cId="2519100410" sldId="301"/>
            <ac:spMk id="59" creationId="{C6535841-6567-AAA9-2F50-0919C8337E96}"/>
          </ac:spMkLst>
        </pc:spChg>
        <pc:spChg chg="add mod">
          <ac:chgData name="유빈 박" userId="633d3ea9e95b8259" providerId="LiveId" clId="{B1FA05FB-2B6D-4A0E-AB99-B212ED6373B0}" dt="2025-02-15T14:25:29.019" v="6113" actId="164"/>
          <ac:spMkLst>
            <pc:docMk/>
            <pc:sldMk cId="2519100410" sldId="301"/>
            <ac:spMk id="62" creationId="{4E3CC007-61B9-E5E4-DA32-CD94772AC521}"/>
          </ac:spMkLst>
        </pc:spChg>
        <pc:spChg chg="add mod">
          <ac:chgData name="유빈 박" userId="633d3ea9e95b8259" providerId="LiveId" clId="{B1FA05FB-2B6D-4A0E-AB99-B212ED6373B0}" dt="2025-02-15T14:25:24.481" v="6111" actId="164"/>
          <ac:spMkLst>
            <pc:docMk/>
            <pc:sldMk cId="2519100410" sldId="301"/>
            <ac:spMk id="63" creationId="{0B3D88CA-F9AE-DB90-FF8B-02FFCB534E38}"/>
          </ac:spMkLst>
        </pc:spChg>
        <pc:spChg chg="add mod">
          <ac:chgData name="유빈 박" userId="633d3ea9e95b8259" providerId="LiveId" clId="{B1FA05FB-2B6D-4A0E-AB99-B212ED6373B0}" dt="2025-02-15T14:25:24.481" v="6111" actId="164"/>
          <ac:spMkLst>
            <pc:docMk/>
            <pc:sldMk cId="2519100410" sldId="301"/>
            <ac:spMk id="1024" creationId="{0ADB1F97-03CB-D1BA-A894-B3D208EAA81E}"/>
          </ac:spMkLst>
        </pc:spChg>
        <pc:spChg chg="add mod">
          <ac:chgData name="유빈 박" userId="633d3ea9e95b8259" providerId="LiveId" clId="{B1FA05FB-2B6D-4A0E-AB99-B212ED6373B0}" dt="2025-02-15T14:26:49.447" v="6137" actId="207"/>
          <ac:spMkLst>
            <pc:docMk/>
            <pc:sldMk cId="2519100410" sldId="301"/>
            <ac:spMk id="1027" creationId="{53037D22-A168-D15D-51C1-77A24CA1CB84}"/>
          </ac:spMkLst>
        </pc:spChg>
        <pc:spChg chg="add mod">
          <ac:chgData name="유빈 박" userId="633d3ea9e95b8259" providerId="LiveId" clId="{B1FA05FB-2B6D-4A0E-AB99-B212ED6373B0}" dt="2025-02-15T14:26:49.447" v="6137" actId="207"/>
          <ac:spMkLst>
            <pc:docMk/>
            <pc:sldMk cId="2519100410" sldId="301"/>
            <ac:spMk id="1029" creationId="{F1D5E26E-5DA0-0E24-2305-6F25E4C584E9}"/>
          </ac:spMkLst>
        </pc:spChg>
        <pc:grpChg chg="add del mod">
          <ac:chgData name="유빈 박" userId="633d3ea9e95b8259" providerId="LiveId" clId="{B1FA05FB-2B6D-4A0E-AB99-B212ED6373B0}" dt="2025-02-15T14:10:00.511" v="5724" actId="165"/>
          <ac:grpSpMkLst>
            <pc:docMk/>
            <pc:sldMk cId="2519100410" sldId="301"/>
            <ac:grpSpMk id="44" creationId="{E640F1C2-7C1A-2D38-459D-D2305E9AB950}"/>
          </ac:grpSpMkLst>
        </pc:grpChg>
        <pc:grpChg chg="add mod">
          <ac:chgData name="유빈 박" userId="633d3ea9e95b8259" providerId="LiveId" clId="{B1FA05FB-2B6D-4A0E-AB99-B212ED6373B0}" dt="2025-02-15T14:26:05.548" v="6127" actId="12788"/>
          <ac:grpSpMkLst>
            <pc:docMk/>
            <pc:sldMk cId="2519100410" sldId="301"/>
            <ac:grpSpMk id="1030" creationId="{30D5631B-E08C-F48F-EEBB-3D75C2587890}"/>
          </ac:grpSpMkLst>
        </pc:grpChg>
        <pc:grpChg chg="add mod">
          <ac:chgData name="유빈 박" userId="633d3ea9e95b8259" providerId="LiveId" clId="{B1FA05FB-2B6D-4A0E-AB99-B212ED6373B0}" dt="2025-02-15T14:26:12.838" v="6130" actId="12788"/>
          <ac:grpSpMkLst>
            <pc:docMk/>
            <pc:sldMk cId="2519100410" sldId="301"/>
            <ac:grpSpMk id="1031" creationId="{F2166053-4786-87AD-A925-101A456DBB88}"/>
          </ac:grpSpMkLst>
        </pc:grpChg>
        <pc:picChg chg="add mod">
          <ac:chgData name="유빈 박" userId="633d3ea9e95b8259" providerId="LiveId" clId="{B1FA05FB-2B6D-4A0E-AB99-B212ED6373B0}" dt="2025-02-16T09:57:20.593" v="6291" actId="1076"/>
          <ac:picMkLst>
            <pc:docMk/>
            <pc:sldMk cId="2519100410" sldId="301"/>
            <ac:picMk id="3" creationId="{1EB6B4B5-12C6-66BC-B9C8-21F6673DC650}"/>
          </ac:picMkLst>
        </pc:picChg>
        <pc:picChg chg="add del mod modCrop">
          <ac:chgData name="유빈 박" userId="633d3ea9e95b8259" providerId="LiveId" clId="{B1FA05FB-2B6D-4A0E-AB99-B212ED6373B0}" dt="2025-02-15T14:06:11.763" v="5643" actId="478"/>
          <ac:picMkLst>
            <pc:docMk/>
            <pc:sldMk cId="2519100410" sldId="301"/>
            <ac:picMk id="5" creationId="{06E72DC6-D7E9-AC81-05CE-E385141D3430}"/>
          </ac:picMkLst>
        </pc:picChg>
        <pc:picChg chg="del">
          <ac:chgData name="유빈 박" userId="633d3ea9e95b8259" providerId="LiveId" clId="{B1FA05FB-2B6D-4A0E-AB99-B212ED6373B0}" dt="2025-02-15T13:44:42.093" v="5084" actId="478"/>
          <ac:picMkLst>
            <pc:docMk/>
            <pc:sldMk cId="2519100410" sldId="301"/>
            <ac:picMk id="6" creationId="{CB014DA2-CF3E-72C4-CE3C-639C920D3079}"/>
          </ac:picMkLst>
        </pc:picChg>
        <pc:picChg chg="add del mod modCrop">
          <ac:chgData name="유빈 박" userId="633d3ea9e95b8259" providerId="LiveId" clId="{B1FA05FB-2B6D-4A0E-AB99-B212ED6373B0}" dt="2025-02-15T14:18:46.750" v="5833" actId="478"/>
          <ac:picMkLst>
            <pc:docMk/>
            <pc:sldMk cId="2519100410" sldId="301"/>
            <ac:picMk id="9" creationId="{6B389DA5-9759-EE35-D69D-934089EDE0BD}"/>
          </ac:picMkLst>
        </pc:picChg>
        <pc:picChg chg="del">
          <ac:chgData name="유빈 박" userId="633d3ea9e95b8259" providerId="LiveId" clId="{B1FA05FB-2B6D-4A0E-AB99-B212ED6373B0}" dt="2025-02-15T13:44:42.093" v="5084" actId="478"/>
          <ac:picMkLst>
            <pc:docMk/>
            <pc:sldMk cId="2519100410" sldId="301"/>
            <ac:picMk id="11" creationId="{C39F4B80-9E35-04F5-BF32-99C288FE13C4}"/>
          </ac:picMkLst>
        </pc:picChg>
        <pc:picChg chg="add del">
          <ac:chgData name="유빈 박" userId="633d3ea9e95b8259" providerId="LiveId" clId="{B1FA05FB-2B6D-4A0E-AB99-B212ED6373B0}" dt="2025-02-15T14:19:01.247" v="5835" actId="22"/>
          <ac:picMkLst>
            <pc:docMk/>
            <pc:sldMk cId="2519100410" sldId="301"/>
            <ac:picMk id="55" creationId="{12D1037E-F020-CE30-8700-189F596CAB79}"/>
          </ac:picMkLst>
        </pc:picChg>
        <pc:picChg chg="add mod">
          <ac:chgData name="유빈 박" userId="633d3ea9e95b8259" providerId="LiveId" clId="{B1FA05FB-2B6D-4A0E-AB99-B212ED6373B0}" dt="2025-02-15T14:25:24.481" v="6111" actId="164"/>
          <ac:picMkLst>
            <pc:docMk/>
            <pc:sldMk cId="2519100410" sldId="301"/>
            <ac:picMk id="57" creationId="{C61B1937-8523-5703-449B-FF524CE8A967}"/>
          </ac:picMkLst>
        </pc:picChg>
        <pc:picChg chg="add mod">
          <ac:chgData name="유빈 박" userId="633d3ea9e95b8259" providerId="LiveId" clId="{B1FA05FB-2B6D-4A0E-AB99-B212ED6373B0}" dt="2025-02-15T14:25:29.019" v="6113" actId="164"/>
          <ac:picMkLst>
            <pc:docMk/>
            <pc:sldMk cId="2519100410" sldId="301"/>
            <ac:picMk id="61" creationId="{5EB03FC7-0E8A-635D-9790-875C6E3886C9}"/>
          </ac:picMkLst>
        </pc:picChg>
        <pc:picChg chg="del">
          <ac:chgData name="유빈 박" userId="633d3ea9e95b8259" providerId="LiveId" clId="{B1FA05FB-2B6D-4A0E-AB99-B212ED6373B0}" dt="2025-02-15T13:44:42.093" v="5084" actId="478"/>
          <ac:picMkLst>
            <pc:docMk/>
            <pc:sldMk cId="2519100410" sldId="301"/>
            <ac:picMk id="1026" creationId="{636AC9EC-4E12-C2D3-71EF-FA6E87CB0FAF}"/>
          </ac:picMkLst>
        </pc:picChg>
        <pc:cxnChg chg="add mod">
          <ac:chgData name="유빈 박" userId="633d3ea9e95b8259" providerId="LiveId" clId="{B1FA05FB-2B6D-4A0E-AB99-B212ED6373B0}" dt="2025-02-15T14:20:01.831" v="5853" actId="1076"/>
          <ac:cxnSpMkLst>
            <pc:docMk/>
            <pc:sldMk cId="2519100410" sldId="301"/>
            <ac:cxnSpMk id="23" creationId="{130BA66C-F017-95B1-5BBF-BCEB60DA97CF}"/>
          </ac:cxnSpMkLst>
        </pc:cxnChg>
        <pc:cxnChg chg="add mod">
          <ac:chgData name="유빈 박" userId="633d3ea9e95b8259" providerId="LiveId" clId="{B1FA05FB-2B6D-4A0E-AB99-B212ED6373B0}" dt="2025-02-15T14:20:01.831" v="5853" actId="1076"/>
          <ac:cxnSpMkLst>
            <pc:docMk/>
            <pc:sldMk cId="2519100410" sldId="301"/>
            <ac:cxnSpMk id="24" creationId="{F8956BF6-2268-8FB8-D275-918EBFDC8A9E}"/>
          </ac:cxnSpMkLst>
        </pc:cxnChg>
        <pc:cxnChg chg="add mod">
          <ac:chgData name="유빈 박" userId="633d3ea9e95b8259" providerId="LiveId" clId="{B1FA05FB-2B6D-4A0E-AB99-B212ED6373B0}" dt="2025-02-15T14:09:53.127" v="5722" actId="1076"/>
          <ac:cxnSpMkLst>
            <pc:docMk/>
            <pc:sldMk cId="2519100410" sldId="301"/>
            <ac:cxnSpMk id="27" creationId="{F882CE50-9B5A-7C62-1582-9BE7480A15E0}"/>
          </ac:cxnSpMkLst>
        </pc:cxnChg>
        <pc:cxnChg chg="add mod">
          <ac:chgData name="유빈 박" userId="633d3ea9e95b8259" providerId="LiveId" clId="{B1FA05FB-2B6D-4A0E-AB99-B212ED6373B0}" dt="2025-02-15T14:09:53.127" v="5722" actId="1076"/>
          <ac:cxnSpMkLst>
            <pc:docMk/>
            <pc:sldMk cId="2519100410" sldId="301"/>
            <ac:cxnSpMk id="30" creationId="{35C4F74B-BB01-7F77-1BB1-99F2981A7C7C}"/>
          </ac:cxnSpMkLst>
        </pc:cxnChg>
        <pc:cxnChg chg="add mod">
          <ac:chgData name="유빈 박" userId="633d3ea9e95b8259" providerId="LiveId" clId="{B1FA05FB-2B6D-4A0E-AB99-B212ED6373B0}" dt="2025-02-15T14:09:43.797" v="5720" actId="408"/>
          <ac:cxnSpMkLst>
            <pc:docMk/>
            <pc:sldMk cId="2519100410" sldId="301"/>
            <ac:cxnSpMk id="35" creationId="{08940289-7B10-DBF4-65AA-034B40C24378}"/>
          </ac:cxnSpMkLst>
        </pc:cxnChg>
        <pc:cxnChg chg="add mod">
          <ac:chgData name="유빈 박" userId="633d3ea9e95b8259" providerId="LiveId" clId="{B1FA05FB-2B6D-4A0E-AB99-B212ED6373B0}" dt="2025-02-15T14:09:34.647" v="5718" actId="14100"/>
          <ac:cxnSpMkLst>
            <pc:docMk/>
            <pc:sldMk cId="2519100410" sldId="301"/>
            <ac:cxnSpMk id="38" creationId="{8284D4B1-A0E0-485F-4D64-5EC761DD9CD0}"/>
          </ac:cxnSpMkLst>
        </pc:cxnChg>
      </pc:sldChg>
      <pc:sldChg chg="addSp delSp modSp add mod">
        <pc:chgData name="유빈 박" userId="633d3ea9e95b8259" providerId="LiveId" clId="{B1FA05FB-2B6D-4A0E-AB99-B212ED6373B0}" dt="2025-02-16T10:00:58.706" v="6329" actId="478"/>
        <pc:sldMkLst>
          <pc:docMk/>
          <pc:sldMk cId="3838426871" sldId="302"/>
        </pc:sldMkLst>
        <pc:spChg chg="mod">
          <ac:chgData name="유빈 박" userId="633d3ea9e95b8259" providerId="LiveId" clId="{B1FA05FB-2B6D-4A0E-AB99-B212ED6373B0}" dt="2025-02-16T09:47:52.937" v="6243"/>
          <ac:spMkLst>
            <pc:docMk/>
            <pc:sldMk cId="3838426871" sldId="302"/>
            <ac:spMk id="3" creationId="{61D4103F-B3CB-DBA4-C7EA-74A0B3EBCB6C}"/>
          </ac:spMkLst>
        </pc:spChg>
        <pc:spChg chg="del">
          <ac:chgData name="유빈 박" userId="633d3ea9e95b8259" providerId="LiveId" clId="{B1FA05FB-2B6D-4A0E-AB99-B212ED6373B0}" dt="2025-02-15T13:45:19.537" v="5098" actId="478"/>
          <ac:spMkLst>
            <pc:docMk/>
            <pc:sldMk cId="3838426871" sldId="302"/>
            <ac:spMk id="3" creationId="{8C7982A4-BDAB-A3C4-635C-81BA0F864BB4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6" creationId="{559332EE-1174-172E-0CBB-FDF1B8664033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7" creationId="{88005C35-BFA0-9FB8-F7EA-8EFED6C5B957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8" creationId="{80D76435-AD38-6014-7768-F28BF309368F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9" creationId="{3DD139A0-997D-4836-3970-C689C215ECD7}"/>
          </ac:spMkLst>
        </pc:spChg>
        <pc:spChg chg="mod">
          <ac:chgData name="유빈 박" userId="633d3ea9e95b8259" providerId="LiveId" clId="{B1FA05FB-2B6D-4A0E-AB99-B212ED6373B0}" dt="2025-02-15T13:46:33.610" v="5141" actId="20577"/>
          <ac:spMkLst>
            <pc:docMk/>
            <pc:sldMk cId="3838426871" sldId="302"/>
            <ac:spMk id="10" creationId="{4DD52C9A-068D-52E8-7E54-8FE56118083F}"/>
          </ac:spMkLst>
        </pc:spChg>
        <pc:spChg chg="mod">
          <ac:chgData name="유빈 박" userId="633d3ea9e95b8259" providerId="LiveId" clId="{B1FA05FB-2B6D-4A0E-AB99-B212ED6373B0}" dt="2025-02-16T09:47:32.910" v="6240" actId="20577"/>
          <ac:spMkLst>
            <pc:docMk/>
            <pc:sldMk cId="3838426871" sldId="302"/>
            <ac:spMk id="12" creationId="{EF27CA75-9E8A-50CC-FD70-BBBE3D9FC0C8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13" creationId="{ED94BC9A-C0E4-96FE-0A77-5B2DB43706E0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14" creationId="{47C9180B-6346-F560-8DC6-C5A33529BA78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15" creationId="{B4A7BF3B-BC61-E560-C8A0-9D5DC7188126}"/>
          </ac:spMkLst>
        </pc:spChg>
        <pc:spChg chg="mod">
          <ac:chgData name="유빈 박" userId="633d3ea9e95b8259" providerId="LiveId" clId="{B1FA05FB-2B6D-4A0E-AB99-B212ED6373B0}" dt="2025-02-15T13:47:46.066" v="5170" actId="113"/>
          <ac:spMkLst>
            <pc:docMk/>
            <pc:sldMk cId="3838426871" sldId="302"/>
            <ac:spMk id="16" creationId="{CB5899F8-376C-6ECF-2E4E-48951AF52B83}"/>
          </ac:spMkLst>
        </pc:spChg>
        <pc:spChg chg="mod">
          <ac:chgData name="유빈 박" userId="633d3ea9e95b8259" providerId="LiveId" clId="{B1FA05FB-2B6D-4A0E-AB99-B212ED6373B0}" dt="2025-02-15T13:47:46.066" v="5170" actId="113"/>
          <ac:spMkLst>
            <pc:docMk/>
            <pc:sldMk cId="3838426871" sldId="302"/>
            <ac:spMk id="17" creationId="{01082598-A2AC-069A-6FE5-C1DA801141EE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18" creationId="{7274E706-3B3C-C620-03BD-D09D57F00A77}"/>
          </ac:spMkLst>
        </pc:spChg>
        <pc:spChg chg="add del">
          <ac:chgData name="유빈 박" userId="633d3ea9e95b8259" providerId="LiveId" clId="{B1FA05FB-2B6D-4A0E-AB99-B212ED6373B0}" dt="2025-02-15T13:45:04.711" v="5088" actId="478"/>
          <ac:spMkLst>
            <pc:docMk/>
            <pc:sldMk cId="3838426871" sldId="302"/>
            <ac:spMk id="19" creationId="{44F63AD9-35D5-9E14-8D26-0E0AEAC31EDA}"/>
          </ac:spMkLst>
        </pc:spChg>
        <pc:spChg chg="mod">
          <ac:chgData name="유빈 박" userId="633d3ea9e95b8259" providerId="LiveId" clId="{B1FA05FB-2B6D-4A0E-AB99-B212ED6373B0}" dt="2025-02-16T09:47:52.937" v="6243"/>
          <ac:spMkLst>
            <pc:docMk/>
            <pc:sldMk cId="3838426871" sldId="302"/>
            <ac:spMk id="19" creationId="{4D8FD2B1-4DD1-69A7-429F-6CB1CE5DFC8D}"/>
          </ac:spMkLst>
        </pc:spChg>
        <pc:spChg chg="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20" creationId="{1896986A-4190-CA6D-43BC-7007905349E7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21" creationId="{37F76D4B-EAE0-6EB8-10A4-4F7A0CC8983F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22" creationId="{4F355DEE-C87E-B4EB-FCFD-21C00CF4897E}"/>
          </ac:spMkLst>
        </pc:spChg>
        <pc:spChg chg="mod">
          <ac:chgData name="유빈 박" userId="633d3ea9e95b8259" providerId="LiveId" clId="{B1FA05FB-2B6D-4A0E-AB99-B212ED6373B0}" dt="2025-02-15T13:47:46.066" v="5170" actId="113"/>
          <ac:spMkLst>
            <pc:docMk/>
            <pc:sldMk cId="3838426871" sldId="302"/>
            <ac:spMk id="23" creationId="{1260323B-FC6F-881F-8091-61C6A7C09EFA}"/>
          </ac:spMkLst>
        </pc:spChg>
        <pc:spChg chg="mod">
          <ac:chgData name="유빈 박" userId="633d3ea9e95b8259" providerId="LiveId" clId="{B1FA05FB-2B6D-4A0E-AB99-B212ED6373B0}" dt="2025-02-16T09:47:52.937" v="6243"/>
          <ac:spMkLst>
            <pc:docMk/>
            <pc:sldMk cId="3838426871" sldId="302"/>
            <ac:spMk id="25" creationId="{1C805726-6CBB-A227-D021-71C51D5CC2FE}"/>
          </ac:spMkLst>
        </pc:spChg>
        <pc:spChg chg="del">
          <ac:chgData name="유빈 박" userId="633d3ea9e95b8259" providerId="LiveId" clId="{B1FA05FB-2B6D-4A0E-AB99-B212ED6373B0}" dt="2025-02-15T13:45:08.934" v="5091" actId="478"/>
          <ac:spMkLst>
            <pc:docMk/>
            <pc:sldMk cId="3838426871" sldId="302"/>
            <ac:spMk id="25" creationId="{79867436-0ED9-C6D7-4F49-F4FC16CE9EFF}"/>
          </ac:spMkLst>
        </pc:spChg>
        <pc:spChg chg="mod">
          <ac:chgData name="유빈 박" userId="633d3ea9e95b8259" providerId="LiveId" clId="{B1FA05FB-2B6D-4A0E-AB99-B212ED6373B0}" dt="2025-02-16T09:47:52.937" v="6243"/>
          <ac:spMkLst>
            <pc:docMk/>
            <pc:sldMk cId="3838426871" sldId="302"/>
            <ac:spMk id="27" creationId="{23DBB74C-9C65-0CBD-A40E-0E357582477C}"/>
          </ac:spMkLst>
        </pc:spChg>
        <pc:spChg chg="mod">
          <ac:chgData name="유빈 박" userId="633d3ea9e95b8259" providerId="LiveId" clId="{B1FA05FB-2B6D-4A0E-AB99-B212ED6373B0}" dt="2025-02-16T09:47:52.937" v="6243"/>
          <ac:spMkLst>
            <pc:docMk/>
            <pc:sldMk cId="3838426871" sldId="302"/>
            <ac:spMk id="28" creationId="{A0E8D3D0-A2A5-5003-2F33-BE6D202FF1BC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28" creationId="{F2ECEBD3-B766-63DF-E5D5-1677F1B9D134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29" creationId="{810E2DBE-7CC9-FF1F-0EB5-1A82C291CD3B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0" creationId="{09E7C8F7-35B3-F54A-3BDB-99E126EDADEC}"/>
          </ac:spMkLst>
        </pc:spChg>
        <pc:spChg chg="mod">
          <ac:chgData name="유빈 박" userId="633d3ea9e95b8259" providerId="LiveId" clId="{B1FA05FB-2B6D-4A0E-AB99-B212ED6373B0}" dt="2025-02-16T09:48:02.413" v="6246" actId="20577"/>
          <ac:spMkLst>
            <pc:docMk/>
            <pc:sldMk cId="3838426871" sldId="302"/>
            <ac:spMk id="30" creationId="{E3C1AE45-3137-BB8A-5126-AE45E7DDA52D}"/>
          </ac:spMkLst>
        </pc:spChg>
        <pc:spChg chg="mod">
          <ac:chgData name="유빈 박" userId="633d3ea9e95b8259" providerId="LiveId" clId="{B1FA05FB-2B6D-4A0E-AB99-B212ED6373B0}" dt="2025-02-16T09:47:56.398" v="6244" actId="571"/>
          <ac:spMkLst>
            <pc:docMk/>
            <pc:sldMk cId="3838426871" sldId="302"/>
            <ac:spMk id="31" creationId="{698BE02C-3A94-BACD-F126-9235C27C37DC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1" creationId="{C4181961-8E44-4CC8-B303-1A5D823BEEA2}"/>
          </ac:spMkLst>
        </pc:spChg>
        <pc:spChg chg="mod">
          <ac:chgData name="유빈 박" userId="633d3ea9e95b8259" providerId="LiveId" clId="{B1FA05FB-2B6D-4A0E-AB99-B212ED6373B0}" dt="2025-02-16T09:47:56.398" v="6244" actId="571"/>
          <ac:spMkLst>
            <pc:docMk/>
            <pc:sldMk cId="3838426871" sldId="302"/>
            <ac:spMk id="32" creationId="{766CC7BF-4639-00B6-F341-C193F052AE8B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2" creationId="{AEF6CCDD-FD3F-8A74-5EC2-C49041F29B95}"/>
          </ac:spMkLst>
        </pc:spChg>
        <pc:spChg chg="mod">
          <ac:chgData name="유빈 박" userId="633d3ea9e95b8259" providerId="LiveId" clId="{B1FA05FB-2B6D-4A0E-AB99-B212ED6373B0}" dt="2025-02-16T09:47:56.398" v="6244" actId="571"/>
          <ac:spMkLst>
            <pc:docMk/>
            <pc:sldMk cId="3838426871" sldId="302"/>
            <ac:spMk id="33" creationId="{181F4600-D1FE-9500-7BAC-EDFBA41A520B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4" creationId="{2DC4BF5C-52EF-125C-7320-CDD3A277900B}"/>
          </ac:spMkLst>
        </pc:spChg>
        <pc:spChg chg="mod">
          <ac:chgData name="유빈 박" userId="633d3ea9e95b8259" providerId="LiveId" clId="{B1FA05FB-2B6D-4A0E-AB99-B212ED6373B0}" dt="2025-02-16T09:47:56.398" v="6244" actId="571"/>
          <ac:spMkLst>
            <pc:docMk/>
            <pc:sldMk cId="3838426871" sldId="302"/>
            <ac:spMk id="34" creationId="{6A1BCED0-312E-57F6-23B9-BAB0CA70ADBF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5" creationId="{9020BAEA-02BB-45EF-8939-7A54C42CB554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6" creationId="{DF6ABFD6-E75D-3FF7-A72B-CAAAD61F9099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7" creationId="{BE2DF915-65F4-4FCF-1367-A6FB807834D6}"/>
          </ac:spMkLst>
        </pc:spChg>
        <pc:spChg chg="mod">
          <ac:chgData name="유빈 박" userId="633d3ea9e95b8259" providerId="LiveId" clId="{B1FA05FB-2B6D-4A0E-AB99-B212ED6373B0}" dt="2025-02-15T13:45:33.036" v="5103"/>
          <ac:spMkLst>
            <pc:docMk/>
            <pc:sldMk cId="3838426871" sldId="302"/>
            <ac:spMk id="38" creationId="{A104FAB5-4412-8156-AF00-C42032C43680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40" creationId="{97C8CCB5-C6C4-F899-16B3-6FFEE973CC4D}"/>
          </ac:spMkLst>
        </pc:spChg>
        <pc:spChg chg="mod">
          <ac:chgData name="유빈 박" userId="633d3ea9e95b8259" providerId="LiveId" clId="{B1FA05FB-2B6D-4A0E-AB99-B212ED6373B0}" dt="2025-02-15T13:47:02.674" v="5155" actId="20577"/>
          <ac:spMkLst>
            <pc:docMk/>
            <pc:sldMk cId="3838426871" sldId="302"/>
            <ac:spMk id="42" creationId="{3C324466-D5C3-4E55-3788-FD7F59B756ED}"/>
          </ac:spMkLst>
        </pc:spChg>
        <pc:spChg chg="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46" creationId="{C671FBFC-601D-D214-524D-7321599D2327}"/>
          </ac:spMkLst>
        </pc:spChg>
        <pc:spChg chg="mod">
          <ac:chgData name="유빈 박" userId="633d3ea9e95b8259" providerId="LiveId" clId="{B1FA05FB-2B6D-4A0E-AB99-B212ED6373B0}" dt="2025-02-15T13:45:39.174" v="5106" actId="571"/>
          <ac:spMkLst>
            <pc:docMk/>
            <pc:sldMk cId="3838426871" sldId="302"/>
            <ac:spMk id="47" creationId="{403F3A7C-EAEB-FC7B-60F6-3C0951335B89}"/>
          </ac:spMkLst>
        </pc:spChg>
        <pc:spChg chg="mod">
          <ac:chgData name="유빈 박" userId="633d3ea9e95b8259" providerId="LiveId" clId="{B1FA05FB-2B6D-4A0E-AB99-B212ED6373B0}" dt="2025-02-15T13:45:39.174" v="5106" actId="571"/>
          <ac:spMkLst>
            <pc:docMk/>
            <pc:sldMk cId="3838426871" sldId="302"/>
            <ac:spMk id="48" creationId="{3292A79A-8C6E-2AB9-41CC-2B0B63221D14}"/>
          </ac:spMkLst>
        </pc:spChg>
        <pc:spChg chg="mod">
          <ac:chgData name="유빈 박" userId="633d3ea9e95b8259" providerId="LiveId" clId="{B1FA05FB-2B6D-4A0E-AB99-B212ED6373B0}" dt="2025-02-16T09:48:30.601" v="6250" actId="1076"/>
          <ac:spMkLst>
            <pc:docMk/>
            <pc:sldMk cId="3838426871" sldId="302"/>
            <ac:spMk id="52" creationId="{4ABC9423-F22B-6724-315B-C009ECD2287A}"/>
          </ac:spMkLst>
        </pc:spChg>
        <pc:spChg chg="del">
          <ac:chgData name="유빈 박" userId="633d3ea9e95b8259" providerId="LiveId" clId="{B1FA05FB-2B6D-4A0E-AB99-B212ED6373B0}" dt="2025-02-15T13:45:15.090" v="5094" actId="478"/>
          <ac:spMkLst>
            <pc:docMk/>
            <pc:sldMk cId="3838426871" sldId="302"/>
            <ac:spMk id="53" creationId="{5CAFC4F4-8C6E-2071-BC0A-6F71BCFB679A}"/>
          </ac:spMkLst>
        </pc:spChg>
        <pc:spChg chg="del">
          <ac:chgData name="유빈 박" userId="633d3ea9e95b8259" providerId="LiveId" clId="{B1FA05FB-2B6D-4A0E-AB99-B212ED6373B0}" dt="2025-02-15T13:45:17.322" v="5096" actId="478"/>
          <ac:spMkLst>
            <pc:docMk/>
            <pc:sldMk cId="3838426871" sldId="302"/>
            <ac:spMk id="54" creationId="{24591D91-BB53-484E-EA72-FBE41C00C983}"/>
          </ac:spMkLst>
        </pc:spChg>
        <pc:spChg chg="mod">
          <ac:chgData name="유빈 박" userId="633d3ea9e95b8259" providerId="LiveId" clId="{B1FA05FB-2B6D-4A0E-AB99-B212ED6373B0}" dt="2025-02-15T13:46:02.434" v="5121" actId="20577"/>
          <ac:spMkLst>
            <pc:docMk/>
            <pc:sldMk cId="3838426871" sldId="302"/>
            <ac:spMk id="55" creationId="{DE982A78-3A72-4B27-3F05-D96570F4987F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56" creationId="{28AA3385-42FC-AF76-2C45-B27A55C0FA54}"/>
          </ac:spMkLst>
        </pc:spChg>
        <pc:spChg chg="mod">
          <ac:chgData name="유빈 박" userId="633d3ea9e95b8259" providerId="LiveId" clId="{B1FA05FB-2B6D-4A0E-AB99-B212ED6373B0}" dt="2025-02-15T13:46:05.926" v="5123" actId="20577"/>
          <ac:spMkLst>
            <pc:docMk/>
            <pc:sldMk cId="3838426871" sldId="302"/>
            <ac:spMk id="61" creationId="{C8318A66-846F-F342-09BC-14013AD7C0B7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62" creationId="{DFB374E9-7C33-06CF-8DD5-9623A8048750}"/>
          </ac:spMkLst>
        </pc:spChg>
        <pc:spChg chg="mod">
          <ac:chgData name="유빈 박" userId="633d3ea9e95b8259" providerId="LiveId" clId="{B1FA05FB-2B6D-4A0E-AB99-B212ED6373B0}" dt="2025-02-15T13:47:21.530" v="5164" actId="20577"/>
          <ac:spMkLst>
            <pc:docMk/>
            <pc:sldMk cId="3838426871" sldId="302"/>
            <ac:spMk id="63" creationId="{4FBC8D61-57F9-B007-8B5E-1D71766F4F71}"/>
          </ac:spMkLst>
        </pc:spChg>
        <pc:spChg chg="mod">
          <ac:chgData name="유빈 박" userId="633d3ea9e95b8259" providerId="LiveId" clId="{B1FA05FB-2B6D-4A0E-AB99-B212ED6373B0}" dt="2025-02-15T13:45:39.174" v="5106" actId="571"/>
          <ac:spMkLst>
            <pc:docMk/>
            <pc:sldMk cId="3838426871" sldId="302"/>
            <ac:spMk id="64" creationId="{2710083B-F67D-1E5F-36F9-F1D79076BA13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68" creationId="{7A2ADB07-D7D3-85AC-46B1-B9532DC9C859}"/>
          </ac:spMkLst>
        </pc:spChg>
        <pc:spChg chg="mod">
          <ac:chgData name="유빈 박" userId="633d3ea9e95b8259" providerId="LiveId" clId="{B1FA05FB-2B6D-4A0E-AB99-B212ED6373B0}" dt="2025-02-15T13:46:14.572" v="5129" actId="20577"/>
          <ac:spMkLst>
            <pc:docMk/>
            <pc:sldMk cId="3838426871" sldId="302"/>
            <ac:spMk id="69" creationId="{ADD5482D-1E50-E599-CCB9-5AF1A3DEF37B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70" creationId="{CE138729-B954-4FB2-590C-B63495C98663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71" creationId="{A6CB45EA-3007-31B8-806F-75DF5F6744AE}"/>
          </ac:spMkLst>
        </pc:spChg>
        <pc:spChg chg="mod">
          <ac:chgData name="유빈 박" userId="633d3ea9e95b8259" providerId="LiveId" clId="{B1FA05FB-2B6D-4A0E-AB99-B212ED6373B0}" dt="2025-02-16T09:47:49.780" v="6242" actId="165"/>
          <ac:spMkLst>
            <pc:docMk/>
            <pc:sldMk cId="3838426871" sldId="302"/>
            <ac:spMk id="72" creationId="{82DEBB59-9F1A-F47F-9972-01CA780DB5F0}"/>
          </ac:spMkLst>
        </pc:spChg>
        <pc:spChg chg="del">
          <ac:chgData name="유빈 박" userId="633d3ea9e95b8259" providerId="LiveId" clId="{B1FA05FB-2B6D-4A0E-AB99-B212ED6373B0}" dt="2025-02-15T13:45:11.507" v="5092" actId="478"/>
          <ac:spMkLst>
            <pc:docMk/>
            <pc:sldMk cId="3838426871" sldId="302"/>
            <ac:spMk id="73" creationId="{95068D94-8DB1-0FC7-F345-ECCEA50DD7D7}"/>
          </ac:spMkLst>
        </pc:spChg>
        <pc:spChg chg="mod">
          <ac:chgData name="유빈 박" userId="633d3ea9e95b8259" providerId="LiveId" clId="{B1FA05FB-2B6D-4A0E-AB99-B212ED6373B0}" dt="2025-02-15T13:46:08.817" v="5125" actId="20577"/>
          <ac:spMkLst>
            <pc:docMk/>
            <pc:sldMk cId="3838426871" sldId="302"/>
            <ac:spMk id="74" creationId="{53BFBABD-2253-165E-7EAE-C88F273C273C}"/>
          </ac:spMkLst>
        </pc:spChg>
        <pc:spChg chg="del">
          <ac:chgData name="유빈 박" userId="633d3ea9e95b8259" providerId="LiveId" clId="{B1FA05FB-2B6D-4A0E-AB99-B212ED6373B0}" dt="2025-02-15T13:45:14.294" v="5093" actId="478"/>
          <ac:spMkLst>
            <pc:docMk/>
            <pc:sldMk cId="3838426871" sldId="302"/>
            <ac:spMk id="75" creationId="{2A6B7D44-DA06-B2D1-31F7-AAD45929A58C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75" creationId="{3DBAE98C-DC4F-D797-C58C-3C352D8800BA}"/>
          </ac:spMkLst>
        </pc:spChg>
        <pc:spChg chg="add del mod">
          <ac:chgData name="유빈 박" userId="633d3ea9e95b8259" providerId="LiveId" clId="{B1FA05FB-2B6D-4A0E-AB99-B212ED6373B0}" dt="2025-02-16T09:49:02.274" v="6257" actId="1076"/>
          <ac:spMkLst>
            <pc:docMk/>
            <pc:sldMk cId="3838426871" sldId="302"/>
            <ac:spMk id="88" creationId="{51227944-04D8-E598-0F2B-CA6C4F9F5831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89" creationId="{BA187F42-1177-7CE9-7FA5-43AC2592D23A}"/>
          </ac:spMkLst>
        </pc:spChg>
        <pc:spChg chg="mod">
          <ac:chgData name="유빈 박" userId="633d3ea9e95b8259" providerId="LiveId" clId="{B1FA05FB-2B6D-4A0E-AB99-B212ED6373B0}" dt="2025-02-16T09:49:02.274" v="6257" actId="1076"/>
          <ac:spMkLst>
            <pc:docMk/>
            <pc:sldMk cId="3838426871" sldId="302"/>
            <ac:spMk id="90" creationId="{D47B517A-B6D3-12DA-D485-D4BAB23E9722}"/>
          </ac:spMkLst>
        </pc:spChg>
        <pc:spChg chg="mod">
          <ac:chgData name="유빈 박" userId="633d3ea9e95b8259" providerId="LiveId" clId="{B1FA05FB-2B6D-4A0E-AB99-B212ED6373B0}" dt="2025-02-15T13:47:31.340" v="5168" actId="20577"/>
          <ac:spMkLst>
            <pc:docMk/>
            <pc:sldMk cId="3838426871" sldId="302"/>
            <ac:spMk id="91" creationId="{9C971626-BCCB-706E-8574-DEF3AA7E9247}"/>
          </ac:spMkLst>
        </pc:spChg>
        <pc:spChg chg="mod">
          <ac:chgData name="유빈 박" userId="633d3ea9e95b8259" providerId="LiveId" clId="{B1FA05FB-2B6D-4A0E-AB99-B212ED6373B0}" dt="2025-02-15T13:53:39.320" v="5289" actId="404"/>
          <ac:spMkLst>
            <pc:docMk/>
            <pc:sldMk cId="3838426871" sldId="302"/>
            <ac:spMk id="92" creationId="{0396B425-CAA0-9177-C584-95439AD2B35A}"/>
          </ac:spMkLst>
        </pc:spChg>
        <pc:spChg chg="add mod">
          <ac:chgData name="유빈 박" userId="633d3ea9e95b8259" providerId="LiveId" clId="{B1FA05FB-2B6D-4A0E-AB99-B212ED6373B0}" dt="2025-02-16T09:49:07.618" v="6259" actId="1076"/>
          <ac:spMkLst>
            <pc:docMk/>
            <pc:sldMk cId="3838426871" sldId="302"/>
            <ac:spMk id="96" creationId="{0EF152F2-1358-2BF7-CA85-35467B713159}"/>
          </ac:spMkLst>
        </pc:spChg>
        <pc:spChg chg="add mod">
          <ac:chgData name="유빈 박" userId="633d3ea9e95b8259" providerId="LiveId" clId="{B1FA05FB-2B6D-4A0E-AB99-B212ED6373B0}" dt="2025-02-15T14:02:26.719" v="5591" actId="1076"/>
          <ac:spMkLst>
            <pc:docMk/>
            <pc:sldMk cId="3838426871" sldId="302"/>
            <ac:spMk id="98" creationId="{C56959DB-D3F2-8496-A3C7-A4BF0BE8D630}"/>
          </ac:spMkLst>
        </pc:spChg>
        <pc:spChg chg="add del mod">
          <ac:chgData name="유빈 박" userId="633d3ea9e95b8259" providerId="LiveId" clId="{B1FA05FB-2B6D-4A0E-AB99-B212ED6373B0}" dt="2025-02-16T09:48:13.424" v="6248" actId="478"/>
          <ac:spMkLst>
            <pc:docMk/>
            <pc:sldMk cId="3838426871" sldId="302"/>
            <ac:spMk id="99" creationId="{E7C3BC5F-4D04-BFB4-C7D6-1B2F219FB15A}"/>
          </ac:spMkLst>
        </pc:spChg>
        <pc:spChg chg="add del mod">
          <ac:chgData name="유빈 박" userId="633d3ea9e95b8259" providerId="LiveId" clId="{B1FA05FB-2B6D-4A0E-AB99-B212ED6373B0}" dt="2025-02-16T09:48:13.424" v="6248" actId="478"/>
          <ac:spMkLst>
            <pc:docMk/>
            <pc:sldMk cId="3838426871" sldId="302"/>
            <ac:spMk id="100" creationId="{84B07AA4-7050-D4BF-A795-E3795E859D91}"/>
          </ac:spMkLst>
        </pc:spChg>
        <pc:spChg chg="add 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102" creationId="{24E44219-1EB6-5371-73D9-2FC0450B7EAA}"/>
          </ac:spMkLst>
        </pc:spChg>
        <pc:spChg chg="add 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103" creationId="{DAF1CAFD-9AF7-06CD-7A10-E48923F39C6C}"/>
          </ac:spMkLst>
        </pc:spChg>
        <pc:spChg chg="add 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104" creationId="{5B7A9E99-4645-C578-91C4-679B1C808560}"/>
          </ac:spMkLst>
        </pc:spChg>
        <pc:spChg chg="add 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105" creationId="{568F9726-8188-404A-7D9E-2ACB3B1F9912}"/>
          </ac:spMkLst>
        </pc:spChg>
        <pc:spChg chg="add mod">
          <ac:chgData name="유빈 박" userId="633d3ea9e95b8259" providerId="LiveId" clId="{B1FA05FB-2B6D-4A0E-AB99-B212ED6373B0}" dt="2025-02-15T14:12:24.937" v="5760" actId="1076"/>
          <ac:spMkLst>
            <pc:docMk/>
            <pc:sldMk cId="3838426871" sldId="302"/>
            <ac:spMk id="106" creationId="{2F2F9083-0530-6466-E7EE-E4AECF9CB696}"/>
          </ac:spMkLst>
        </pc:spChg>
        <pc:spChg chg="add del mod">
          <ac:chgData name="유빈 박" userId="633d3ea9e95b8259" providerId="LiveId" clId="{B1FA05FB-2B6D-4A0E-AB99-B212ED6373B0}" dt="2025-02-15T14:00:27.625" v="5562" actId="478"/>
          <ac:spMkLst>
            <pc:docMk/>
            <pc:sldMk cId="3838426871" sldId="302"/>
            <ac:spMk id="107" creationId="{356AE646-BD52-8BD5-1D14-1DEF8AB755B5}"/>
          </ac:spMkLst>
        </pc:spChg>
        <pc:spChg chg="add mod">
          <ac:chgData name="유빈 박" userId="633d3ea9e95b8259" providerId="LiveId" clId="{B1FA05FB-2B6D-4A0E-AB99-B212ED6373B0}" dt="2025-02-15T14:01:11.377" v="5569" actId="1076"/>
          <ac:spMkLst>
            <pc:docMk/>
            <pc:sldMk cId="3838426871" sldId="302"/>
            <ac:spMk id="108" creationId="{184B9215-455A-C12A-9BCF-AA4F7685621D}"/>
          </ac:spMkLst>
        </pc:spChg>
        <pc:spChg chg="add del mod">
          <ac:chgData name="유빈 박" userId="633d3ea9e95b8259" providerId="LiveId" clId="{B1FA05FB-2B6D-4A0E-AB99-B212ED6373B0}" dt="2025-02-16T09:47:45.672" v="6241" actId="478"/>
          <ac:spMkLst>
            <pc:docMk/>
            <pc:sldMk cId="3838426871" sldId="302"/>
            <ac:spMk id="109" creationId="{DBEA4957-A620-A621-B19F-25A83EF54BED}"/>
          </ac:spMkLst>
        </pc:spChg>
        <pc:spChg chg="add mod">
          <ac:chgData name="유빈 박" userId="633d3ea9e95b8259" providerId="LiveId" clId="{B1FA05FB-2B6D-4A0E-AB99-B212ED6373B0}" dt="2025-02-15T14:01:19.511" v="5573" actId="14100"/>
          <ac:spMkLst>
            <pc:docMk/>
            <pc:sldMk cId="3838426871" sldId="302"/>
            <ac:spMk id="110" creationId="{60D49AFA-FF96-ED3B-BFB9-62D4AD497A73}"/>
          </ac:spMkLst>
        </pc:spChg>
        <pc:spChg chg="add del mod">
          <ac:chgData name="유빈 박" userId="633d3ea9e95b8259" providerId="LiveId" clId="{B1FA05FB-2B6D-4A0E-AB99-B212ED6373B0}" dt="2025-02-16T09:47:45.672" v="6241" actId="478"/>
          <ac:spMkLst>
            <pc:docMk/>
            <pc:sldMk cId="3838426871" sldId="302"/>
            <ac:spMk id="111" creationId="{D1AB2BAC-7506-2B4E-A1C3-B1EDA8522D4B}"/>
          </ac:spMkLst>
        </pc:spChg>
        <pc:spChg chg="add del mod">
          <ac:chgData name="유빈 박" userId="633d3ea9e95b8259" providerId="LiveId" clId="{B1FA05FB-2B6D-4A0E-AB99-B212ED6373B0}" dt="2025-02-16T09:48:13.424" v="6248" actId="478"/>
          <ac:spMkLst>
            <pc:docMk/>
            <pc:sldMk cId="3838426871" sldId="302"/>
            <ac:spMk id="112" creationId="{69999A8A-5526-65EA-5AF4-54BC86334692}"/>
          </ac:spMkLst>
        </pc:spChg>
        <pc:spChg chg="add 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13" creationId="{D0B95BBA-1353-25F8-E761-88C161BE6D27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14" creationId="{95B197C1-A409-724B-55FA-4F1D9484A21E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15" creationId="{DF0453E7-EDEF-1F24-E0FC-2D4540C10964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18" creationId="{CEB96CD6-8059-8A96-87A6-3B8124D637EF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19" creationId="{68A83D43-7FCF-71EB-9958-A29AFE9E082D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21" creationId="{598FFC71-E400-9E5A-E648-F12C96E63BB9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22" creationId="{CF63EE6A-FB4A-8890-26D3-E6A331CA1D84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25" creationId="{50F7E24E-9BFA-570B-5826-C3E9B2D5D156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26" creationId="{2F5B3BD8-154E-652B-1213-2AFDDDFC86FC}"/>
          </ac:spMkLst>
        </pc:spChg>
        <pc:spChg chg="add 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29" creationId="{8CB5D831-1D71-D9C5-45F2-CE83C65B155C}"/>
          </ac:spMkLst>
        </pc:spChg>
        <pc:spChg chg="add 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32" creationId="{6DF87EA8-6751-2721-B371-7358B22060E2}"/>
          </ac:spMkLst>
        </pc:spChg>
        <pc:spChg chg="add 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33" creationId="{82D9C43B-7147-FFCB-7A5A-892B2AA38988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36" creationId="{F2D2E186-FF02-E063-DDFF-2DB7302988AC}"/>
          </ac:spMkLst>
        </pc:spChg>
        <pc:spChg chg="mod">
          <ac:chgData name="유빈 박" userId="633d3ea9e95b8259" providerId="LiveId" clId="{B1FA05FB-2B6D-4A0E-AB99-B212ED6373B0}" dt="2025-02-16T09:48:36.436" v="6251" actId="571"/>
          <ac:spMkLst>
            <pc:docMk/>
            <pc:sldMk cId="3838426871" sldId="302"/>
            <ac:spMk id="137" creationId="{CE9FD2C0-35C9-A15E-877B-74FF80126553}"/>
          </ac:spMkLst>
        </pc:spChg>
        <pc:spChg chg="mod">
          <ac:chgData name="유빈 박" userId="633d3ea9e95b8259" providerId="LiveId" clId="{B1FA05FB-2B6D-4A0E-AB99-B212ED6373B0}" dt="2025-02-16T09:49:10.134" v="6260" actId="1076"/>
          <ac:spMkLst>
            <pc:docMk/>
            <pc:sldMk cId="3838426871" sldId="302"/>
            <ac:spMk id="139" creationId="{6BD73C93-AC69-9E49-C866-6A91C06953C8}"/>
          </ac:spMkLst>
        </pc:spChg>
        <pc:spChg chg="add del mod">
          <ac:chgData name="유빈 박" userId="633d3ea9e95b8259" providerId="LiveId" clId="{B1FA05FB-2B6D-4A0E-AB99-B212ED6373B0}" dt="2025-02-16T10:00:58.706" v="6329" actId="478"/>
          <ac:spMkLst>
            <pc:docMk/>
            <pc:sldMk cId="3838426871" sldId="302"/>
            <ac:spMk id="141" creationId="{2A016AA6-DA39-CCE1-1DB6-343F13F4404F}"/>
          </ac:spMkLst>
        </pc:spChg>
        <pc:spChg chg="add mod">
          <ac:chgData name="유빈 박" userId="633d3ea9e95b8259" providerId="LiveId" clId="{B1FA05FB-2B6D-4A0E-AB99-B212ED6373B0}" dt="2025-02-16T09:49:29.891" v="6261"/>
          <ac:spMkLst>
            <pc:docMk/>
            <pc:sldMk cId="3838426871" sldId="302"/>
            <ac:spMk id="142" creationId="{3690FCE3-0483-9814-6FEE-EB123496682F}"/>
          </ac:spMkLst>
        </pc:spChg>
        <pc:spChg chg="add mod">
          <ac:chgData name="유빈 박" userId="633d3ea9e95b8259" providerId="LiveId" clId="{B1FA05FB-2B6D-4A0E-AB99-B212ED6373B0}" dt="2025-02-16T09:49:29.891" v="6261"/>
          <ac:spMkLst>
            <pc:docMk/>
            <pc:sldMk cId="3838426871" sldId="302"/>
            <ac:spMk id="143" creationId="{9065491D-A188-42AA-A73F-1ACF2EBB8EEA}"/>
          </ac:spMkLst>
        </pc:spChg>
        <pc:grpChg chg="add mod">
          <ac:chgData name="유빈 박" userId="633d3ea9e95b8259" providerId="LiveId" clId="{B1FA05FB-2B6D-4A0E-AB99-B212ED6373B0}" dt="2025-02-16T09:47:52.937" v="6243"/>
          <ac:grpSpMkLst>
            <pc:docMk/>
            <pc:sldMk cId="3838426871" sldId="302"/>
            <ac:grpSpMk id="2" creationId="{8F3C2627-0B8F-BA8D-3B7E-716BA54FAB57}"/>
          </ac:grpSpMkLst>
        </pc:grpChg>
        <pc:grpChg chg="mod">
          <ac:chgData name="유빈 박" userId="633d3ea9e95b8259" providerId="LiveId" clId="{B1FA05FB-2B6D-4A0E-AB99-B212ED6373B0}" dt="2025-02-15T13:47:46.971" v="5171" actId="164"/>
          <ac:grpSpMkLst>
            <pc:docMk/>
            <pc:sldMk cId="3838426871" sldId="302"/>
            <ac:grpSpMk id="5" creationId="{5A17A0DC-C19D-40F5-63D9-16C8D758535C}"/>
          </ac:grpSpMkLst>
        </pc:grpChg>
        <pc:grpChg chg="mod">
          <ac:chgData name="유빈 박" userId="633d3ea9e95b8259" providerId="LiveId" clId="{B1FA05FB-2B6D-4A0E-AB99-B212ED6373B0}" dt="2025-02-15T13:47:46.971" v="5171" actId="164"/>
          <ac:grpSpMkLst>
            <pc:docMk/>
            <pc:sldMk cId="3838426871" sldId="302"/>
            <ac:grpSpMk id="11" creationId="{F84CED50-BADA-01B8-9C60-AA92F2572BC7}"/>
          </ac:grpSpMkLst>
        </pc:grpChg>
        <pc:grpChg chg="mod">
          <ac:chgData name="유빈 박" userId="633d3ea9e95b8259" providerId="LiveId" clId="{B1FA05FB-2B6D-4A0E-AB99-B212ED6373B0}" dt="2025-02-15T13:47:46.971" v="5171" actId="164"/>
          <ac:grpSpMkLst>
            <pc:docMk/>
            <pc:sldMk cId="3838426871" sldId="302"/>
            <ac:grpSpMk id="26" creationId="{CC29A9E9-9D40-ACED-DC9D-752004680954}"/>
          </ac:grpSpMkLst>
        </pc:grpChg>
        <pc:grpChg chg="add mod">
          <ac:chgData name="유빈 박" userId="633d3ea9e95b8259" providerId="LiveId" clId="{B1FA05FB-2B6D-4A0E-AB99-B212ED6373B0}" dt="2025-02-16T09:47:56.398" v="6244" actId="571"/>
          <ac:grpSpMkLst>
            <pc:docMk/>
            <pc:sldMk cId="3838426871" sldId="302"/>
            <ac:grpSpMk id="29" creationId="{F358F944-1F46-AE2D-C5D5-B5207C685DF7}"/>
          </ac:grpSpMkLst>
        </pc:grpChg>
        <pc:grpChg chg="mod">
          <ac:chgData name="유빈 박" userId="633d3ea9e95b8259" providerId="LiveId" clId="{B1FA05FB-2B6D-4A0E-AB99-B212ED6373B0}" dt="2025-02-15T13:47:51.400" v="5172" actId="164"/>
          <ac:grpSpMkLst>
            <pc:docMk/>
            <pc:sldMk cId="3838426871" sldId="302"/>
            <ac:grpSpMk id="39" creationId="{FF30CC1A-EA44-9136-0DE4-3CB50F811C4C}"/>
          </ac:grpSpMkLst>
        </pc:grpChg>
        <pc:grpChg chg="mod">
          <ac:chgData name="유빈 박" userId="633d3ea9e95b8259" providerId="LiveId" clId="{B1FA05FB-2B6D-4A0E-AB99-B212ED6373B0}" dt="2025-02-15T13:47:51.400" v="5172" actId="164"/>
          <ac:grpSpMkLst>
            <pc:docMk/>
            <pc:sldMk cId="3838426871" sldId="302"/>
            <ac:grpSpMk id="51" creationId="{D9A2BC7A-E3E4-CF2D-4C00-E38C5227B6AB}"/>
          </ac:grpSpMkLst>
        </pc:grpChg>
        <pc:grpChg chg="mod">
          <ac:chgData name="유빈 박" userId="633d3ea9e95b8259" providerId="LiveId" clId="{B1FA05FB-2B6D-4A0E-AB99-B212ED6373B0}" dt="2025-02-15T13:47:51.400" v="5172" actId="164"/>
          <ac:grpSpMkLst>
            <pc:docMk/>
            <pc:sldMk cId="3838426871" sldId="302"/>
            <ac:grpSpMk id="60" creationId="{BEC00D82-6ECF-71C8-4288-DF6BF0534842}"/>
          </ac:grpSpMkLst>
        </pc:grpChg>
        <pc:grpChg chg="mod">
          <ac:chgData name="유빈 박" userId="633d3ea9e95b8259" providerId="LiveId" clId="{B1FA05FB-2B6D-4A0E-AB99-B212ED6373B0}" dt="2025-02-15T13:47:51.400" v="5172" actId="164"/>
          <ac:grpSpMkLst>
            <pc:docMk/>
            <pc:sldMk cId="3838426871" sldId="302"/>
            <ac:grpSpMk id="66" creationId="{4FA1CE31-BFCC-730B-7B02-01173EEA2314}"/>
          </ac:grpSpMkLst>
        </pc:grpChg>
        <pc:grpChg chg="mod">
          <ac:chgData name="유빈 박" userId="633d3ea9e95b8259" providerId="LiveId" clId="{B1FA05FB-2B6D-4A0E-AB99-B212ED6373B0}" dt="2025-02-15T13:47:46.971" v="5171" actId="164"/>
          <ac:grpSpMkLst>
            <pc:docMk/>
            <pc:sldMk cId="3838426871" sldId="302"/>
            <ac:grpSpMk id="67" creationId="{06E8DB32-786F-07EF-7C0C-D6CC80D71651}"/>
          </ac:grpSpMkLst>
        </pc:grpChg>
        <pc:grpChg chg="add mod">
          <ac:chgData name="유빈 박" userId="633d3ea9e95b8259" providerId="LiveId" clId="{B1FA05FB-2B6D-4A0E-AB99-B212ED6373B0}" dt="2025-02-15T13:53:43.983" v="5290" actId="1076"/>
          <ac:grpSpMkLst>
            <pc:docMk/>
            <pc:sldMk cId="3838426871" sldId="302"/>
            <ac:grpSpMk id="94" creationId="{2A9803AB-AADF-81E9-3DD6-60566F7A0761}"/>
          </ac:grpSpMkLst>
        </pc:grpChg>
        <pc:grpChg chg="add del mod">
          <ac:chgData name="유빈 박" userId="633d3ea9e95b8259" providerId="LiveId" clId="{B1FA05FB-2B6D-4A0E-AB99-B212ED6373B0}" dt="2025-02-16T09:48:13.424" v="6248" actId="478"/>
          <ac:grpSpMkLst>
            <pc:docMk/>
            <pc:sldMk cId="3838426871" sldId="302"/>
            <ac:grpSpMk id="95" creationId="{74D19BE9-E965-10D1-6B8C-7A1AFDFE2821}"/>
          </ac:grpSpMkLst>
        </pc:grpChg>
        <pc:graphicFrameChg chg="del modGraphic">
          <ac:chgData name="유빈 박" userId="633d3ea9e95b8259" providerId="LiveId" clId="{B1FA05FB-2B6D-4A0E-AB99-B212ED6373B0}" dt="2025-02-15T13:45:18.589" v="5097" actId="478"/>
          <ac:graphicFrameMkLst>
            <pc:docMk/>
            <pc:sldMk cId="3838426871" sldId="302"/>
            <ac:graphicFrameMk id="2" creationId="{4F081EBE-ADFB-0954-A2D4-223A58CFBD0E}"/>
          </ac:graphicFrameMkLst>
        </pc:graphicFrameChg>
        <pc:graphicFrameChg chg="mod modGraphic">
          <ac:chgData name="유빈 박" userId="633d3ea9e95b8259" providerId="LiveId" clId="{B1FA05FB-2B6D-4A0E-AB99-B212ED6373B0}" dt="2025-02-15T14:12:24.937" v="5760" actId="1076"/>
          <ac:graphicFrameMkLst>
            <pc:docMk/>
            <pc:sldMk cId="3838426871" sldId="302"/>
            <ac:graphicFrameMk id="44" creationId="{3578289D-C73E-149C-133E-D1393E645D54}"/>
          </ac:graphicFrameMkLst>
        </pc:graphicFrameChg>
        <pc:graphicFrameChg chg="add mod modGraphic">
          <ac:chgData name="유빈 박" userId="633d3ea9e95b8259" providerId="LiveId" clId="{B1FA05FB-2B6D-4A0E-AB99-B212ED6373B0}" dt="2025-02-16T09:48:46.211" v="6253" actId="108"/>
          <ac:graphicFrameMkLst>
            <pc:docMk/>
            <pc:sldMk cId="3838426871" sldId="302"/>
            <ac:graphicFrameMk id="97" creationId="{75E47B8F-7B76-257B-B6AE-A923530D763C}"/>
          </ac:graphicFrameMkLst>
        </pc:graphicFrameChg>
        <pc:graphicFrameChg chg="add del mod modGraphic">
          <ac:chgData name="유빈 박" userId="633d3ea9e95b8259" providerId="LiveId" clId="{B1FA05FB-2B6D-4A0E-AB99-B212ED6373B0}" dt="2025-02-16T09:48:13.424" v="6248" actId="478"/>
          <ac:graphicFrameMkLst>
            <pc:docMk/>
            <pc:sldMk cId="3838426871" sldId="302"/>
            <ac:graphicFrameMk id="101" creationId="{52871787-0E48-1606-07B3-769CECB0AAAB}"/>
          </ac:graphicFrameMkLst>
        </pc:graphicFrameChg>
        <pc:picChg chg="mod">
          <ac:chgData name="유빈 박" userId="633d3ea9e95b8259" providerId="LiveId" clId="{B1FA05FB-2B6D-4A0E-AB99-B212ED6373B0}" dt="2025-02-15T14:12:24.937" v="5760" actId="1076"/>
          <ac:picMkLst>
            <pc:docMk/>
            <pc:sldMk cId="3838426871" sldId="302"/>
            <ac:picMk id="50" creationId="{9B4E9AE7-1FFA-7253-82A5-66F609501C74}"/>
          </ac:picMkLst>
        </pc:picChg>
      </pc:sldChg>
      <pc:sldChg chg="addSp delSp modSp add mod">
        <pc:chgData name="유빈 박" userId="633d3ea9e95b8259" providerId="LiveId" clId="{B1FA05FB-2B6D-4A0E-AB99-B212ED6373B0}" dt="2025-02-15T13:51:35.997" v="5261" actId="14100"/>
        <pc:sldMkLst>
          <pc:docMk/>
          <pc:sldMk cId="2441924053" sldId="303"/>
        </pc:sldMkLst>
        <pc:spChg chg="add mod">
          <ac:chgData name="유빈 박" userId="633d3ea9e95b8259" providerId="LiveId" clId="{B1FA05FB-2B6D-4A0E-AB99-B212ED6373B0}" dt="2025-02-15T13:51:35.997" v="5261" actId="14100"/>
          <ac:spMkLst>
            <pc:docMk/>
            <pc:sldMk cId="2441924053" sldId="303"/>
            <ac:spMk id="2" creationId="{12E84555-0141-7F27-C7ED-A028581D4D84}"/>
          </ac:spMkLst>
        </pc:spChg>
        <pc:spChg chg="add mod">
          <ac:chgData name="유빈 박" userId="633d3ea9e95b8259" providerId="LiveId" clId="{B1FA05FB-2B6D-4A0E-AB99-B212ED6373B0}" dt="2025-02-15T13:51:19.736" v="5254" actId="1076"/>
          <ac:spMkLst>
            <pc:docMk/>
            <pc:sldMk cId="2441924053" sldId="303"/>
            <ac:spMk id="3" creationId="{F59CDF3B-B348-D549-4E21-D780DDBAA010}"/>
          </ac:spMkLst>
        </pc:spChg>
        <pc:spChg chg="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10" creationId="{F3836753-6CC0-C54C-18D4-889FF8BC92B5}"/>
          </ac:spMkLst>
        </pc:spChg>
        <pc:spChg chg="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11" creationId="{244C655D-6C00-AB31-56E4-8B7CC9D90DB3}"/>
          </ac:spMkLst>
        </pc:spChg>
        <pc:spChg chg="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12" creationId="{BD6AFC44-F8BD-CBCE-B3F9-603AD43253EC}"/>
          </ac:spMkLst>
        </pc:spChg>
        <pc:spChg chg="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15" creationId="{3A51B181-7F9D-93F5-2F9B-AD3722A99A11}"/>
          </ac:spMkLst>
        </pc:spChg>
        <pc:spChg chg="del">
          <ac:chgData name="유빈 박" userId="633d3ea9e95b8259" providerId="LiveId" clId="{B1FA05FB-2B6D-4A0E-AB99-B212ED6373B0}" dt="2025-02-15T13:51:23.652" v="5256" actId="21"/>
          <ac:spMkLst>
            <pc:docMk/>
            <pc:sldMk cId="2441924053" sldId="303"/>
            <ac:spMk id="19" creationId="{DC05F326-75FB-E466-A82E-535EE67CF1D7}"/>
          </ac:spMkLst>
        </pc:spChg>
        <pc:spChg chg="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21" creationId="{AB7CEBFB-1168-D30D-6ADE-F34B5E703AB8}"/>
          </ac:spMkLst>
        </pc:spChg>
        <pc:spChg chg="add mod">
          <ac:chgData name="유빈 박" userId="633d3ea9e95b8259" providerId="LiveId" clId="{B1FA05FB-2B6D-4A0E-AB99-B212ED6373B0}" dt="2025-02-15T13:51:27.480" v="5258"/>
          <ac:spMkLst>
            <pc:docMk/>
            <pc:sldMk cId="2441924053" sldId="303"/>
            <ac:spMk id="22" creationId="{DC05F326-75FB-E466-A82E-535EE67CF1D7}"/>
          </ac:spMkLst>
        </pc:spChg>
        <pc:grpChg chg="add mod">
          <ac:chgData name="유빈 박" userId="633d3ea9e95b8259" providerId="LiveId" clId="{B1FA05FB-2B6D-4A0E-AB99-B212ED6373B0}" dt="2025-02-15T13:51:27.480" v="5258"/>
          <ac:grpSpMkLst>
            <pc:docMk/>
            <pc:sldMk cId="2441924053" sldId="303"/>
            <ac:grpSpMk id="9" creationId="{8A031BFF-79B1-AFBF-F050-DC1945AF6FCC}"/>
          </ac:grpSpMkLst>
        </pc:grpChg>
        <pc:grpChg chg="del">
          <ac:chgData name="유빈 박" userId="633d3ea9e95b8259" providerId="LiveId" clId="{B1FA05FB-2B6D-4A0E-AB99-B212ED6373B0}" dt="2025-02-15T13:51:23.652" v="5256" actId="21"/>
          <ac:grpSpMkLst>
            <pc:docMk/>
            <pc:sldMk cId="2441924053" sldId="303"/>
            <ac:grpSpMk id="26" creationId="{8A031BFF-79B1-AFBF-F050-DC1945AF6FCC}"/>
          </ac:grpSpMkLst>
        </pc:grpChg>
      </pc:sldChg>
      <pc:sldChg chg="addSp delSp modSp add mod">
        <pc:chgData name="유빈 박" userId="633d3ea9e95b8259" providerId="LiveId" clId="{B1FA05FB-2B6D-4A0E-AB99-B212ED6373B0}" dt="2025-02-15T13:52:23.523" v="5275"/>
        <pc:sldMkLst>
          <pc:docMk/>
          <pc:sldMk cId="3247631306" sldId="304"/>
        </pc:sldMkLst>
        <pc:spChg chg="del mod">
          <ac:chgData name="유빈 박" userId="633d3ea9e95b8259" providerId="LiveId" clId="{B1FA05FB-2B6D-4A0E-AB99-B212ED6373B0}" dt="2025-02-15T13:52:07.303" v="5267" actId="21"/>
          <ac:spMkLst>
            <pc:docMk/>
            <pc:sldMk cId="3247631306" sldId="304"/>
            <ac:spMk id="2" creationId="{696C8517-84E7-847A-1057-06A833ABAFD6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5" creationId="{473D34AA-EE59-4891-E7A3-F20F9B21D4B1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6" creationId="{1CC5E674-DD63-C6BE-C498-8CFB21ECD53B}"/>
          </ac:spMkLst>
        </pc:spChg>
        <pc:spChg chg="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8" creationId="{7B81A7F2-E9DB-3D64-6445-1EBB536F8931}"/>
          </ac:spMkLst>
        </pc:spChg>
        <pc:spChg chg="add mod">
          <ac:chgData name="유빈 박" userId="633d3ea9e95b8259" providerId="LiveId" clId="{B1FA05FB-2B6D-4A0E-AB99-B212ED6373B0}" dt="2025-02-15T13:52:22.533" v="5274" actId="14100"/>
          <ac:spMkLst>
            <pc:docMk/>
            <pc:sldMk cId="3247631306" sldId="304"/>
            <ac:spMk id="13" creationId="{696C8517-84E7-847A-1057-06A833ABAFD6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14" creationId="{1208139F-E6F7-E059-EE08-52CA05C660CA}"/>
          </ac:spMkLst>
        </pc:spChg>
        <pc:spChg chg="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18" creationId="{B0DE7C5D-9222-FDBC-AC39-B8C2EEB282A5}"/>
          </ac:spMkLst>
        </pc:spChg>
        <pc:spChg chg="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23" creationId="{94C2E2E0-48E3-818B-7EF9-AA717AF301B5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25" creationId="{1208139F-E6F7-E059-EE08-52CA05C660CA}"/>
          </ac:spMkLst>
        </pc:spChg>
        <pc:spChg chg="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26" creationId="{E68C61FC-1B4E-F69C-0396-0F624AE18747}"/>
          </ac:spMkLst>
        </pc:spChg>
        <pc:spChg chg="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27" creationId="{1D0B2098-4E5D-9A98-3530-E729325B01BD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28" creationId="{865763BC-0939-8B9C-7769-241529E89B61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29" creationId="{6D74A662-17A3-4146-117A-41E6594BD4CA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30" creationId="{473D34AA-EE59-4891-E7A3-F20F9B21D4B1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31" creationId="{1CC5E674-DD63-C6BE-C498-8CFB21ECD53B}"/>
          </ac:spMkLst>
        </pc:spChg>
        <pc:spChg chg="add mod">
          <ac:chgData name="유빈 박" userId="633d3ea9e95b8259" providerId="LiveId" clId="{B1FA05FB-2B6D-4A0E-AB99-B212ED6373B0}" dt="2025-02-15T13:52:23.523" v="5275"/>
          <ac:spMkLst>
            <pc:docMk/>
            <pc:sldMk cId="3247631306" sldId="304"/>
            <ac:spMk id="33" creationId="{7B81A7F2-E9DB-3D64-6445-1EBB536F8931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53" creationId="{078115EB-98D4-384D-B493-7D3CF78C62C0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73" creationId="{865763BC-0939-8B9C-7769-241529E89B61}"/>
          </ac:spMkLst>
        </pc:spChg>
        <pc:spChg chg="add del">
          <ac:chgData name="유빈 박" userId="633d3ea9e95b8259" providerId="LiveId" clId="{B1FA05FB-2B6D-4A0E-AB99-B212ED6373B0}" dt="2025-02-15T13:52:19.721" v="5273" actId="21"/>
          <ac:spMkLst>
            <pc:docMk/>
            <pc:sldMk cId="3247631306" sldId="304"/>
            <ac:spMk id="75" creationId="{6D74A662-17A3-4146-117A-41E6594BD4CA}"/>
          </ac:spMkLst>
        </pc:spChg>
        <pc:grpChg chg="add del">
          <ac:chgData name="유빈 박" userId="633d3ea9e95b8259" providerId="LiveId" clId="{B1FA05FB-2B6D-4A0E-AB99-B212ED6373B0}" dt="2025-02-15T13:52:19.721" v="5273" actId="21"/>
          <ac:grpSpMkLst>
            <pc:docMk/>
            <pc:sldMk cId="3247631306" sldId="304"/>
            <ac:grpSpMk id="67" creationId="{4AD7D821-0FFD-9CEB-9C6C-F79EFD1DC72D}"/>
          </ac:grpSpMkLst>
        </pc:grpChg>
        <pc:graphicFrameChg chg="add del">
          <ac:chgData name="유빈 박" userId="633d3ea9e95b8259" providerId="LiveId" clId="{B1FA05FB-2B6D-4A0E-AB99-B212ED6373B0}" dt="2025-02-15T13:52:19.721" v="5273" actId="21"/>
          <ac:graphicFrameMkLst>
            <pc:docMk/>
            <pc:sldMk cId="3247631306" sldId="304"/>
            <ac:graphicFrameMk id="7" creationId="{D8045F6E-6709-A82E-0240-25E6D1F4010C}"/>
          </ac:graphicFrameMkLst>
        </pc:graphicFrameChg>
      </pc:sldChg>
      <pc:sldChg chg="addSp delSp modSp add mod">
        <pc:chgData name="유빈 박" userId="633d3ea9e95b8259" providerId="LiveId" clId="{B1FA05FB-2B6D-4A0E-AB99-B212ED6373B0}" dt="2025-02-15T14:16:28.982" v="5792" actId="14100"/>
        <pc:sldMkLst>
          <pc:docMk/>
          <pc:sldMk cId="704199582" sldId="305"/>
        </pc:sldMkLst>
        <pc:spChg chg="add mod">
          <ac:chgData name="유빈 박" userId="633d3ea9e95b8259" providerId="LiveId" clId="{B1FA05FB-2B6D-4A0E-AB99-B212ED6373B0}" dt="2025-02-15T14:16:28.982" v="5792" actId="14100"/>
          <ac:spMkLst>
            <pc:docMk/>
            <pc:sldMk cId="704199582" sldId="305"/>
            <ac:spMk id="6" creationId="{A2B81534-07D5-05B9-6035-A69CF6A87890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7" creationId="{7F169C70-EB05-2588-EB7C-9E03BCC28AC9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2" creationId="{1788B42E-DCE9-2E55-1DEA-538F15A46778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4" creationId="{F4F5E4DB-B17F-4B5E-3217-7A60211B91A4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5" creationId="{DD299530-BA93-1C5E-6E98-9E90142B8E22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6" creationId="{5F39E860-53EA-BBF7-C32A-44349A4DB7DD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7" creationId="{91C272E1-7729-6345-EFAB-CC493D36DA52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8" creationId="{694B8005-3CEF-FCD0-7116-0DD94597523F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19" creationId="{364AD8A6-E77F-2DCA-E3A2-089A15597362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20" creationId="{E2684A9A-AE09-2B5E-4459-F3E8E2E8F0CF}"/>
          </ac:spMkLst>
        </pc:spChg>
        <pc:spChg chg="del">
          <ac:chgData name="유빈 박" userId="633d3ea9e95b8259" providerId="LiveId" clId="{B1FA05FB-2B6D-4A0E-AB99-B212ED6373B0}" dt="2025-02-15T14:14:37.228" v="5781" actId="478"/>
          <ac:spMkLst>
            <pc:docMk/>
            <pc:sldMk cId="704199582" sldId="305"/>
            <ac:spMk id="21" creationId="{98023310-0A39-B15E-6E3A-3D1CD716B1AA}"/>
          </ac:spMkLst>
        </pc:spChg>
        <pc:spChg chg="mod">
          <ac:chgData name="유빈 박" userId="633d3ea9e95b8259" providerId="LiveId" clId="{B1FA05FB-2B6D-4A0E-AB99-B212ED6373B0}" dt="2025-02-15T14:14:34.598" v="5780" actId="20577"/>
          <ac:spMkLst>
            <pc:docMk/>
            <pc:sldMk cId="704199582" sldId="305"/>
            <ac:spMk id="52" creationId="{489CD539-A8E7-2E6F-A993-073D6E2409DE}"/>
          </ac:spMkLst>
        </pc:spChg>
        <pc:graphicFrameChg chg="add mod modGraphic">
          <ac:chgData name="유빈 박" userId="633d3ea9e95b8259" providerId="LiveId" clId="{B1FA05FB-2B6D-4A0E-AB99-B212ED6373B0}" dt="2025-02-15T14:15:31.635" v="5787" actId="403"/>
          <ac:graphicFrameMkLst>
            <pc:docMk/>
            <pc:sldMk cId="704199582" sldId="305"/>
            <ac:graphicFrameMk id="2" creationId="{B5506EE0-80CC-19C4-8CA9-D5B0F77DFC3C}"/>
          </ac:graphicFrameMkLst>
        </pc:graphicFrameChg>
        <pc:picChg chg="add mod">
          <ac:chgData name="유빈 박" userId="633d3ea9e95b8259" providerId="LiveId" clId="{B1FA05FB-2B6D-4A0E-AB99-B212ED6373B0}" dt="2025-02-15T14:15:37.619" v="5789" actId="1076"/>
          <ac:picMkLst>
            <pc:docMk/>
            <pc:sldMk cId="704199582" sldId="305"/>
            <ac:picMk id="3" creationId="{DDBCBC40-3D6E-3303-79A5-04FAD62BEB8D}"/>
          </ac:picMkLst>
        </pc:picChg>
      </pc:sldChg>
      <pc:sldChg chg="addSp delSp modSp add mod">
        <pc:chgData name="유빈 박" userId="633d3ea9e95b8259" providerId="LiveId" clId="{B1FA05FB-2B6D-4A0E-AB99-B212ED6373B0}" dt="2025-02-16T09:50:51.224" v="6277" actId="14100"/>
        <pc:sldMkLst>
          <pc:docMk/>
          <pc:sldMk cId="1918910611" sldId="306"/>
        </pc:sldMkLst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5" creationId="{A754BEBF-D8F9-2562-3C90-C77C09AD1E23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6" creationId="{B132B411-8E98-B146-3774-1C14FD8E0B6A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8" creationId="{A7BD6532-E231-B79E-FB5D-D55ACF1E4448}"/>
          </ac:spMkLst>
        </pc:spChg>
        <pc:spChg chg="add del">
          <ac:chgData name="유빈 박" userId="633d3ea9e95b8259" providerId="LiveId" clId="{B1FA05FB-2B6D-4A0E-AB99-B212ED6373B0}" dt="2025-02-16T09:50:30.418" v="6270" actId="11529"/>
          <ac:spMkLst>
            <pc:docMk/>
            <pc:sldMk cId="1918910611" sldId="306"/>
            <ac:spMk id="9" creationId="{0192C502-B0BE-1FAC-DC78-0BD584290853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19" creationId="{5C3A88A8-F76C-39DB-6912-323CF8A71081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25" creationId="{17DB0F8D-76C9-3593-EF09-E1ADAB169EF6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53" creationId="{09D5AD73-C239-5AD1-43EE-A8C103B42A3C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73" creationId="{1F138EC3-5AEE-0D61-A5D4-2ADA17892FA0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75" creationId="{F0315DBB-26C6-952C-141D-B8F31ADB9814}"/>
          </ac:spMkLst>
        </pc:spChg>
        <pc:spChg chg="del">
          <ac:chgData name="유빈 박" userId="633d3ea9e95b8259" providerId="LiveId" clId="{B1FA05FB-2B6D-4A0E-AB99-B212ED6373B0}" dt="2025-02-16T09:50:17.140" v="6263" actId="478"/>
          <ac:spMkLst>
            <pc:docMk/>
            <pc:sldMk cId="1918910611" sldId="306"/>
            <ac:spMk id="88" creationId="{F45D213B-6189-F6B9-18D2-62CD808FDDB2}"/>
          </ac:spMkLst>
        </pc:spChg>
        <pc:graphicFrameChg chg="del">
          <ac:chgData name="유빈 박" userId="633d3ea9e95b8259" providerId="LiveId" clId="{B1FA05FB-2B6D-4A0E-AB99-B212ED6373B0}" dt="2025-02-16T09:50:17.140" v="6263" actId="478"/>
          <ac:graphicFrameMkLst>
            <pc:docMk/>
            <pc:sldMk cId="1918910611" sldId="306"/>
            <ac:graphicFrameMk id="7" creationId="{C10EE3A1-A196-1F2D-ED61-BFF508F7FA35}"/>
          </ac:graphicFrameMkLst>
        </pc:graphicFrameChg>
        <pc:graphicFrameChg chg="add mod modGraphic">
          <ac:chgData name="유빈 박" userId="633d3ea9e95b8259" providerId="LiveId" clId="{B1FA05FB-2B6D-4A0E-AB99-B212ED6373B0}" dt="2025-02-16T09:50:36.360" v="6273" actId="1076"/>
          <ac:graphicFrameMkLst>
            <pc:docMk/>
            <pc:sldMk cId="1918910611" sldId="306"/>
            <ac:graphicFrameMk id="10" creationId="{7F6D5CE8-4BAA-8D82-8B31-E925A92F79C2}"/>
          </ac:graphicFrameMkLst>
        </pc:graphicFrameChg>
        <pc:picChg chg="add mod">
          <ac:chgData name="유빈 박" userId="633d3ea9e95b8259" providerId="LiveId" clId="{B1FA05FB-2B6D-4A0E-AB99-B212ED6373B0}" dt="2025-02-16T09:50:22.904" v="6268" actId="1076"/>
          <ac:picMkLst>
            <pc:docMk/>
            <pc:sldMk cId="1918910611" sldId="306"/>
            <ac:picMk id="3" creationId="{F901024F-FF7C-1FDC-069E-989D2E9AA586}"/>
          </ac:picMkLst>
        </pc:picChg>
        <pc:cxnChg chg="add mod">
          <ac:chgData name="유빈 박" userId="633d3ea9e95b8259" providerId="LiveId" clId="{B1FA05FB-2B6D-4A0E-AB99-B212ED6373B0}" dt="2025-02-16T09:50:51.224" v="6277" actId="14100"/>
          <ac:cxnSpMkLst>
            <pc:docMk/>
            <pc:sldMk cId="1918910611" sldId="306"/>
            <ac:cxnSpMk id="12" creationId="{9DB8583C-4971-5ECC-E69F-9E892A69698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7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7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26931-C608-0EF2-1033-F535244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76286"/>
            <a:ext cx="10972800" cy="126691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lt"/>
              </a:rPr>
              <a:t>BigData</a:t>
            </a:r>
            <a:r>
              <a:rPr lang="fr-FR" altLang="ko-KR" sz="1200">
                <a:latin typeface="+mn-lt"/>
              </a:rPr>
              <a:t> </a:t>
            </a:r>
            <a:r>
              <a:rPr lang="fr-FR" altLang="ko-KR" sz="1200" dirty="0">
                <a:latin typeface="+mn-lt"/>
              </a:rPr>
              <a:t>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221712-BCDD-A64A-88D2-5B22624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83CDB-A31B-B187-0CDA-2FF3997B0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166" y="4686569"/>
            <a:ext cx="6400800" cy="176648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2025.02.18 (</a:t>
            </a:r>
            <a:r>
              <a:rPr lang="ko-KR" altLang="en-US" sz="1600" dirty="0"/>
              <a:t>화</a:t>
            </a:r>
            <a:r>
              <a:rPr lang="en-US" altLang="ko-KR" sz="16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박유빈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yubin11890@gmail.com</a:t>
            </a:r>
            <a:endParaRPr lang="ko-KR" altLang="en-US" sz="16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D7B867-58FC-0DB4-5386-F23DEE9C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6251"/>
            <a:ext cx="10972800" cy="1266914"/>
          </a:xfrm>
        </p:spPr>
        <p:txBody>
          <a:bodyPr>
            <a:normAutofit fontScale="90000"/>
          </a:bodyPr>
          <a:lstStyle/>
          <a:p>
            <a:r>
              <a:rPr lang="en-US" altLang="ko-KR" sz="1800" dirty="0"/>
              <a:t>2025 </a:t>
            </a:r>
            <a:r>
              <a:rPr lang="ko-KR" altLang="en-US" sz="1800" dirty="0"/>
              <a:t>공통세미나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PyG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Pytorch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Geomeric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ch10,11. </a:t>
            </a:r>
            <a:r>
              <a:rPr lang="en-US" altLang="ko-KR" sz="1800" dirty="0" err="1"/>
              <a:t>deepwalk</a:t>
            </a:r>
            <a:r>
              <a:rPr lang="en-US" altLang="ko-KR" sz="1800" dirty="0"/>
              <a:t> &amp; node2vec</a:t>
            </a:r>
            <a:br>
              <a:rPr lang="en-US" altLang="ko-KR" sz="1800" dirty="0"/>
            </a:br>
            <a:r>
              <a:rPr lang="en-US" altLang="ko-KR" sz="6000" dirty="0"/>
              <a:t>DEEPWALK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2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EE272-D554-4B8B-4B3C-C8E3B71C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8C8E4B43-6437-BA1F-1E04-4F1FB3C6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12" y="2410646"/>
            <a:ext cx="7126076" cy="18187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C76D5-EBCE-A732-A9E3-D3379C1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E817D-F85B-D228-009A-51D1A67B249D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How? : </a:t>
            </a:r>
            <a:r>
              <a:rPr lang="ko-KR" altLang="en-US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랜덤워크 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(2/3)</a:t>
            </a:r>
            <a:endParaRPr lang="en-US" altLang="ko-KR" sz="1800" b="1" dirty="0">
              <a:solidFill>
                <a:srgbClr val="297FD5"/>
              </a:solidFill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8091F-0F66-223F-2939-F3C9CE573C69}"/>
              </a:ext>
            </a:extLst>
          </p:cNvPr>
          <p:cNvSpPr txBox="1"/>
          <p:nvPr/>
        </p:nvSpPr>
        <p:spPr>
          <a:xfrm>
            <a:off x="740228" y="176681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랜덤워크의 수식적 표현</a:t>
            </a:r>
          </a:p>
        </p:txBody>
      </p:sp>
      <p:sp>
        <p:nvSpPr>
          <p:cNvPr id="11" name="제목 11">
            <a:extLst>
              <a:ext uri="{FF2B5EF4-FFF2-40B4-BE49-F238E27FC236}">
                <a16:creationId xmlns:a16="http://schemas.microsoft.com/office/drawing/2014/main" id="{B5EC5568-A40D-BE82-C86B-EC8C513DF38B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3DEFC-A096-A9E8-00A5-85ECC5AAA829}"/>
              </a:ext>
            </a:extLst>
          </p:cNvPr>
          <p:cNvSpPr txBox="1"/>
          <p:nvPr/>
        </p:nvSpPr>
        <p:spPr>
          <a:xfrm>
            <a:off x="2036893" y="3489724"/>
            <a:ext cx="3395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현재노드가</a:t>
            </a:r>
            <a:r>
              <a:rPr lang="ko-KR" altLang="en-US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 </a:t>
            </a:r>
            <a:r>
              <a:rPr lang="ko-KR" altLang="en-US" sz="1400" b="1" dirty="0" err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일때</a:t>
            </a:r>
            <a:r>
              <a:rPr lang="ko-KR" altLang="en-US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b="1" dirty="0" err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다음노드가</a:t>
            </a:r>
            <a:r>
              <a:rPr lang="ko-KR" altLang="en-US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</a:t>
            </a:r>
            <a:r>
              <a:rPr lang="ko-KR" altLang="en-US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 확률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BEE649-970E-FA08-5033-F0AC0EF75DDA}"/>
              </a:ext>
            </a:extLst>
          </p:cNvPr>
          <p:cNvSpPr txBox="1"/>
          <p:nvPr/>
        </p:nvSpPr>
        <p:spPr>
          <a:xfrm>
            <a:off x="4848592" y="28333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4927432-0CF1-900F-A621-380F271D8A57}"/>
              </a:ext>
            </a:extLst>
          </p:cNvPr>
          <p:cNvGrpSpPr/>
          <p:nvPr/>
        </p:nvGrpSpPr>
        <p:grpSpPr>
          <a:xfrm>
            <a:off x="6867709" y="2105371"/>
            <a:ext cx="4031939" cy="1102417"/>
            <a:chOff x="6512738" y="2275644"/>
            <a:chExt cx="4031939" cy="110241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179AA2-AF6C-1296-2110-C28CCA495204}"/>
                </a:ext>
              </a:extLst>
            </p:cNvPr>
            <p:cNvSpPr/>
            <p:nvPr/>
          </p:nvSpPr>
          <p:spPr>
            <a:xfrm>
              <a:off x="6512738" y="2805818"/>
              <a:ext cx="2012887" cy="572243"/>
            </a:xfrm>
            <a:prstGeom prst="rect">
              <a:avLst/>
            </a:prstGeom>
            <a:ln w="19050">
              <a:solidFill>
                <a:srgbClr val="999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8270E4-7598-F32C-7697-B612079C9620}"/>
                </a:ext>
              </a:extLst>
            </p:cNvPr>
            <p:cNvSpPr txBox="1"/>
            <p:nvPr/>
          </p:nvSpPr>
          <p:spPr>
            <a:xfrm>
              <a:off x="6961645" y="2275644"/>
              <a:ext cx="3583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r>
                <a:rPr lang="en-US" altLang="ko-KR" dirty="0">
                  <a:solidFill>
                    <a:srgbClr val="999949"/>
                  </a:solidFill>
                </a:rPr>
                <a:t>(</a:t>
              </a:r>
              <a:r>
                <a:rPr lang="en-US" altLang="ko-KR" dirty="0" err="1">
                  <a:solidFill>
                    <a:srgbClr val="999949"/>
                  </a:solidFill>
                </a:rPr>
                <a:t>u,v</a:t>
              </a:r>
              <a:r>
                <a:rPr lang="en-US" altLang="ko-KR" dirty="0">
                  <a:solidFill>
                    <a:srgbClr val="999949"/>
                  </a:solidFill>
                </a:rPr>
                <a:t>)</a:t>
              </a:r>
              <a:r>
                <a:rPr lang="ko-KR" altLang="en-US" dirty="0">
                  <a:solidFill>
                    <a:srgbClr val="999949"/>
                  </a:solidFill>
                </a:rPr>
                <a:t>가</a:t>
              </a:r>
              <a:r>
                <a:rPr lang="en-US" altLang="ko-KR" dirty="0">
                  <a:solidFill>
                    <a:srgbClr val="999949"/>
                  </a:solidFill>
                </a:rPr>
                <a:t> </a:t>
              </a:r>
              <a:r>
                <a:rPr lang="ko-KR" altLang="en-US" dirty="0">
                  <a:solidFill>
                    <a:srgbClr val="999949"/>
                  </a:solidFill>
                </a:rPr>
                <a:t>그래프의 </a:t>
              </a:r>
              <a:r>
                <a:rPr lang="ko-KR" altLang="en-US" dirty="0" err="1">
                  <a:solidFill>
                    <a:srgbClr val="999949"/>
                  </a:solidFill>
                </a:rPr>
                <a:t>엣지라면</a:t>
              </a:r>
              <a:endParaRPr lang="en-US" altLang="ko-KR" dirty="0">
                <a:solidFill>
                  <a:srgbClr val="999949"/>
                </a:solidFill>
              </a:endParaRPr>
            </a:p>
            <a:p>
              <a:r>
                <a:rPr lang="en-US" altLang="ko-KR" dirty="0">
                  <a:solidFill>
                    <a:srgbClr val="999949"/>
                  </a:solidFill>
                </a:rPr>
                <a:t>     == </a:t>
              </a:r>
              <a:r>
                <a:rPr lang="ko-KR" altLang="en-US" dirty="0">
                  <a:solidFill>
                    <a:srgbClr val="999949"/>
                  </a:solidFill>
                </a:rPr>
                <a:t>두 노드가 연결되어 있는 경우라면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1F6D7C9-5960-064D-989E-9A5E717438CB}"/>
              </a:ext>
            </a:extLst>
          </p:cNvPr>
          <p:cNvGrpSpPr/>
          <p:nvPr/>
        </p:nvGrpSpPr>
        <p:grpSpPr>
          <a:xfrm>
            <a:off x="4518538" y="3561810"/>
            <a:ext cx="5997933" cy="2300101"/>
            <a:chOff x="4163567" y="3732083"/>
            <a:chExt cx="5997933" cy="2300101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669A6EB-EE3B-4612-245A-9E1D32BBA71E}"/>
                </a:ext>
              </a:extLst>
            </p:cNvPr>
            <p:cNvGrpSpPr/>
            <p:nvPr/>
          </p:nvGrpSpPr>
          <p:grpSpPr>
            <a:xfrm>
              <a:off x="4163567" y="4500835"/>
              <a:ext cx="5997933" cy="1531349"/>
              <a:chOff x="4803827" y="4570726"/>
              <a:chExt cx="5997933" cy="1531349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F789FDB1-03DA-5F76-8574-CA2E2423B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5507" y="4882705"/>
                <a:ext cx="885949" cy="1219370"/>
              </a:xfrm>
              <a:prstGeom prst="rect">
                <a:avLst/>
              </a:prstGeom>
              <a:noFill/>
              <a:ln w="12700">
                <a:solidFill>
                  <a:srgbClr val="0D0DFF"/>
                </a:solidFill>
                <a:headEnd type="oval" w="med" len="med"/>
                <a:tailEnd type="oval" w="med" len="med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4C9B42-C4B3-1B5F-A9AA-5A4E8A267BA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4310" y="4882705"/>
                    <a:ext cx="49674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b="1">
                        <a:solidFill>
                          <a:srgbClr val="297FD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defRPr>
                    </a:lvl1pPr>
                  </a:lstStyle>
                  <a:p>
                    <a:r>
                      <a:rPr lang="en-US" altLang="ko-KR" dirty="0"/>
                      <a:t>Transition property</a:t>
                    </a:r>
                  </a:p>
                  <a:p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노드</a:t>
                    </a:r>
                    <a:r>
                      <a:rPr lang="en-US" altLang="ko-KR" dirty="0"/>
                      <a:t>u</a:t>
                    </a:r>
                    <a:r>
                      <a:rPr lang="ko-KR" altLang="en-US" dirty="0"/>
                      <a:t>에서 노드</a:t>
                    </a:r>
                    <a:r>
                      <a:rPr lang="en-US" altLang="ko-KR" dirty="0"/>
                      <a:t>v</a:t>
                    </a:r>
                    <a:r>
                      <a:rPr lang="ko-KR" altLang="en-US" dirty="0"/>
                      <a:t>로의 전이 확률</a:t>
                    </a:r>
                    <a:r>
                      <a:rPr lang="en-US" altLang="ko-KR" dirty="0"/>
                      <a:t>  (</a:t>
                    </a:r>
                    <a:r>
                      <a:rPr lang="ko-KR" altLang="en-US" dirty="0"/>
                      <a:t>가중치 행렬에서는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𝒖𝒗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4C9B42-C4B3-1B5F-A9AA-5A4E8A267B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4310" y="4882705"/>
                    <a:ext cx="496745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8" t="-235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17585D-696E-40DC-761E-4A40A6831A5A}"/>
                  </a:ext>
                </a:extLst>
              </p:cNvPr>
              <p:cNvSpPr txBox="1"/>
              <p:nvPr/>
            </p:nvSpPr>
            <p:spPr>
              <a:xfrm>
                <a:off x="5834310" y="5578855"/>
                <a:ext cx="3645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b="1">
                    <a:solidFill>
                      <a:srgbClr val="297FD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defRPr>
                </a:lvl1pPr>
              </a:lstStyle>
              <a:p>
                <a:r>
                  <a:rPr lang="en-US" altLang="ko-KR" dirty="0" err="1"/>
                  <a:t>Normalizaion</a:t>
                </a:r>
                <a:r>
                  <a:rPr lang="en-US" altLang="ko-KR" dirty="0"/>
                  <a:t> vector (</a:t>
                </a:r>
                <a:r>
                  <a:rPr lang="ko-KR" altLang="en-US" dirty="0"/>
                  <a:t>정규화 계수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: </a:t>
                </a:r>
                <a:r>
                  <a:rPr lang="ko-KR" altLang="en-US" dirty="0"/>
                  <a:t>전체 확률의 합이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되도록 조정하는 값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875CE-8629-8CA6-623B-ABB8878C553F}"/>
                  </a:ext>
                </a:extLst>
              </p:cNvPr>
              <p:cNvSpPr txBox="1"/>
              <p:nvPr/>
            </p:nvSpPr>
            <p:spPr>
              <a:xfrm>
                <a:off x="4803827" y="4570726"/>
                <a:ext cx="17459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400" b="1">
                    <a:solidFill>
                      <a:srgbClr val="297FD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rgbClr val="0D0DFF"/>
                    </a:solidFill>
                  </a:rPr>
                  <a:t>다음노드로</a:t>
                </a:r>
                <a:r>
                  <a:rPr lang="ko-KR" altLang="en-US" dirty="0">
                    <a:solidFill>
                      <a:srgbClr val="0D0DFF"/>
                    </a:solidFill>
                  </a:rPr>
                  <a:t> 갈 확률</a:t>
                </a: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092A6465-6B23-157A-DD24-509E70E7F468}"/>
                </a:ext>
              </a:extLst>
            </p:cNvPr>
            <p:cNvCxnSpPr>
              <a:cxnSpLocks/>
              <a:endCxn id="53" idx="3"/>
            </p:cNvCxnSpPr>
            <p:nvPr/>
          </p:nvCxnSpPr>
          <p:spPr bwMode="auto">
            <a:xfrm rot="5400000">
              <a:off x="5577333" y="4064308"/>
              <a:ext cx="922642" cy="258191"/>
            </a:xfrm>
            <a:prstGeom prst="bentConnector2">
              <a:avLst/>
            </a:prstGeom>
            <a:noFill/>
            <a:ln w="12700">
              <a:solidFill>
                <a:srgbClr val="0D0DFF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F5680CE-F0C5-80C2-9256-58138B366573}"/>
              </a:ext>
            </a:extLst>
          </p:cNvPr>
          <p:cNvGrpSpPr/>
          <p:nvPr/>
        </p:nvGrpSpPr>
        <p:grpSpPr>
          <a:xfrm>
            <a:off x="2193232" y="4586805"/>
            <a:ext cx="1608393" cy="968020"/>
            <a:chOff x="9111117" y="2073516"/>
            <a:chExt cx="1841864" cy="1108536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A6CC446-55D1-206A-3803-751E9B743E1A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solidFill>
              <a:srgbClr val="297FD5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AB40AF9-4C4D-03A9-C1C8-C804F76C4FC1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F32D73D-92A7-55F6-F750-442B2E524970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35718F-267F-10EC-583F-2EA1DAB85D74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CB06562-F667-29C0-01F9-BB6752852310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A979A83-8139-09F8-BC56-65283184550A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17F18C6-3488-A066-D1D6-BDE1594AAB06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5872AAD-E00D-EE07-5420-473F7B901DC6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DAE207C-650D-4C93-371D-4EEA745CB000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DF1A74B-5AD0-6287-75A6-D4A04010F6B4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5764E7-8612-0A8E-5452-866C7E1C878E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382F066-2456-6321-95F5-8F46954A6D6E}"/>
              </a:ext>
            </a:extLst>
          </p:cNvPr>
          <p:cNvSpPr txBox="1"/>
          <p:nvPr/>
        </p:nvSpPr>
        <p:spPr>
          <a:xfrm>
            <a:off x="2215054" y="4224120"/>
            <a:ext cx="37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6D5E52-CD47-8F51-4F10-5EC8F43DBD86}"/>
              </a:ext>
            </a:extLst>
          </p:cNvPr>
          <p:cNvSpPr txBox="1"/>
          <p:nvPr/>
        </p:nvSpPr>
        <p:spPr>
          <a:xfrm>
            <a:off x="2849548" y="4216443"/>
            <a:ext cx="37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1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6BA7E-070B-A342-1C0D-EAD93F50B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46963E3C-282A-D1A9-D927-E26BDEE6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96" y="2480825"/>
            <a:ext cx="7126076" cy="18187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8C19A-3A10-B534-EBA6-A26D0C61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0834C-7805-C261-B94F-456B4CF7317D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How? : </a:t>
            </a:r>
            <a:r>
              <a:rPr lang="ko-KR" altLang="en-US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랜덤워크 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(2/3)</a:t>
            </a:r>
            <a:endParaRPr lang="en-US" altLang="ko-KR" sz="1800" b="1" dirty="0">
              <a:solidFill>
                <a:srgbClr val="297FD5"/>
              </a:solidFill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44A93-41D6-D04A-8763-18AF741AEDA8}"/>
              </a:ext>
            </a:extLst>
          </p:cNvPr>
          <p:cNvSpPr txBox="1"/>
          <p:nvPr/>
        </p:nvSpPr>
        <p:spPr>
          <a:xfrm>
            <a:off x="740228" y="176681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랜덤워크의 수식적 표현</a:t>
            </a:r>
          </a:p>
        </p:txBody>
      </p:sp>
      <p:sp>
        <p:nvSpPr>
          <p:cNvPr id="11" name="제목 11">
            <a:extLst>
              <a:ext uri="{FF2B5EF4-FFF2-40B4-BE49-F238E27FC236}">
                <a16:creationId xmlns:a16="http://schemas.microsoft.com/office/drawing/2014/main" id="{4FD54A0C-271F-E64F-A9DD-507FE79FD17B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6F4039-619E-4C57-2CA2-9E733002663B}"/>
              </a:ext>
            </a:extLst>
          </p:cNvPr>
          <p:cNvSpPr txBox="1"/>
          <p:nvPr/>
        </p:nvSpPr>
        <p:spPr>
          <a:xfrm>
            <a:off x="4493621" y="30035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DE5089-0843-F6CB-C56B-B7F364F6E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40965"/>
              </p:ext>
            </p:extLst>
          </p:nvPr>
        </p:nvGraphicFramePr>
        <p:xfrm>
          <a:off x="1217022" y="4675043"/>
          <a:ext cx="10019211" cy="146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737">
                  <a:extLst>
                    <a:ext uri="{9D8B030D-6E8A-4147-A177-3AD203B41FA5}">
                      <a16:colId xmlns:a16="http://schemas.microsoft.com/office/drawing/2014/main" val="1422950245"/>
                    </a:ext>
                  </a:extLst>
                </a:gridCol>
                <a:gridCol w="3339737">
                  <a:extLst>
                    <a:ext uri="{9D8B030D-6E8A-4147-A177-3AD203B41FA5}">
                      <a16:colId xmlns:a16="http://schemas.microsoft.com/office/drawing/2014/main" val="3224822276"/>
                    </a:ext>
                  </a:extLst>
                </a:gridCol>
                <a:gridCol w="3339737">
                  <a:extLst>
                    <a:ext uri="{9D8B030D-6E8A-4147-A177-3AD203B41FA5}">
                      <a16:colId xmlns:a16="http://schemas.microsoft.com/office/drawing/2014/main" val="21334064"/>
                    </a:ext>
                  </a:extLst>
                </a:gridCol>
              </a:tblGrid>
              <a:tr h="4326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deepwalk</a:t>
                      </a:r>
                      <a:endParaRPr lang="ko-KR" altLang="en-US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node2vec</a:t>
                      </a:r>
                      <a:endParaRPr lang="ko-KR" altLang="en-US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10136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고정</a:t>
                      </a:r>
                      <a:endParaRPr lang="en-US" altLang="ko-KR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파라미터화</a:t>
                      </a:r>
                      <a:endParaRPr lang="en-US" altLang="ko-KR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79491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walk</a:t>
                      </a:r>
                      <a:endParaRPr lang="ko-KR" altLang="en-US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1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Unbiased</a:t>
                      </a: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randon</a:t>
                      </a: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walk)</a:t>
                      </a:r>
                      <a:endParaRPr lang="ko-KR" altLang="en-US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600" b="1" kern="12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biased</a:t>
                      </a: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randon</a:t>
                      </a:r>
                      <a:r>
                        <a:rPr lang="en-US" altLang="ko-KR" sz="16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walk)</a:t>
                      </a:r>
                      <a:endParaRPr lang="ko-KR" altLang="en-US" sz="16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8241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AB0215-6D64-B456-2C63-44FCF6B109EA}"/>
              </a:ext>
            </a:extLst>
          </p:cNvPr>
          <p:cNvSpPr/>
          <p:nvPr/>
        </p:nvSpPr>
        <p:spPr>
          <a:xfrm>
            <a:off x="6898502" y="2620028"/>
            <a:ext cx="602024" cy="408612"/>
          </a:xfrm>
          <a:prstGeom prst="rect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8F1474-FC1D-7C32-05A2-C0F30858AF10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 bwMode="auto">
          <a:xfrm rot="10800000" flipV="1">
            <a:off x="1217022" y="2824333"/>
            <a:ext cx="5681480" cy="2582959"/>
          </a:xfrm>
          <a:prstGeom prst="bentConnector3">
            <a:avLst>
              <a:gd name="adj1" fmla="val 104024"/>
            </a:avLst>
          </a:prstGeom>
          <a:ln w="38100">
            <a:solidFill>
              <a:schemeClr val="accent5"/>
            </a:solidFill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98BDBCE-D85D-2BB8-A243-9B9FAA93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0" r="1"/>
          <a:stretch/>
        </p:blipFill>
        <p:spPr>
          <a:xfrm>
            <a:off x="2542175" y="5153660"/>
            <a:ext cx="548641" cy="4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1763-9DC4-F745-58A8-C7160AFCF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97D95D-2229-11F7-136E-71A1693A03B6}"/>
              </a:ext>
            </a:extLst>
          </p:cNvPr>
          <p:cNvSpPr/>
          <p:nvPr/>
        </p:nvSpPr>
        <p:spPr>
          <a:xfrm>
            <a:off x="2980145" y="2148320"/>
            <a:ext cx="6231710" cy="3805195"/>
          </a:xfrm>
          <a:prstGeom prst="roundRect">
            <a:avLst/>
          </a:prstGeom>
          <a:solidFill>
            <a:schemeClr val="bg1"/>
          </a:solidFill>
          <a:ln>
            <a:noFill/>
            <a:tailEnd type="triangle"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FADD5-D0C8-65E6-8C5C-7F13636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551AC0C-118D-8E90-B5A2-6AB09769DB23}"/>
              </a:ext>
            </a:extLst>
          </p:cNvPr>
          <p:cNvSpPr/>
          <p:nvPr/>
        </p:nvSpPr>
        <p:spPr>
          <a:xfrm>
            <a:off x="2304163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0F6B2F-3A61-0DF4-35FC-C866257D23E7}"/>
              </a:ext>
            </a:extLst>
          </p:cNvPr>
          <p:cNvGrpSpPr/>
          <p:nvPr/>
        </p:nvGrpSpPr>
        <p:grpSpPr>
          <a:xfrm>
            <a:off x="9060931" y="2254012"/>
            <a:ext cx="3643447" cy="3163818"/>
            <a:chOff x="8166219" y="2241014"/>
            <a:chExt cx="3643447" cy="3163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2C0CAA-99A2-FA44-2BFC-1EF93D5C87CD}"/>
                </a:ext>
              </a:extLst>
            </p:cNvPr>
            <p:cNvSpPr/>
            <p:nvPr/>
          </p:nvSpPr>
          <p:spPr>
            <a:xfrm>
              <a:off x="9425888" y="3337708"/>
              <a:ext cx="1124111" cy="1404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A725A1-3D61-5C2E-B320-C69B942905CC}"/>
                </a:ext>
              </a:extLst>
            </p:cNvPr>
            <p:cNvSpPr txBox="1"/>
            <p:nvPr/>
          </p:nvSpPr>
          <p:spPr>
            <a:xfrm>
              <a:off x="8166219" y="2241014"/>
              <a:ext cx="3643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OUTPUT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NODE EMBEDDING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MATRIX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38CC7B-47C5-204F-FACE-A9B4988E5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2385" y="5085899"/>
              <a:ext cx="1191116" cy="318933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6786AE-DBCE-8187-7630-7C52DBC0ADA0}"/>
              </a:ext>
            </a:extLst>
          </p:cNvPr>
          <p:cNvSpPr/>
          <p:nvPr/>
        </p:nvSpPr>
        <p:spPr>
          <a:xfrm>
            <a:off x="3643464" y="3148707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6A66E6-5135-67C6-28EE-D7E2289654F3}"/>
              </a:ext>
            </a:extLst>
          </p:cNvPr>
          <p:cNvSpPr/>
          <p:nvPr/>
        </p:nvSpPr>
        <p:spPr>
          <a:xfrm>
            <a:off x="4148289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A4A838-3554-7B95-5A3F-CDE2A68725DF}"/>
              </a:ext>
            </a:extLst>
          </p:cNvPr>
          <p:cNvSpPr/>
          <p:nvPr/>
        </p:nvSpPr>
        <p:spPr>
          <a:xfrm>
            <a:off x="4653114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C5619-81D9-1B3B-2E21-511A27683192}"/>
              </a:ext>
            </a:extLst>
          </p:cNvPr>
          <p:cNvSpPr/>
          <p:nvPr/>
        </p:nvSpPr>
        <p:spPr>
          <a:xfrm>
            <a:off x="5157939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84BCA-DB9C-41F6-240D-AC4D455F8453}"/>
              </a:ext>
            </a:extLst>
          </p:cNvPr>
          <p:cNvSpPr txBox="1"/>
          <p:nvPr/>
        </p:nvSpPr>
        <p:spPr>
          <a:xfrm>
            <a:off x="3269121" y="2597743"/>
            <a:ext cx="2492990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1.</a:t>
            </a:r>
            <a:r>
              <a:rPr lang="ko-KR" altLang="en-US" sz="1600" dirty="0">
                <a:solidFill>
                  <a:schemeClr val="accent2"/>
                </a:solidFill>
              </a:rPr>
              <a:t> 랜덤 워크 시퀀스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A385A-43C2-484E-E1DD-FDCB3667D829}"/>
              </a:ext>
            </a:extLst>
          </p:cNvPr>
          <p:cNvSpPr txBox="1"/>
          <p:nvPr/>
        </p:nvSpPr>
        <p:spPr>
          <a:xfrm>
            <a:off x="5920489" y="2564468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27E2D536-C8D7-E23C-3931-840EB9509203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91DA43-C76C-1651-188E-278C84F837D9}"/>
              </a:ext>
            </a:extLst>
          </p:cNvPr>
          <p:cNvSpPr txBox="1"/>
          <p:nvPr/>
        </p:nvSpPr>
        <p:spPr>
          <a:xfrm>
            <a:off x="123969" y="2314321"/>
            <a:ext cx="2650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INPUT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GRAPH DATA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8CFDA78-4A8B-1BDA-DE82-F47824FB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884149" y="4769837"/>
            <a:ext cx="823163" cy="26555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90E6A2DC-3346-F623-517B-7784B3CADE9F}"/>
              </a:ext>
            </a:extLst>
          </p:cNvPr>
          <p:cNvGrpSpPr/>
          <p:nvPr/>
        </p:nvGrpSpPr>
        <p:grpSpPr>
          <a:xfrm>
            <a:off x="492080" y="3277533"/>
            <a:ext cx="1952826" cy="1175319"/>
            <a:chOff x="9111117" y="2073516"/>
            <a:chExt cx="1841864" cy="110853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DA425A0-5973-DF50-F5E0-16E213E5725D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A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560365D-0A44-FDB1-B1D2-2FD0397B822F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846D253-2B04-43B6-0323-D5859D39DDC1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9A2219C-1DA1-9BED-D41C-EF90105CA035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D321045-9362-3169-F22D-AB4F0F1F04DE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8CA52CC-EF0B-8344-B657-671998E44E5A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242491B-0239-5142-89BB-3009BB3FF93F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A86511D-674C-2033-47B5-D16DF90FE2FC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8913DE6-3689-70C3-58D5-69CC159FF36A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63CCE82-B415-DB87-ECC5-A162B23853B3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2B811D2-9004-8A0E-EF16-7CD43481B284}"/>
                </a:ext>
              </a:extLst>
            </p:cNvPr>
            <p:cNvCxnSpPr>
              <a:cxnSpLocks/>
              <a:stCxn id="79" idx="3"/>
              <a:endCxn id="78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C742DF5-D9B3-CBE7-54B4-ACB1CA639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33610"/>
              </p:ext>
            </p:extLst>
          </p:nvPr>
        </p:nvGraphicFramePr>
        <p:xfrm>
          <a:off x="10484688" y="3103947"/>
          <a:ext cx="795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FC4509A-B340-CDC1-0619-DB5C81DC0731}"/>
              </a:ext>
            </a:extLst>
          </p:cNvPr>
          <p:cNvSpPr/>
          <p:nvPr/>
        </p:nvSpPr>
        <p:spPr>
          <a:xfrm>
            <a:off x="9444649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6D7203-E6E0-6310-BE52-40B0EFC70035}"/>
              </a:ext>
            </a:extLst>
          </p:cNvPr>
          <p:cNvSpPr/>
          <p:nvPr/>
        </p:nvSpPr>
        <p:spPr>
          <a:xfrm>
            <a:off x="3643464" y="3580856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9D0433-DB77-FA84-9E2F-386E16DDB395}"/>
              </a:ext>
            </a:extLst>
          </p:cNvPr>
          <p:cNvSpPr/>
          <p:nvPr/>
        </p:nvSpPr>
        <p:spPr>
          <a:xfrm>
            <a:off x="4148289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B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DB287E-D677-C06B-7AAC-8E0CC16F0C1E}"/>
              </a:ext>
            </a:extLst>
          </p:cNvPr>
          <p:cNvSpPr/>
          <p:nvPr/>
        </p:nvSpPr>
        <p:spPr>
          <a:xfrm>
            <a:off x="4653114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66A570-197C-6F07-56E9-7E0A37EBCC9E}"/>
              </a:ext>
            </a:extLst>
          </p:cNvPr>
          <p:cNvSpPr/>
          <p:nvPr/>
        </p:nvSpPr>
        <p:spPr>
          <a:xfrm>
            <a:off x="5157939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C53755C-9C23-AE6A-A8FA-54ED9D93CDC3}"/>
              </a:ext>
            </a:extLst>
          </p:cNvPr>
          <p:cNvSpPr/>
          <p:nvPr/>
        </p:nvSpPr>
        <p:spPr>
          <a:xfrm>
            <a:off x="3643464" y="4013005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0E5515B-5BBE-EDE1-11EA-C359C49F0856}"/>
              </a:ext>
            </a:extLst>
          </p:cNvPr>
          <p:cNvSpPr/>
          <p:nvPr/>
        </p:nvSpPr>
        <p:spPr>
          <a:xfrm>
            <a:off x="4148289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A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96C7C84-5502-7150-AF2D-971A17D6CB56}"/>
              </a:ext>
            </a:extLst>
          </p:cNvPr>
          <p:cNvSpPr/>
          <p:nvPr/>
        </p:nvSpPr>
        <p:spPr>
          <a:xfrm>
            <a:off x="4653114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897022-274B-2989-7D2E-151424537376}"/>
              </a:ext>
            </a:extLst>
          </p:cNvPr>
          <p:cNvSpPr/>
          <p:nvPr/>
        </p:nvSpPr>
        <p:spPr>
          <a:xfrm>
            <a:off x="5157939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48DC1A1-9B43-D0BC-5FDE-4B185C4B042C}"/>
              </a:ext>
            </a:extLst>
          </p:cNvPr>
          <p:cNvSpPr/>
          <p:nvPr/>
        </p:nvSpPr>
        <p:spPr>
          <a:xfrm>
            <a:off x="3643464" y="4445154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6565D7-9849-024C-6F3F-65ED74E51CF1}"/>
              </a:ext>
            </a:extLst>
          </p:cNvPr>
          <p:cNvSpPr/>
          <p:nvPr/>
        </p:nvSpPr>
        <p:spPr>
          <a:xfrm>
            <a:off x="4148289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4352DF-D1DB-43B5-1508-D32644B2B13F}"/>
              </a:ext>
            </a:extLst>
          </p:cNvPr>
          <p:cNvSpPr/>
          <p:nvPr/>
        </p:nvSpPr>
        <p:spPr>
          <a:xfrm>
            <a:off x="4653114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8E9CA23-7A5E-D608-A43B-41AF23AD75F8}"/>
              </a:ext>
            </a:extLst>
          </p:cNvPr>
          <p:cNvSpPr/>
          <p:nvPr/>
        </p:nvSpPr>
        <p:spPr>
          <a:xfrm>
            <a:off x="5157939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C17F77-F161-D41C-CB55-B9021048AAB1}"/>
              </a:ext>
            </a:extLst>
          </p:cNvPr>
          <p:cNvSpPr/>
          <p:nvPr/>
        </p:nvSpPr>
        <p:spPr>
          <a:xfrm>
            <a:off x="3643464" y="4877303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A1D3128-219F-1D24-723F-BF29140D0E02}"/>
              </a:ext>
            </a:extLst>
          </p:cNvPr>
          <p:cNvSpPr/>
          <p:nvPr/>
        </p:nvSpPr>
        <p:spPr>
          <a:xfrm>
            <a:off x="4148289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A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61EAA3-9BBF-2776-6FAB-D5D2C7A19DD5}"/>
              </a:ext>
            </a:extLst>
          </p:cNvPr>
          <p:cNvSpPr/>
          <p:nvPr/>
        </p:nvSpPr>
        <p:spPr>
          <a:xfrm>
            <a:off x="4653114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ADF973-A506-D6BE-36CE-DC4813DD76EA}"/>
              </a:ext>
            </a:extLst>
          </p:cNvPr>
          <p:cNvSpPr/>
          <p:nvPr/>
        </p:nvSpPr>
        <p:spPr>
          <a:xfrm>
            <a:off x="5157939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B2518-9442-5529-7809-3EF5363444FE}"/>
              </a:ext>
            </a:extLst>
          </p:cNvPr>
          <p:cNvSpPr txBox="1"/>
          <p:nvPr/>
        </p:nvSpPr>
        <p:spPr>
          <a:xfrm>
            <a:off x="2799409" y="1459490"/>
            <a:ext cx="6352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accent6"/>
                </a:solidFill>
                <a:latin typeface="+mj-ea"/>
                <a:ea typeface="+mj-ea"/>
              </a:rPr>
              <a:t>DeepWalk</a:t>
            </a:r>
            <a:endParaRPr lang="ko-KR" altLang="en-US" sz="3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92969AB-7CBC-4CFD-B1DA-20315CE9BF7E}"/>
              </a:ext>
            </a:extLst>
          </p:cNvPr>
          <p:cNvSpPr/>
          <p:nvPr/>
        </p:nvSpPr>
        <p:spPr>
          <a:xfrm>
            <a:off x="5676893" y="3125261"/>
            <a:ext cx="681776" cy="338554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27ACD2-F003-138F-CF41-18B193F67A2F}"/>
              </a:ext>
            </a:extLst>
          </p:cNvPr>
          <p:cNvGrpSpPr/>
          <p:nvPr/>
        </p:nvGrpSpPr>
        <p:grpSpPr>
          <a:xfrm>
            <a:off x="7297752" y="4065405"/>
            <a:ext cx="1371252" cy="1653023"/>
            <a:chOff x="7297752" y="4065405"/>
            <a:chExt cx="1371252" cy="1653023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3828196-4F93-0E4C-1310-D624876C863C}"/>
                </a:ext>
              </a:extLst>
            </p:cNvPr>
            <p:cNvSpPr/>
            <p:nvPr/>
          </p:nvSpPr>
          <p:spPr>
            <a:xfrm>
              <a:off x="7297752" y="4524123"/>
              <a:ext cx="222677" cy="271944"/>
            </a:xfrm>
            <a:prstGeom prst="rightArrow">
              <a:avLst>
                <a:gd name="adj1" fmla="val 50000"/>
                <a:gd name="adj2" fmla="val 54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7ED2222-4760-8003-962B-9D0EB4BDBD54}"/>
                </a:ext>
              </a:extLst>
            </p:cNvPr>
            <p:cNvSpPr/>
            <p:nvPr/>
          </p:nvSpPr>
          <p:spPr>
            <a:xfrm>
              <a:off x="7629650" y="4065405"/>
              <a:ext cx="974272" cy="121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589570-025D-EC87-8949-51CE5A81A11F}"/>
                </a:ext>
              </a:extLst>
            </p:cNvPr>
            <p:cNvSpPr txBox="1"/>
            <p:nvPr/>
          </p:nvSpPr>
          <p:spPr>
            <a:xfrm>
              <a:off x="7629650" y="5349096"/>
              <a:ext cx="1039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1" hangingPunct="1"/>
              <a:r>
                <a:rPr lang="en-US" altLang="ko-KR" b="1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 </a:t>
              </a:r>
              <a:endParaRPr kumimoji="0" lang="ko-KR" altLang="en-US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39DB9C90-4D4D-0FEA-FFA5-38344158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38099"/>
              </p:ext>
            </p:extLst>
          </p:nvPr>
        </p:nvGraphicFramePr>
        <p:xfrm>
          <a:off x="7718819" y="3950047"/>
          <a:ext cx="795934" cy="147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2445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DDDB9FC-34B0-A5EE-D791-FFE13FE9033C}"/>
              </a:ext>
            </a:extLst>
          </p:cNvPr>
          <p:cNvSpPr txBox="1"/>
          <p:nvPr/>
        </p:nvSpPr>
        <p:spPr>
          <a:xfrm>
            <a:off x="5979747" y="4164904"/>
            <a:ext cx="15065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중심노드</a:t>
            </a:r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주변노드</a:t>
            </a:r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쌍</a:t>
            </a:r>
            <a:endParaRPr lang="en-US" altLang="ko-KR" sz="10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(A,D)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(D,A)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(D,E)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(D,E)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831A98-0EBD-E2D6-D302-50882CEF2439}"/>
              </a:ext>
            </a:extLst>
          </p:cNvPr>
          <p:cNvGrpSpPr/>
          <p:nvPr/>
        </p:nvGrpSpPr>
        <p:grpSpPr>
          <a:xfrm>
            <a:off x="6401209" y="3065284"/>
            <a:ext cx="2058973" cy="679731"/>
            <a:chOff x="4562049" y="3536766"/>
            <a:chExt cx="2058973" cy="67973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80060C-4150-C800-5EF9-4E4637243A44}"/>
                </a:ext>
              </a:extLst>
            </p:cNvPr>
            <p:cNvGrpSpPr/>
            <p:nvPr/>
          </p:nvGrpSpPr>
          <p:grpSpPr>
            <a:xfrm>
              <a:off x="4700262" y="3595325"/>
              <a:ext cx="1920760" cy="319917"/>
              <a:chOff x="4821564" y="3395234"/>
              <a:chExt cx="1920760" cy="319917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03B5FA9F-4873-3590-48FD-0E582E77DEF5}"/>
                  </a:ext>
                </a:extLst>
              </p:cNvPr>
              <p:cNvSpPr/>
              <p:nvPr/>
            </p:nvSpPr>
            <p:spPr>
              <a:xfrm>
                <a:off x="482156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A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5D977FD5-0F8B-3D11-F77C-5A5FA29FA8DD}"/>
                  </a:ext>
                </a:extLst>
              </p:cNvPr>
              <p:cNvSpPr/>
              <p:nvPr/>
            </p:nvSpPr>
            <p:spPr>
              <a:xfrm>
                <a:off x="532638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D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0E32DD1A-DBE0-2A02-B175-4D17FF780DD9}"/>
                  </a:ext>
                </a:extLst>
              </p:cNvPr>
              <p:cNvSpPr/>
              <p:nvPr/>
            </p:nvSpPr>
            <p:spPr>
              <a:xfrm>
                <a:off x="583121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AC94D099-3A39-72AB-273E-4B37FF1C465B}"/>
                  </a:ext>
                </a:extLst>
              </p:cNvPr>
              <p:cNvSpPr/>
              <p:nvPr/>
            </p:nvSpPr>
            <p:spPr>
              <a:xfrm>
                <a:off x="633603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B6EAC34-75A6-B4DA-34C2-26A9D6AB1FB2}"/>
                </a:ext>
              </a:extLst>
            </p:cNvPr>
            <p:cNvSpPr/>
            <p:nvPr/>
          </p:nvSpPr>
          <p:spPr>
            <a:xfrm>
              <a:off x="4645011" y="3536766"/>
              <a:ext cx="1036258" cy="444137"/>
            </a:xfrm>
            <a:prstGeom prst="rect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2C2CD1C-3E88-229C-18BB-0B168FAD73C3}"/>
                </a:ext>
              </a:extLst>
            </p:cNvPr>
            <p:cNvSpPr txBox="1"/>
            <p:nvPr/>
          </p:nvSpPr>
          <p:spPr>
            <a:xfrm>
              <a:off x="4562049" y="3970276"/>
              <a:ext cx="123621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Sliding window</a:t>
              </a:r>
              <a:endPara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7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0F54E-8F1E-B939-452C-E662AF21A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50A39A2-B6ED-B9BC-C8CF-D2BB45011FA3}"/>
              </a:ext>
            </a:extLst>
          </p:cNvPr>
          <p:cNvSpPr/>
          <p:nvPr/>
        </p:nvSpPr>
        <p:spPr>
          <a:xfrm>
            <a:off x="2980145" y="2148320"/>
            <a:ext cx="6231710" cy="3805195"/>
          </a:xfrm>
          <a:prstGeom prst="roundRect">
            <a:avLst/>
          </a:prstGeom>
          <a:solidFill>
            <a:schemeClr val="bg1"/>
          </a:solidFill>
          <a:ln>
            <a:noFill/>
            <a:tailEnd type="triangle"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BF101-A0D6-87C2-253C-8AF4A9D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6D7EA85-4BEE-4A6F-0644-9C85D1A7094B}"/>
              </a:ext>
            </a:extLst>
          </p:cNvPr>
          <p:cNvSpPr/>
          <p:nvPr/>
        </p:nvSpPr>
        <p:spPr>
          <a:xfrm>
            <a:off x="2304163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617D3E-03DE-4990-1C4A-EAD3F71C1E30}"/>
              </a:ext>
            </a:extLst>
          </p:cNvPr>
          <p:cNvGrpSpPr/>
          <p:nvPr/>
        </p:nvGrpSpPr>
        <p:grpSpPr>
          <a:xfrm>
            <a:off x="9060931" y="2254012"/>
            <a:ext cx="3643447" cy="3163818"/>
            <a:chOff x="8166219" y="2241014"/>
            <a:chExt cx="3643447" cy="3163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5A34696-2ADD-87BC-3881-65F6C5F6DA5C}"/>
                </a:ext>
              </a:extLst>
            </p:cNvPr>
            <p:cNvSpPr/>
            <p:nvPr/>
          </p:nvSpPr>
          <p:spPr>
            <a:xfrm>
              <a:off x="9425888" y="3337708"/>
              <a:ext cx="1124111" cy="1404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9B9143-FBE7-9516-A0FC-D675A20E8373}"/>
                </a:ext>
              </a:extLst>
            </p:cNvPr>
            <p:cNvSpPr txBox="1"/>
            <p:nvPr/>
          </p:nvSpPr>
          <p:spPr>
            <a:xfrm>
              <a:off x="8166219" y="2241014"/>
              <a:ext cx="3643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OUTPUT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NODE EMBEDDING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MATRIX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D99C386-CF5D-09D8-8E0D-FEC55099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2385" y="5085899"/>
              <a:ext cx="1191116" cy="31893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4591C1-AB2C-7BAD-EC68-DFE7DDFF87CC}"/>
              </a:ext>
            </a:extLst>
          </p:cNvPr>
          <p:cNvSpPr txBox="1"/>
          <p:nvPr/>
        </p:nvSpPr>
        <p:spPr>
          <a:xfrm>
            <a:off x="5920489" y="2564468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B4EB0111-3F68-AB2B-7817-7B58995C9186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9EE747-0DD2-D05E-D9F0-0B4DB5A33F81}"/>
              </a:ext>
            </a:extLst>
          </p:cNvPr>
          <p:cNvSpPr txBox="1"/>
          <p:nvPr/>
        </p:nvSpPr>
        <p:spPr>
          <a:xfrm>
            <a:off x="123969" y="2314321"/>
            <a:ext cx="2650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INPUT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GRAPH DATA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64ADFE6-5D0A-C8E2-75EA-6E375A4B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884149" y="4769837"/>
            <a:ext cx="823163" cy="26555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77FF78D-D1AC-23B3-6E89-B8358641F37B}"/>
              </a:ext>
            </a:extLst>
          </p:cNvPr>
          <p:cNvGrpSpPr/>
          <p:nvPr/>
        </p:nvGrpSpPr>
        <p:grpSpPr>
          <a:xfrm>
            <a:off x="492080" y="3277533"/>
            <a:ext cx="1952826" cy="1175319"/>
            <a:chOff x="9111117" y="2073516"/>
            <a:chExt cx="1841864" cy="110853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C95BAD7-8810-F746-FFF7-02EE199AD9BD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A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76AA7F1-5054-5A70-7B2B-3CB07F925955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77D1964-3DD3-D86F-B677-C370E044D2B1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45FB142-06A4-674E-6653-284167EFF16D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9F5367B2-A2C0-43C9-CC9D-292877AFF4D5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4FA117E-77C6-27E6-B4DD-109F35456864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656AB31-79BC-5983-9E73-6EB88F6582AF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0D4F3F1-5658-0EE1-22C7-EA213220E4BD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7514482-65A9-B5FB-D19D-24CC66B0EEFD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80E2387-9785-2C58-810A-466CBBB2CBF6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D040704-A413-2815-BF1F-809B71C86215}"/>
                </a:ext>
              </a:extLst>
            </p:cNvPr>
            <p:cNvCxnSpPr>
              <a:cxnSpLocks/>
              <a:stCxn id="79" idx="3"/>
              <a:endCxn id="78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86D5AAB3-5A99-FFD1-C5E1-DDFFED3F89CF}"/>
              </a:ext>
            </a:extLst>
          </p:cNvPr>
          <p:cNvGraphicFramePr>
            <a:graphicFrameLocks noGrp="1"/>
          </p:cNvGraphicFramePr>
          <p:nvPr/>
        </p:nvGraphicFramePr>
        <p:xfrm>
          <a:off x="10484688" y="3103947"/>
          <a:ext cx="795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715D25-4313-EE18-64A3-F4D3D2875D70}"/>
              </a:ext>
            </a:extLst>
          </p:cNvPr>
          <p:cNvSpPr/>
          <p:nvPr/>
        </p:nvSpPr>
        <p:spPr>
          <a:xfrm>
            <a:off x="9444649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F01CB9-EEF6-0E32-AA5A-81F6B9FB62E3}"/>
              </a:ext>
            </a:extLst>
          </p:cNvPr>
          <p:cNvSpPr/>
          <p:nvPr/>
        </p:nvSpPr>
        <p:spPr>
          <a:xfrm>
            <a:off x="3643464" y="3580856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7395D7-1955-CE94-6930-9D4B8BCD8FD2}"/>
              </a:ext>
            </a:extLst>
          </p:cNvPr>
          <p:cNvSpPr/>
          <p:nvPr/>
        </p:nvSpPr>
        <p:spPr>
          <a:xfrm>
            <a:off x="4148289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B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DF7CAA9-61E7-ACC3-3CD3-025A03DB57A0}"/>
              </a:ext>
            </a:extLst>
          </p:cNvPr>
          <p:cNvSpPr/>
          <p:nvPr/>
        </p:nvSpPr>
        <p:spPr>
          <a:xfrm>
            <a:off x="4653114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6A15F4E-99D1-CD6A-9BDC-1944F8DC2D4A}"/>
              </a:ext>
            </a:extLst>
          </p:cNvPr>
          <p:cNvSpPr/>
          <p:nvPr/>
        </p:nvSpPr>
        <p:spPr>
          <a:xfrm>
            <a:off x="5157939" y="3580856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8C71FF-E587-B372-03B6-42E6C9F3B5F5}"/>
              </a:ext>
            </a:extLst>
          </p:cNvPr>
          <p:cNvSpPr/>
          <p:nvPr/>
        </p:nvSpPr>
        <p:spPr>
          <a:xfrm>
            <a:off x="3643464" y="4013005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C5F15A-3389-AFE1-1A3C-DC0465B421E4}"/>
              </a:ext>
            </a:extLst>
          </p:cNvPr>
          <p:cNvSpPr/>
          <p:nvPr/>
        </p:nvSpPr>
        <p:spPr>
          <a:xfrm>
            <a:off x="4148289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A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A81D8C-AD24-CC03-0770-34B63B48CBF5}"/>
              </a:ext>
            </a:extLst>
          </p:cNvPr>
          <p:cNvSpPr/>
          <p:nvPr/>
        </p:nvSpPr>
        <p:spPr>
          <a:xfrm>
            <a:off x="4653114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C87147-B641-3429-BC70-F7A5CC2E1A23}"/>
              </a:ext>
            </a:extLst>
          </p:cNvPr>
          <p:cNvSpPr/>
          <p:nvPr/>
        </p:nvSpPr>
        <p:spPr>
          <a:xfrm>
            <a:off x="5157939" y="4013005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CBE3035-0228-52D6-6E69-E4D1A69A07D9}"/>
              </a:ext>
            </a:extLst>
          </p:cNvPr>
          <p:cNvSpPr/>
          <p:nvPr/>
        </p:nvSpPr>
        <p:spPr>
          <a:xfrm>
            <a:off x="3643464" y="4445154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D844E6-C215-7DFC-2A7B-E78F5030ABCA}"/>
              </a:ext>
            </a:extLst>
          </p:cNvPr>
          <p:cNvSpPr/>
          <p:nvPr/>
        </p:nvSpPr>
        <p:spPr>
          <a:xfrm>
            <a:off x="4148289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E853A61-53E7-C93C-CC4B-FCBC6781F70E}"/>
              </a:ext>
            </a:extLst>
          </p:cNvPr>
          <p:cNvSpPr/>
          <p:nvPr/>
        </p:nvSpPr>
        <p:spPr>
          <a:xfrm>
            <a:off x="4653114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A43D81-6028-0870-F9BC-99FD86D0517D}"/>
              </a:ext>
            </a:extLst>
          </p:cNvPr>
          <p:cNvSpPr/>
          <p:nvPr/>
        </p:nvSpPr>
        <p:spPr>
          <a:xfrm>
            <a:off x="5157939" y="4445154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3A7A967-5F78-900A-53CC-B3A48143F7B1}"/>
              </a:ext>
            </a:extLst>
          </p:cNvPr>
          <p:cNvSpPr/>
          <p:nvPr/>
        </p:nvSpPr>
        <p:spPr>
          <a:xfrm>
            <a:off x="3643464" y="4877303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E17FC11-5D04-FB24-738E-ED9BBC226567}"/>
              </a:ext>
            </a:extLst>
          </p:cNvPr>
          <p:cNvSpPr/>
          <p:nvPr/>
        </p:nvSpPr>
        <p:spPr>
          <a:xfrm>
            <a:off x="4148289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A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54E3F7-AE1E-962D-9C9E-1FD4786758FB}"/>
              </a:ext>
            </a:extLst>
          </p:cNvPr>
          <p:cNvSpPr/>
          <p:nvPr/>
        </p:nvSpPr>
        <p:spPr>
          <a:xfrm>
            <a:off x="4653114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B5A646-6CC6-E679-0DCC-93A4FC31C673}"/>
              </a:ext>
            </a:extLst>
          </p:cNvPr>
          <p:cNvSpPr/>
          <p:nvPr/>
        </p:nvSpPr>
        <p:spPr>
          <a:xfrm>
            <a:off x="5157939" y="487730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24E932-3F42-0CBA-4FD5-55A325AAE029}"/>
              </a:ext>
            </a:extLst>
          </p:cNvPr>
          <p:cNvSpPr txBox="1"/>
          <p:nvPr/>
        </p:nvSpPr>
        <p:spPr>
          <a:xfrm>
            <a:off x="2799409" y="1459490"/>
            <a:ext cx="6352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accent6"/>
                </a:solidFill>
                <a:latin typeface="+mj-ea"/>
                <a:ea typeface="+mj-ea"/>
              </a:rPr>
              <a:t>DeepWalk</a:t>
            </a:r>
            <a:endParaRPr lang="ko-KR" altLang="en-US" sz="3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548B5C9-5ECD-569D-F7BA-B4EDFC0B6EA9}"/>
              </a:ext>
            </a:extLst>
          </p:cNvPr>
          <p:cNvSpPr/>
          <p:nvPr/>
        </p:nvSpPr>
        <p:spPr>
          <a:xfrm>
            <a:off x="5676893" y="3125261"/>
            <a:ext cx="681776" cy="338554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EF42529-1D8A-9DA2-7DAA-6B9F74E313E8}"/>
              </a:ext>
            </a:extLst>
          </p:cNvPr>
          <p:cNvGrpSpPr/>
          <p:nvPr/>
        </p:nvGrpSpPr>
        <p:grpSpPr>
          <a:xfrm>
            <a:off x="7297752" y="4065405"/>
            <a:ext cx="1371252" cy="1653023"/>
            <a:chOff x="7297752" y="4065405"/>
            <a:chExt cx="1371252" cy="1653023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620E34F8-120D-628D-34FE-0AE237043CD8}"/>
                </a:ext>
              </a:extLst>
            </p:cNvPr>
            <p:cNvSpPr/>
            <p:nvPr/>
          </p:nvSpPr>
          <p:spPr>
            <a:xfrm>
              <a:off x="7297752" y="4524123"/>
              <a:ext cx="222677" cy="271944"/>
            </a:xfrm>
            <a:prstGeom prst="rightArrow">
              <a:avLst>
                <a:gd name="adj1" fmla="val 50000"/>
                <a:gd name="adj2" fmla="val 54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12DB64-19EB-5406-0FB7-685DA653BBDE}"/>
                </a:ext>
              </a:extLst>
            </p:cNvPr>
            <p:cNvSpPr/>
            <p:nvPr/>
          </p:nvSpPr>
          <p:spPr>
            <a:xfrm>
              <a:off x="7629650" y="4065405"/>
              <a:ext cx="974272" cy="121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84FEA1-F96B-612B-D8E4-DE1A76129410}"/>
                </a:ext>
              </a:extLst>
            </p:cNvPr>
            <p:cNvSpPr txBox="1"/>
            <p:nvPr/>
          </p:nvSpPr>
          <p:spPr>
            <a:xfrm>
              <a:off x="7629650" y="5349096"/>
              <a:ext cx="1039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1" hangingPunct="1"/>
              <a:r>
                <a:rPr lang="en-US" altLang="ko-KR" b="1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 </a:t>
              </a:r>
              <a:endParaRPr kumimoji="0" lang="ko-KR" altLang="en-US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68B7B68-6208-A071-782B-87E50B61B2E9}"/>
              </a:ext>
            </a:extLst>
          </p:cNvPr>
          <p:cNvGraphicFramePr>
            <a:graphicFrameLocks noGrp="1"/>
          </p:cNvGraphicFramePr>
          <p:nvPr/>
        </p:nvGraphicFramePr>
        <p:xfrm>
          <a:off x="7718819" y="3950047"/>
          <a:ext cx="795934" cy="147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2445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1F7672D5-85B6-F115-F0B5-B49661E54D45}"/>
              </a:ext>
            </a:extLst>
          </p:cNvPr>
          <p:cNvSpPr txBox="1"/>
          <p:nvPr/>
        </p:nvSpPr>
        <p:spPr>
          <a:xfrm>
            <a:off x="5979747" y="4164904"/>
            <a:ext cx="15065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중심노드</a:t>
            </a:r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주변노드</a:t>
            </a:r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쌍</a:t>
            </a:r>
            <a:endParaRPr lang="en-US" altLang="ko-KR" sz="10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(A,D)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(D,A)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(D,E) 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(D,E)</a:t>
            </a:r>
            <a:r>
              <a:rPr lang="ko-KR" altLang="en-US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en-US" altLang="ko-KR" sz="11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A5DB678-CC21-FE09-EE92-FCEE49B5B0E5}"/>
              </a:ext>
            </a:extLst>
          </p:cNvPr>
          <p:cNvGrpSpPr/>
          <p:nvPr/>
        </p:nvGrpSpPr>
        <p:grpSpPr>
          <a:xfrm>
            <a:off x="6401209" y="3065284"/>
            <a:ext cx="2058973" cy="679731"/>
            <a:chOff x="4562049" y="3536766"/>
            <a:chExt cx="2058973" cy="67973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09FC0F9-803B-89E4-08E1-0CCFDE6C62A6}"/>
                </a:ext>
              </a:extLst>
            </p:cNvPr>
            <p:cNvGrpSpPr/>
            <p:nvPr/>
          </p:nvGrpSpPr>
          <p:grpSpPr>
            <a:xfrm>
              <a:off x="4700262" y="3595325"/>
              <a:ext cx="1920760" cy="319917"/>
              <a:chOff x="4821564" y="3395234"/>
              <a:chExt cx="1920760" cy="319917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D52EA0F4-4A2C-6981-BAA4-571DF5A0308A}"/>
                  </a:ext>
                </a:extLst>
              </p:cNvPr>
              <p:cNvSpPr/>
              <p:nvPr/>
            </p:nvSpPr>
            <p:spPr>
              <a:xfrm>
                <a:off x="482156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A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D1DC90D9-C924-105C-B606-21037E382F4F}"/>
                  </a:ext>
                </a:extLst>
              </p:cNvPr>
              <p:cNvSpPr/>
              <p:nvPr/>
            </p:nvSpPr>
            <p:spPr>
              <a:xfrm>
                <a:off x="532638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D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98CEBBE-A4DC-E77E-DF4A-B27CD8F2C2EE}"/>
                  </a:ext>
                </a:extLst>
              </p:cNvPr>
              <p:cNvSpPr/>
              <p:nvPr/>
            </p:nvSpPr>
            <p:spPr>
              <a:xfrm>
                <a:off x="583121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1D2C600C-5644-1F2A-8D66-504AF1E9414F}"/>
                  </a:ext>
                </a:extLst>
              </p:cNvPr>
              <p:cNvSpPr/>
              <p:nvPr/>
            </p:nvSpPr>
            <p:spPr>
              <a:xfrm>
                <a:off x="633603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D0B3B52-D027-5A69-6A77-3ACD70BF2231}"/>
                </a:ext>
              </a:extLst>
            </p:cNvPr>
            <p:cNvSpPr/>
            <p:nvPr/>
          </p:nvSpPr>
          <p:spPr>
            <a:xfrm>
              <a:off x="4645011" y="3536766"/>
              <a:ext cx="1036258" cy="444137"/>
            </a:xfrm>
            <a:prstGeom prst="rect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17FC988-0D79-FFEC-62B4-F7031DF7059E}"/>
                </a:ext>
              </a:extLst>
            </p:cNvPr>
            <p:cNvSpPr txBox="1"/>
            <p:nvPr/>
          </p:nvSpPr>
          <p:spPr>
            <a:xfrm>
              <a:off x="4562049" y="3970276"/>
              <a:ext cx="123621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Sliding window</a:t>
              </a:r>
              <a:endPara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A0290B-BF6E-DF56-E09D-D162255A91B6}"/>
              </a:ext>
            </a:extLst>
          </p:cNvPr>
          <p:cNvSpPr/>
          <p:nvPr/>
        </p:nvSpPr>
        <p:spPr>
          <a:xfrm>
            <a:off x="209006" y="1295401"/>
            <a:ext cx="11706642" cy="52033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tailEnd type="triangle"/>
          </a:ln>
          <a:effectLst>
            <a:innerShdw>
              <a:schemeClr val="bg1">
                <a:alpha val="36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355A11-28AA-C333-8596-87A059CC7903}"/>
              </a:ext>
            </a:extLst>
          </p:cNvPr>
          <p:cNvSpPr/>
          <p:nvPr/>
        </p:nvSpPr>
        <p:spPr>
          <a:xfrm>
            <a:off x="3643464" y="3148707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A2943A-C8E5-3295-8188-495819DA53D8}"/>
              </a:ext>
            </a:extLst>
          </p:cNvPr>
          <p:cNvSpPr/>
          <p:nvPr/>
        </p:nvSpPr>
        <p:spPr>
          <a:xfrm>
            <a:off x="4148289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564B08-322A-0BF6-1708-D72BE453E2B0}"/>
              </a:ext>
            </a:extLst>
          </p:cNvPr>
          <p:cNvSpPr/>
          <p:nvPr/>
        </p:nvSpPr>
        <p:spPr>
          <a:xfrm>
            <a:off x="4653114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B0336F-AC83-0156-8D2D-AA515951138C}"/>
              </a:ext>
            </a:extLst>
          </p:cNvPr>
          <p:cNvSpPr/>
          <p:nvPr/>
        </p:nvSpPr>
        <p:spPr>
          <a:xfrm>
            <a:off x="5157939" y="3148707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BC9F2-B542-75C6-CD7C-F544CFCEB0D5}"/>
              </a:ext>
            </a:extLst>
          </p:cNvPr>
          <p:cNvSpPr txBox="1"/>
          <p:nvPr/>
        </p:nvSpPr>
        <p:spPr>
          <a:xfrm>
            <a:off x="3269121" y="2597743"/>
            <a:ext cx="2492990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1.</a:t>
            </a:r>
            <a:r>
              <a:rPr lang="ko-KR" altLang="en-US" sz="1600" dirty="0">
                <a:solidFill>
                  <a:schemeClr val="accent2"/>
                </a:solidFill>
              </a:rPr>
              <a:t> 랜덤 워크 시퀀스 생성</a:t>
            </a:r>
          </a:p>
        </p:txBody>
      </p:sp>
    </p:spTree>
    <p:extLst>
      <p:ext uri="{BB962C8B-B14F-4D97-AF65-F5344CB8AC3E}">
        <p14:creationId xmlns:p14="http://schemas.microsoft.com/office/powerpoint/2010/main" val="22723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48B9-0B04-6944-7102-E5CF47C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7F6E7-E536-BBFE-B11E-6AFA03A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20435-2EB7-208E-B8CC-9BA6F8C3EBCA}"/>
              </a:ext>
            </a:extLst>
          </p:cNvPr>
          <p:cNvSpPr txBox="1"/>
          <p:nvPr/>
        </p:nvSpPr>
        <p:spPr>
          <a:xfrm>
            <a:off x="810848" y="1469600"/>
            <a:ext cx="2492990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1.</a:t>
            </a:r>
            <a:r>
              <a:rPr lang="ko-KR" altLang="en-US" sz="1600" dirty="0">
                <a:solidFill>
                  <a:schemeClr val="accent2"/>
                </a:solidFill>
              </a:rPr>
              <a:t> 랜덤 워크 시퀀스 생성</a:t>
            </a:r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48BF44F2-3A1E-9796-DC57-358EC72D4ADC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AC3C64-E3DF-6E5C-A75B-076DE2E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90" y="4566518"/>
            <a:ext cx="885949" cy="1219370"/>
          </a:xfrm>
          <a:prstGeom prst="rect">
            <a:avLst/>
          </a:prstGeom>
          <a:noFill/>
          <a:ln w="38100">
            <a:solidFill>
              <a:srgbClr val="629DD1"/>
            </a:solidFill>
            <a:headEnd type="oval" w="med" len="med"/>
            <a:tailEnd type="oval" w="med" len="med"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F9D89A-B70C-4E91-27E5-22A9E3A52785}"/>
              </a:ext>
            </a:extLst>
          </p:cNvPr>
          <p:cNvSpPr txBox="1"/>
          <p:nvPr/>
        </p:nvSpPr>
        <p:spPr>
          <a:xfrm>
            <a:off x="4720045" y="3719165"/>
            <a:ext cx="359906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ko-KR" altLang="en-US" sz="1600" dirty="0" err="1">
                <a:solidFill>
                  <a:srgbClr val="000000"/>
                </a:solidFill>
              </a:rPr>
              <a:t>다음노드로</a:t>
            </a:r>
            <a:r>
              <a:rPr lang="ko-KR" altLang="en-US" sz="1600" dirty="0">
                <a:solidFill>
                  <a:srgbClr val="000000"/>
                </a:solidFill>
              </a:rPr>
              <a:t> 갈 확률에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따라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</a:rPr>
              <a:t>현재 노드</a:t>
            </a:r>
            <a:r>
              <a:rPr lang="en-US" altLang="ko-KR" sz="1600" dirty="0">
                <a:solidFill>
                  <a:srgbClr val="000000"/>
                </a:solidFill>
              </a:rPr>
              <a:t>(u)</a:t>
            </a:r>
            <a:r>
              <a:rPr lang="ko-KR" altLang="en-US" sz="1600" dirty="0">
                <a:solidFill>
                  <a:srgbClr val="000000"/>
                </a:solidFill>
              </a:rPr>
              <a:t>에서 </a:t>
            </a:r>
            <a:r>
              <a:rPr lang="ko-KR" altLang="en-US" sz="1600" dirty="0" err="1">
                <a:solidFill>
                  <a:srgbClr val="000000"/>
                </a:solidFill>
              </a:rPr>
              <a:t>다음노드</a:t>
            </a:r>
            <a:r>
              <a:rPr lang="en-US" altLang="ko-KR" sz="1600" dirty="0">
                <a:solidFill>
                  <a:srgbClr val="000000"/>
                </a:solidFill>
              </a:rPr>
              <a:t>(v)</a:t>
            </a:r>
            <a:r>
              <a:rPr lang="ko-KR" altLang="en-US" sz="1600" dirty="0">
                <a:solidFill>
                  <a:srgbClr val="000000"/>
                </a:solidFill>
              </a:rPr>
              <a:t>로 이동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4815206-291C-CDD5-950E-A5FA0FEFF3EF}"/>
              </a:ext>
            </a:extLst>
          </p:cNvPr>
          <p:cNvGrpSpPr/>
          <p:nvPr/>
        </p:nvGrpSpPr>
        <p:grpSpPr>
          <a:xfrm>
            <a:off x="4750332" y="4566518"/>
            <a:ext cx="1952826" cy="1175319"/>
            <a:chOff x="9111117" y="2073516"/>
            <a:chExt cx="1841864" cy="1108536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E5C99FAB-E63D-05A5-8DC9-9EA44D6AD7EE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3A36F35-D5B4-4CC9-32AE-4A16E7102199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solidFill>
              <a:srgbClr val="629DD1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42F7C6-2E5D-6752-A3C9-B404A417F191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D462E5A-3E66-EB10-E755-7587ECA908BC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F874CBB-5343-C2BD-1C61-AFBC9131EA93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29F3BCB-B543-AA86-9842-A95591469C91}"/>
                </a:ext>
              </a:extLst>
            </p:cNvPr>
            <p:cNvCxnSpPr>
              <a:stCxn id="91" idx="6"/>
              <a:endCxn id="93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FED9FCE-CFF8-668D-5839-C898BB337A40}"/>
                </a:ext>
              </a:extLst>
            </p:cNvPr>
            <p:cNvCxnSpPr>
              <a:cxnSpLocks/>
              <a:stCxn id="93" idx="6"/>
              <a:endCxn id="95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8DBA310-94BF-5D6D-DBF0-4FB4A754FA61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AFC01B2-6FC0-74A3-9001-DB51D358B179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C696F67E-9EA6-3563-AC79-B083EF035129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AB24CCFB-E7A7-4C41-E6D1-B5B8D593C7C2}"/>
                </a:ext>
              </a:extLst>
            </p:cNvPr>
            <p:cNvCxnSpPr>
              <a:cxnSpLocks/>
              <a:stCxn id="93" idx="3"/>
              <a:endCxn id="92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FFAB91F-983F-1934-A09F-6E3A6CDBDC96}"/>
              </a:ext>
            </a:extLst>
          </p:cNvPr>
          <p:cNvSpPr txBox="1"/>
          <p:nvPr/>
        </p:nvSpPr>
        <p:spPr>
          <a:xfrm>
            <a:off x="8286692" y="2536458"/>
            <a:ext cx="31406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ko-KR" altLang="en-US" sz="1600" dirty="0">
                <a:solidFill>
                  <a:srgbClr val="242852"/>
                </a:solidFill>
              </a:rPr>
              <a:t>반복하여 </a:t>
            </a:r>
            <a:r>
              <a:rPr lang="ko-KR" altLang="en-US" sz="1600" dirty="0">
                <a:solidFill>
                  <a:srgbClr val="242852"/>
                </a:solidFill>
                <a:highlight>
                  <a:srgbClr val="00FFFF"/>
                </a:highlight>
              </a:rPr>
              <a:t>랜덤 워크 시퀀스 생성</a:t>
            </a:r>
            <a:endParaRPr lang="en-US" altLang="ko-KR" sz="1600" dirty="0">
              <a:solidFill>
                <a:srgbClr val="242852"/>
              </a:solidFill>
              <a:highlight>
                <a:srgbClr val="00FFFF"/>
              </a:highligh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468886-64C0-02F8-5DE3-AF2C533D636E}"/>
              </a:ext>
            </a:extLst>
          </p:cNvPr>
          <p:cNvSpPr txBox="1"/>
          <p:nvPr/>
        </p:nvSpPr>
        <p:spPr>
          <a:xfrm>
            <a:off x="4966994" y="4293361"/>
            <a:ext cx="37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u</a:t>
            </a:r>
            <a:endParaRPr lang="ko-KR" altLang="en-US" dirty="0">
              <a:solidFill>
                <a:srgbClr val="0D0DFF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74E192-E8F0-C2C0-E4B7-2A8A04D1FBD9}"/>
              </a:ext>
            </a:extLst>
          </p:cNvPr>
          <p:cNvSpPr txBox="1"/>
          <p:nvPr/>
        </p:nvSpPr>
        <p:spPr>
          <a:xfrm>
            <a:off x="5007039" y="5019231"/>
            <a:ext cx="37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1BE90A-89CE-830C-C884-02841B6EFE97}"/>
              </a:ext>
            </a:extLst>
          </p:cNvPr>
          <p:cNvSpPr txBox="1"/>
          <p:nvPr/>
        </p:nvSpPr>
        <p:spPr>
          <a:xfrm>
            <a:off x="9101985" y="3946626"/>
            <a:ext cx="16186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랜덤워크 길이 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</a:t>
            </a:r>
            <a:endParaRPr lang="ko-KR" altLang="en-US" sz="1100" dirty="0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943940C7-7EFE-17E4-FDF3-42E438021C85}"/>
              </a:ext>
            </a:extLst>
          </p:cNvPr>
          <p:cNvSpPr/>
          <p:nvPr/>
        </p:nvSpPr>
        <p:spPr bwMode="auto">
          <a:xfrm flipV="1">
            <a:off x="8788154" y="3331851"/>
            <a:ext cx="2050219" cy="558325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8689DEB-E6EE-CF1F-1990-A7319E039993}"/>
              </a:ext>
            </a:extLst>
          </p:cNvPr>
          <p:cNvSpPr/>
          <p:nvPr/>
        </p:nvSpPr>
        <p:spPr>
          <a:xfrm>
            <a:off x="1784469" y="3219473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7A738B-0409-F355-1C7D-F416526009C5}"/>
              </a:ext>
            </a:extLst>
          </p:cNvPr>
          <p:cNvSpPr/>
          <p:nvPr/>
        </p:nvSpPr>
        <p:spPr>
          <a:xfrm>
            <a:off x="1784469" y="3651622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FE7B6A-8D0E-9274-CFCF-40BED1D153EB}"/>
              </a:ext>
            </a:extLst>
          </p:cNvPr>
          <p:cNvSpPr/>
          <p:nvPr/>
        </p:nvSpPr>
        <p:spPr>
          <a:xfrm>
            <a:off x="1784469" y="4083771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70FD71-C752-E29D-2CBA-6075A654A42B}"/>
              </a:ext>
            </a:extLst>
          </p:cNvPr>
          <p:cNvSpPr/>
          <p:nvPr/>
        </p:nvSpPr>
        <p:spPr>
          <a:xfrm>
            <a:off x="1784469" y="4515920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A8400-3AE3-E2B9-98F0-9F57F12A9DA1}"/>
              </a:ext>
            </a:extLst>
          </p:cNvPr>
          <p:cNvSpPr/>
          <p:nvPr/>
        </p:nvSpPr>
        <p:spPr>
          <a:xfrm>
            <a:off x="1784469" y="4948069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45FD94-D306-124E-FB08-663179E3796F}"/>
              </a:ext>
            </a:extLst>
          </p:cNvPr>
          <p:cNvSpPr txBox="1"/>
          <p:nvPr/>
        </p:nvSpPr>
        <p:spPr>
          <a:xfrm>
            <a:off x="810848" y="2482925"/>
            <a:ext cx="2459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무작위로 </a:t>
            </a:r>
            <a:endParaRPr lang="en-US" altLang="ko-KR" sz="1600" b="1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배치한 노드들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20052AE-1C25-C44C-0592-9285052E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85" y="3067700"/>
            <a:ext cx="5853613" cy="568072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27C641-75BA-EC86-7DD8-3E53AD9BC4C2}"/>
              </a:ext>
            </a:extLst>
          </p:cNvPr>
          <p:cNvGrpSpPr/>
          <p:nvPr/>
        </p:nvGrpSpPr>
        <p:grpSpPr>
          <a:xfrm>
            <a:off x="8852883" y="3193453"/>
            <a:ext cx="1920760" cy="319917"/>
            <a:chOff x="4821564" y="3395234"/>
            <a:chExt cx="1920760" cy="31991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BF12B57-38FD-3C5D-C145-E5CB77A20124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A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FA346DC-3D54-D21B-4F69-F6895E226C18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D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AE8A4FD-6DD5-6D67-83DD-78908326A5D6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6EA4F3-C5F3-D791-EE7E-5242130416AC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28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579F7-27D4-F609-53BD-58401074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0A06A10-47AE-FE9F-42D3-36A171B88BDF}"/>
              </a:ext>
            </a:extLst>
          </p:cNvPr>
          <p:cNvSpPr/>
          <p:nvPr/>
        </p:nvSpPr>
        <p:spPr>
          <a:xfrm>
            <a:off x="2980145" y="2148320"/>
            <a:ext cx="6231710" cy="3805195"/>
          </a:xfrm>
          <a:prstGeom prst="roundRect">
            <a:avLst/>
          </a:prstGeom>
          <a:solidFill>
            <a:schemeClr val="bg1"/>
          </a:solidFill>
          <a:ln>
            <a:noFill/>
            <a:tailEnd type="triangle"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7F453-29B0-2019-22CA-F6DA08AB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189490E-5BC3-DAA2-1240-FA189F54BEEE}"/>
              </a:ext>
            </a:extLst>
          </p:cNvPr>
          <p:cNvSpPr/>
          <p:nvPr/>
        </p:nvSpPr>
        <p:spPr>
          <a:xfrm>
            <a:off x="2304163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F06824-328D-A203-37D8-D2C003881211}"/>
              </a:ext>
            </a:extLst>
          </p:cNvPr>
          <p:cNvGrpSpPr/>
          <p:nvPr/>
        </p:nvGrpSpPr>
        <p:grpSpPr>
          <a:xfrm>
            <a:off x="9060931" y="2254012"/>
            <a:ext cx="3643447" cy="3163818"/>
            <a:chOff x="8166219" y="2241014"/>
            <a:chExt cx="3643447" cy="3163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4777F-22C6-6E4B-FFEA-893A2A77440D}"/>
                </a:ext>
              </a:extLst>
            </p:cNvPr>
            <p:cNvSpPr/>
            <p:nvPr/>
          </p:nvSpPr>
          <p:spPr>
            <a:xfrm>
              <a:off x="9425888" y="3337708"/>
              <a:ext cx="1124111" cy="1404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79AA8-804F-38D1-C2CF-1421A9B9FCFA}"/>
                </a:ext>
              </a:extLst>
            </p:cNvPr>
            <p:cNvSpPr txBox="1"/>
            <p:nvPr/>
          </p:nvSpPr>
          <p:spPr>
            <a:xfrm>
              <a:off x="8166219" y="2241014"/>
              <a:ext cx="3643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OUTPUT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NODE EMBEDDING </a:t>
              </a:r>
            </a:p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MATRIX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770F342-912F-F205-BE1A-97637264E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2385" y="5085899"/>
              <a:ext cx="1191116" cy="318933"/>
            </a:xfrm>
            <a:prstGeom prst="rect">
              <a:avLst/>
            </a:prstGeom>
          </p:spPr>
        </p:pic>
      </p:grpSp>
      <p:sp>
        <p:nvSpPr>
          <p:cNvPr id="52" name="제목 11">
            <a:extLst>
              <a:ext uri="{FF2B5EF4-FFF2-40B4-BE49-F238E27FC236}">
                <a16:creationId xmlns:a16="http://schemas.microsoft.com/office/drawing/2014/main" id="{5A8D21AE-FC31-9B61-143D-250A784AC2A8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812E63-10BF-CFE4-D504-9DAE4321D23D}"/>
              </a:ext>
            </a:extLst>
          </p:cNvPr>
          <p:cNvSpPr txBox="1"/>
          <p:nvPr/>
        </p:nvSpPr>
        <p:spPr>
          <a:xfrm>
            <a:off x="123969" y="2314321"/>
            <a:ext cx="2650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INPUT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GRAPH DATA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ED65BEA-7A4B-FF1E-5DAC-22EA6F0C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884149" y="4769837"/>
            <a:ext cx="823163" cy="26555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09E1B9DA-66E2-80EE-69FE-F1C4D2CCF360}"/>
              </a:ext>
            </a:extLst>
          </p:cNvPr>
          <p:cNvGrpSpPr/>
          <p:nvPr/>
        </p:nvGrpSpPr>
        <p:grpSpPr>
          <a:xfrm>
            <a:off x="492080" y="3277533"/>
            <a:ext cx="1952826" cy="1175319"/>
            <a:chOff x="9111117" y="2073516"/>
            <a:chExt cx="1841864" cy="110853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75DEBC4-F3F1-2A84-98BD-B6F5DF9DDFAB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A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E8C883F-E4FC-91FF-EB66-54F1E27C264E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63920AD-FE20-E821-B980-1EB62A619D4B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E346AD1-4CA5-AFDA-B5C1-EE953202F627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7B108E3-DDE9-8142-73B9-7873B73A6CA1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2DFBE3E-CA2C-F8D0-F3BD-AD2253997686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778F1E-D096-E5DF-B27E-895242BD706E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36CE671-34F2-E297-E4DB-1F783D3B695D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C77F4C3-E1CC-A663-3320-23E4940196A6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5A7D06F-D6A1-F02E-4902-17467A43EEED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083D58D-7B3D-000A-C25D-5511E3029037}"/>
                </a:ext>
              </a:extLst>
            </p:cNvPr>
            <p:cNvCxnSpPr>
              <a:cxnSpLocks/>
              <a:stCxn id="79" idx="3"/>
              <a:endCxn id="78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F7C1460-5353-1FB7-747A-A1F7DF453362}"/>
              </a:ext>
            </a:extLst>
          </p:cNvPr>
          <p:cNvGraphicFramePr>
            <a:graphicFrameLocks noGrp="1"/>
          </p:cNvGraphicFramePr>
          <p:nvPr/>
        </p:nvGraphicFramePr>
        <p:xfrm>
          <a:off x="10484688" y="3103947"/>
          <a:ext cx="795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36496E5-B4C5-8547-A319-93707D330CBA}"/>
              </a:ext>
            </a:extLst>
          </p:cNvPr>
          <p:cNvSpPr/>
          <p:nvPr/>
        </p:nvSpPr>
        <p:spPr>
          <a:xfrm>
            <a:off x="9444649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C8E176-3922-0AB1-F7EF-333664C5CA6B}"/>
              </a:ext>
            </a:extLst>
          </p:cNvPr>
          <p:cNvGrpSpPr/>
          <p:nvPr/>
        </p:nvGrpSpPr>
        <p:grpSpPr>
          <a:xfrm>
            <a:off x="3643464" y="3580856"/>
            <a:ext cx="1920760" cy="319917"/>
            <a:chOff x="4821564" y="3395234"/>
            <a:chExt cx="1920760" cy="31991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13BCF4-6121-43AC-A0A7-E8B7AA674065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C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05F08A-311A-2AB6-EFEB-BB1C3297AE43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B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EF8E5E2-2D1B-97DF-2323-C7C8983C12BF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7F30540-8E92-864A-AAEE-1B1A041C6757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A81729-3DFF-086F-9286-281AC9AE73B6}"/>
              </a:ext>
            </a:extLst>
          </p:cNvPr>
          <p:cNvGrpSpPr/>
          <p:nvPr/>
        </p:nvGrpSpPr>
        <p:grpSpPr>
          <a:xfrm>
            <a:off x="3643464" y="4013005"/>
            <a:ext cx="1920760" cy="319917"/>
            <a:chOff x="4821564" y="3395234"/>
            <a:chExt cx="1920760" cy="31991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1D3395-23A1-740A-582C-5AA8FD7197D8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D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8A8FE81-5063-A952-4FE9-8FB0F1C3F5AA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A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C971CE-CFF4-43BA-17C5-9FAB0E57B4B7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68054D1-1E0A-2041-12C9-FDCF61EC3E4B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3C8F70-7478-9C56-888A-3FFD11D5A460}"/>
              </a:ext>
            </a:extLst>
          </p:cNvPr>
          <p:cNvGrpSpPr/>
          <p:nvPr/>
        </p:nvGrpSpPr>
        <p:grpSpPr>
          <a:xfrm>
            <a:off x="3643464" y="4445154"/>
            <a:ext cx="1920760" cy="319917"/>
            <a:chOff x="4821564" y="3395234"/>
            <a:chExt cx="1920760" cy="31991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F8BA749-0A3F-F08D-5CDB-A0E2024A6C9F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E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C3FB893-215D-8D64-1860-AC6FF91A6A32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D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5E0595E-2A0C-4FB4-7150-D5604E33D5BA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406AE21-D19C-3A89-7EAA-50ECB620FF35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C650D2E-F051-CF3C-95E7-A9153B58D50E}"/>
              </a:ext>
            </a:extLst>
          </p:cNvPr>
          <p:cNvGrpSpPr/>
          <p:nvPr/>
        </p:nvGrpSpPr>
        <p:grpSpPr>
          <a:xfrm>
            <a:off x="3643464" y="4877303"/>
            <a:ext cx="1920760" cy="319917"/>
            <a:chOff x="4821564" y="3395234"/>
            <a:chExt cx="1920760" cy="319917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282A9F2-BE7C-FF8C-DE6C-C131798964B5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E845A4-B338-EB51-5323-1C1452017D57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A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BBE0027-AE01-3159-B9CA-E848DB3A5E61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D229B3-523D-8377-221E-F2B132E141FE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B8BC23E-A3DD-FECF-62E6-663335FF6F7F}"/>
              </a:ext>
            </a:extLst>
          </p:cNvPr>
          <p:cNvSpPr txBox="1"/>
          <p:nvPr/>
        </p:nvSpPr>
        <p:spPr>
          <a:xfrm>
            <a:off x="2799409" y="1459490"/>
            <a:ext cx="6352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accent6"/>
                </a:solidFill>
                <a:latin typeface="+mj-ea"/>
                <a:ea typeface="+mj-ea"/>
              </a:rPr>
              <a:t>DeepWalk</a:t>
            </a:r>
            <a:endParaRPr lang="ko-KR" altLang="en-US" sz="3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027250-D881-1EED-1351-1491016BE668}"/>
              </a:ext>
            </a:extLst>
          </p:cNvPr>
          <p:cNvGrpSpPr/>
          <p:nvPr/>
        </p:nvGrpSpPr>
        <p:grpSpPr>
          <a:xfrm>
            <a:off x="3643464" y="3148707"/>
            <a:ext cx="1920760" cy="319917"/>
            <a:chOff x="4821564" y="3395234"/>
            <a:chExt cx="1920760" cy="31991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7ADBFD2-6FF9-B33A-4314-0F201540519C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B37234-3CD3-7850-14E0-96D170CE04DA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D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BD4BAD6-A322-4F0A-0ED3-9C1A8A77F4E3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C392C1E-D6FA-3C9C-7498-4635AED347D7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D3B6B4-DAFC-02A8-E7A5-6B3A43C817A9}"/>
              </a:ext>
            </a:extLst>
          </p:cNvPr>
          <p:cNvSpPr txBox="1"/>
          <p:nvPr/>
        </p:nvSpPr>
        <p:spPr>
          <a:xfrm>
            <a:off x="3269121" y="2597743"/>
            <a:ext cx="2492990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1.</a:t>
            </a:r>
            <a:r>
              <a:rPr lang="ko-KR" altLang="en-US" sz="1600" dirty="0">
                <a:solidFill>
                  <a:schemeClr val="accent2"/>
                </a:solidFill>
              </a:rPr>
              <a:t> 랜덤 워크 시퀀스 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58AAA-68A9-3ADF-16E6-F5AD3204AEB5}"/>
              </a:ext>
            </a:extLst>
          </p:cNvPr>
          <p:cNvSpPr/>
          <p:nvPr/>
        </p:nvSpPr>
        <p:spPr>
          <a:xfrm>
            <a:off x="209006" y="1295401"/>
            <a:ext cx="11706642" cy="52033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tailEnd type="triangle"/>
          </a:ln>
          <a:effectLst>
            <a:innerShdw>
              <a:schemeClr val="bg1">
                <a:alpha val="36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D55A0-3D1B-B79F-E975-B7664BA17338}"/>
              </a:ext>
            </a:extLst>
          </p:cNvPr>
          <p:cNvSpPr txBox="1"/>
          <p:nvPr/>
        </p:nvSpPr>
        <p:spPr>
          <a:xfrm>
            <a:off x="5920489" y="2564468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DD3ACD-DAF7-D954-2501-88B0B8790B90}"/>
              </a:ext>
            </a:extLst>
          </p:cNvPr>
          <p:cNvGrpSpPr/>
          <p:nvPr/>
        </p:nvGrpSpPr>
        <p:grpSpPr>
          <a:xfrm>
            <a:off x="6539422" y="3123843"/>
            <a:ext cx="1920760" cy="319917"/>
            <a:chOff x="4821564" y="3395234"/>
            <a:chExt cx="1920760" cy="31991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D33A563-D634-622A-2D44-E3BE3D4D329F}"/>
                </a:ext>
              </a:extLst>
            </p:cNvPr>
            <p:cNvSpPr/>
            <p:nvPr/>
          </p:nvSpPr>
          <p:spPr>
            <a:xfrm>
              <a:off x="482156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A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378F49-7350-FCD0-250F-B120FEC510ED}"/>
                </a:ext>
              </a:extLst>
            </p:cNvPr>
            <p:cNvSpPr/>
            <p:nvPr/>
          </p:nvSpPr>
          <p:spPr>
            <a:xfrm>
              <a:off x="532638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</a:rPr>
                <a:t>D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B0A6510-5A0C-D437-0519-503A7F26E206}"/>
                </a:ext>
              </a:extLst>
            </p:cNvPr>
            <p:cNvSpPr/>
            <p:nvPr/>
          </p:nvSpPr>
          <p:spPr>
            <a:xfrm>
              <a:off x="5831214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BD1FFCE-368C-08DA-8F57-035E0D51238E}"/>
                </a:ext>
              </a:extLst>
            </p:cNvPr>
            <p:cNvSpPr/>
            <p:nvPr/>
          </p:nvSpPr>
          <p:spPr>
            <a:xfrm>
              <a:off x="6336039" y="3395234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A2160-F3F1-79AC-D6BC-DA103BD966CC}"/>
              </a:ext>
            </a:extLst>
          </p:cNvPr>
          <p:cNvSpPr/>
          <p:nvPr/>
        </p:nvSpPr>
        <p:spPr>
          <a:xfrm>
            <a:off x="6484171" y="3065284"/>
            <a:ext cx="1036258" cy="444137"/>
          </a:xfrm>
          <a:prstGeom prst="rect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1FA130-3C17-099F-5525-32E6E84161B8}"/>
              </a:ext>
            </a:extLst>
          </p:cNvPr>
          <p:cNvSpPr txBox="1"/>
          <p:nvPr/>
        </p:nvSpPr>
        <p:spPr>
          <a:xfrm>
            <a:off x="6401209" y="3498794"/>
            <a:ext cx="12362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Sliding window</a:t>
            </a:r>
            <a:endParaRPr lang="ko-KR" altLang="en-US" sz="10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6CD1F7-1A4B-8AA4-D180-99F5FF975394}"/>
              </a:ext>
            </a:extLst>
          </p:cNvPr>
          <p:cNvGrpSpPr/>
          <p:nvPr/>
        </p:nvGrpSpPr>
        <p:grpSpPr>
          <a:xfrm>
            <a:off x="5979747" y="4065405"/>
            <a:ext cx="2689257" cy="1653023"/>
            <a:chOff x="5979747" y="4065405"/>
            <a:chExt cx="2689257" cy="1653023"/>
          </a:xfrm>
        </p:grpSpPr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B65D86E-9542-3D9E-6285-8000A0D82FEC}"/>
                </a:ext>
              </a:extLst>
            </p:cNvPr>
            <p:cNvSpPr/>
            <p:nvPr/>
          </p:nvSpPr>
          <p:spPr>
            <a:xfrm>
              <a:off x="7297752" y="4524123"/>
              <a:ext cx="222677" cy="271944"/>
            </a:xfrm>
            <a:prstGeom prst="rightArrow">
              <a:avLst>
                <a:gd name="adj1" fmla="val 50000"/>
                <a:gd name="adj2" fmla="val 54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FA8531-E0D3-5B91-3EAE-131A78AC8694}"/>
                </a:ext>
              </a:extLst>
            </p:cNvPr>
            <p:cNvSpPr/>
            <p:nvPr/>
          </p:nvSpPr>
          <p:spPr>
            <a:xfrm>
              <a:off x="7629650" y="4065405"/>
              <a:ext cx="974272" cy="121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428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EE7AD7-70F6-CA66-FCA0-F874605C8647}"/>
                </a:ext>
              </a:extLst>
            </p:cNvPr>
            <p:cNvSpPr txBox="1"/>
            <p:nvPr/>
          </p:nvSpPr>
          <p:spPr>
            <a:xfrm>
              <a:off x="7629650" y="5349096"/>
              <a:ext cx="1039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1" hangingPunct="1"/>
              <a:r>
                <a:rPr lang="en-US" altLang="ko-KR" b="1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 </a:t>
              </a:r>
              <a:endParaRPr kumimoji="0" lang="ko-KR" altLang="en-US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07DC1A-7D97-67FC-1AD2-ADEC76E3B3F9}"/>
                </a:ext>
              </a:extLst>
            </p:cNvPr>
            <p:cNvSpPr txBox="1"/>
            <p:nvPr/>
          </p:nvSpPr>
          <p:spPr>
            <a:xfrm>
              <a:off x="5979747" y="4164904"/>
              <a:ext cx="150659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중심노드</a:t>
              </a:r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000" b="1" dirty="0" err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주변노드</a:t>
              </a:r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쌍</a:t>
              </a:r>
              <a:endPara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(A,D) </a:t>
              </a:r>
              <a:r>
                <a:rPr lang="ko-KR" altLang="en-US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endPara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(D,A) </a:t>
              </a:r>
              <a:r>
                <a:rPr lang="ko-KR" altLang="en-US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endPara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(D,E) </a:t>
              </a:r>
              <a:r>
                <a:rPr lang="ko-KR" altLang="en-US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endPara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(D,E)</a:t>
              </a:r>
              <a:r>
                <a:rPr lang="ko-KR" altLang="en-US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학습</a:t>
              </a:r>
              <a:endParaRPr lang="en-US" altLang="ko-KR" sz="11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152F3161-0A4B-9700-2F4C-1DEB9E58F41D}"/>
              </a:ext>
            </a:extLst>
          </p:cNvPr>
          <p:cNvSpPr/>
          <p:nvPr/>
        </p:nvSpPr>
        <p:spPr>
          <a:xfrm>
            <a:off x="5676893" y="3125261"/>
            <a:ext cx="681776" cy="338554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919BB69B-E58B-B06C-35AD-117E9711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21844"/>
              </p:ext>
            </p:extLst>
          </p:nvPr>
        </p:nvGraphicFramePr>
        <p:xfrm>
          <a:off x="7718819" y="3950047"/>
          <a:ext cx="795934" cy="147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2445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1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kumimoji="0" lang="ko-KR" altLang="en-US" sz="11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9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A8DB75-736B-B56F-EE2B-43FC642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212EEB-1E9B-D0EE-BAA6-67FBB51D7A9F}"/>
              </a:ext>
            </a:extLst>
          </p:cNvPr>
          <p:cNvSpPr/>
          <p:nvPr/>
        </p:nvSpPr>
        <p:spPr>
          <a:xfrm>
            <a:off x="1409716" y="4179184"/>
            <a:ext cx="429986" cy="860226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BB1B8D-25FD-2B18-D2F9-4E1730BCE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1577"/>
              </p:ext>
            </p:extLst>
          </p:nvPr>
        </p:nvGraphicFramePr>
        <p:xfrm>
          <a:off x="1473458" y="4117647"/>
          <a:ext cx="30250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2">
                  <a:extLst>
                    <a:ext uri="{9D8B030D-6E8A-4147-A177-3AD203B41FA5}">
                      <a16:colId xmlns:a16="http://schemas.microsoft.com/office/drawing/2014/main" val="939630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437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E1CF4FC-9A06-CDFD-B7ED-72F67063B04C}"/>
              </a:ext>
            </a:extLst>
          </p:cNvPr>
          <p:cNvSpPr/>
          <p:nvPr/>
        </p:nvSpPr>
        <p:spPr>
          <a:xfrm>
            <a:off x="2425976" y="4041920"/>
            <a:ext cx="974272" cy="1208313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F6217C-909A-95EC-4409-846E9EDD0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88937"/>
              </p:ext>
            </p:extLst>
          </p:nvPr>
        </p:nvGraphicFramePr>
        <p:xfrm>
          <a:off x="2515145" y="3944521"/>
          <a:ext cx="795934" cy="137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E88DD5-5D92-5023-002F-037D2CA2D080}"/>
              </a:ext>
            </a:extLst>
          </p:cNvPr>
          <p:cNvSpPr txBox="1"/>
          <p:nvPr/>
        </p:nvSpPr>
        <p:spPr>
          <a:xfrm>
            <a:off x="2374354" y="2846394"/>
            <a:ext cx="1039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  <a:p>
            <a:pPr marL="0" algn="ctr" rtl="0" eaLnBrk="1" latinLnBrk="1" hangingPunct="1"/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[V*d]</a:t>
            </a:r>
          </a:p>
          <a:p>
            <a:pPr algn="ctr"/>
            <a:r>
              <a:rPr lang="ko-KR" altLang="en-US" sz="12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2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2C4B-6DDC-F536-12C8-EE67F80C88EB}"/>
              </a:ext>
            </a:extLst>
          </p:cNvPr>
          <p:cNvSpPr/>
          <p:nvPr/>
        </p:nvSpPr>
        <p:spPr>
          <a:xfrm>
            <a:off x="2315641" y="3985784"/>
            <a:ext cx="1204550" cy="261610"/>
          </a:xfrm>
          <a:prstGeom prst="rect">
            <a:avLst/>
          </a:prstGeom>
          <a:solidFill>
            <a:srgbClr val="297FD5">
              <a:alpha val="20000"/>
            </a:srgb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8B1217-7648-0860-272B-5D4FE8B8286E}"/>
              </a:ext>
            </a:extLst>
          </p:cNvPr>
          <p:cNvSpPr/>
          <p:nvPr/>
        </p:nvSpPr>
        <p:spPr>
          <a:xfrm>
            <a:off x="2315641" y="4326177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E7878-FC48-4570-96C5-F786B3E1DC48}"/>
              </a:ext>
            </a:extLst>
          </p:cNvPr>
          <p:cNvSpPr/>
          <p:nvPr/>
        </p:nvSpPr>
        <p:spPr>
          <a:xfrm>
            <a:off x="2315641" y="4693161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A62E99-792D-A9C1-FF25-6F3293F6259C}"/>
              </a:ext>
            </a:extLst>
          </p:cNvPr>
          <p:cNvSpPr/>
          <p:nvPr/>
        </p:nvSpPr>
        <p:spPr>
          <a:xfrm>
            <a:off x="2315641" y="5060145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BBE51-AD33-3D94-66EA-132265CE1EBB}"/>
              </a:ext>
            </a:extLst>
          </p:cNvPr>
          <p:cNvSpPr txBox="1"/>
          <p:nvPr/>
        </p:nvSpPr>
        <p:spPr>
          <a:xfrm>
            <a:off x="3413708" y="3760129"/>
            <a:ext cx="3113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D9ADF-DC44-6015-F073-28EEB4CF3EDB}"/>
              </a:ext>
            </a:extLst>
          </p:cNvPr>
          <p:cNvSpPr txBox="1"/>
          <p:nvPr/>
        </p:nvSpPr>
        <p:spPr>
          <a:xfrm>
            <a:off x="3413708" y="4147351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B890A-5F89-4851-9FF7-98AF8FDC3690}"/>
              </a:ext>
            </a:extLst>
          </p:cNvPr>
          <p:cNvSpPr txBox="1"/>
          <p:nvPr/>
        </p:nvSpPr>
        <p:spPr>
          <a:xfrm>
            <a:off x="3413708" y="4534573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30EB9-35D9-533A-9247-48D425626B23}"/>
              </a:ext>
            </a:extLst>
          </p:cNvPr>
          <p:cNvSpPr txBox="1"/>
          <p:nvPr/>
        </p:nvSpPr>
        <p:spPr>
          <a:xfrm>
            <a:off x="3413708" y="4921795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제목 11">
            <a:extLst>
              <a:ext uri="{FF2B5EF4-FFF2-40B4-BE49-F238E27FC236}">
                <a16:creationId xmlns:a16="http://schemas.microsoft.com/office/drawing/2014/main" id="{31BAEDCE-CC64-EC9A-6FF5-6F1A564D0232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61D17-C802-F50B-3662-97C2CBED4C0A}"/>
              </a:ext>
            </a:extLst>
          </p:cNvPr>
          <p:cNvSpPr txBox="1"/>
          <p:nvPr/>
        </p:nvSpPr>
        <p:spPr>
          <a:xfrm>
            <a:off x="620080" y="1477356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00A5C-F234-E803-D14C-3A929DAF285A}"/>
              </a:ext>
            </a:extLst>
          </p:cNvPr>
          <p:cNvSpPr/>
          <p:nvPr/>
        </p:nvSpPr>
        <p:spPr>
          <a:xfrm>
            <a:off x="9540536" y="4141143"/>
            <a:ext cx="687773" cy="860226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B6940F7-D8D4-9E06-3234-47E62E67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65" y="4003879"/>
            <a:ext cx="509273" cy="116781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725161-989B-FEF7-EF95-64E1E0FB8664}"/>
              </a:ext>
            </a:extLst>
          </p:cNvPr>
          <p:cNvSpPr/>
          <p:nvPr/>
        </p:nvSpPr>
        <p:spPr>
          <a:xfrm>
            <a:off x="10700343" y="4125156"/>
            <a:ext cx="429986" cy="860226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20D1B8B-DA53-0FE4-F73D-610F969E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33783"/>
              </p:ext>
            </p:extLst>
          </p:nvPr>
        </p:nvGraphicFramePr>
        <p:xfrm>
          <a:off x="10764085" y="4063619"/>
          <a:ext cx="30250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2">
                  <a:extLst>
                    <a:ext uri="{9D8B030D-6E8A-4147-A177-3AD203B41FA5}">
                      <a16:colId xmlns:a16="http://schemas.microsoft.com/office/drawing/2014/main" val="939630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4375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88CBC-C347-4F3B-D024-C4F0AA997FCA}"/>
              </a:ext>
            </a:extLst>
          </p:cNvPr>
          <p:cNvSpPr/>
          <p:nvPr/>
        </p:nvSpPr>
        <p:spPr>
          <a:xfrm>
            <a:off x="6373389" y="4410367"/>
            <a:ext cx="1728104" cy="431652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B6139A-963F-3F81-143D-F6B1AE00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60216"/>
              </p:ext>
            </p:extLst>
          </p:nvPr>
        </p:nvGraphicFramePr>
        <p:xfrm>
          <a:off x="6441507" y="4282560"/>
          <a:ext cx="1591868" cy="68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965322294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27300170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0.6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0.9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75AA88-1918-ED40-F63D-FFBD8044BB50}"/>
              </a:ext>
            </a:extLst>
          </p:cNvPr>
          <p:cNvGrpSpPr/>
          <p:nvPr/>
        </p:nvGrpSpPr>
        <p:grpSpPr>
          <a:xfrm>
            <a:off x="6537335" y="4161384"/>
            <a:ext cx="1541102" cy="969383"/>
            <a:chOff x="9514696" y="3989803"/>
            <a:chExt cx="1541102" cy="96938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38BF89-CCF6-F78E-B3DC-86DD250CD64B}"/>
                </a:ext>
              </a:extLst>
            </p:cNvPr>
            <p:cNvSpPr/>
            <p:nvPr/>
          </p:nvSpPr>
          <p:spPr>
            <a:xfrm rot="16200000">
              <a:off x="9243588" y="4260911"/>
              <a:ext cx="803825" cy="26161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9F1E15-CE4E-A2B5-BE4E-BB1934E306E0}"/>
                </a:ext>
              </a:extLst>
            </p:cNvPr>
            <p:cNvSpPr/>
            <p:nvPr/>
          </p:nvSpPr>
          <p:spPr>
            <a:xfrm rot="16200000">
              <a:off x="9629622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EC79B20-AC6E-9AEB-3D43-9721BC2C172D}"/>
                </a:ext>
              </a:extLst>
            </p:cNvPr>
            <p:cNvSpPr/>
            <p:nvPr/>
          </p:nvSpPr>
          <p:spPr>
            <a:xfrm rot="16200000">
              <a:off x="10026030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CDE2834-53F5-4CF5-B44C-143C2037148D}"/>
                </a:ext>
              </a:extLst>
            </p:cNvPr>
            <p:cNvSpPr/>
            <p:nvPr/>
          </p:nvSpPr>
          <p:spPr>
            <a:xfrm rot="16200000">
              <a:off x="10418628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83DCFF-A684-0B91-223F-5D6E2A8839CD}"/>
                </a:ext>
              </a:extLst>
            </p:cNvPr>
            <p:cNvSpPr txBox="1"/>
            <p:nvPr/>
          </p:nvSpPr>
          <p:spPr>
            <a:xfrm>
              <a:off x="9620654" y="4651409"/>
              <a:ext cx="311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24DC9B-B486-FFB1-50D8-5903AEE40003}"/>
                </a:ext>
              </a:extLst>
            </p:cNvPr>
            <p:cNvSpPr txBox="1"/>
            <p:nvPr/>
          </p:nvSpPr>
          <p:spPr>
            <a:xfrm>
              <a:off x="9999542" y="4651409"/>
              <a:ext cx="3193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2909FB-CC1D-B0DA-2245-B97A681E110D}"/>
                </a:ext>
              </a:extLst>
            </p:cNvPr>
            <p:cNvSpPr txBox="1"/>
            <p:nvPr/>
          </p:nvSpPr>
          <p:spPr>
            <a:xfrm>
              <a:off x="10378430" y="4651409"/>
              <a:ext cx="280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73D4C2-C608-3903-76FA-C4606F739934}"/>
                </a:ext>
              </a:extLst>
            </p:cNvPr>
            <p:cNvSpPr txBox="1"/>
            <p:nvPr/>
          </p:nvSpPr>
          <p:spPr>
            <a:xfrm>
              <a:off x="10757318" y="4651409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505B4B-9929-F223-7C2A-9903F1A38626}"/>
              </a:ext>
            </a:extLst>
          </p:cNvPr>
          <p:cNvSpPr/>
          <p:nvPr/>
        </p:nvSpPr>
        <p:spPr>
          <a:xfrm>
            <a:off x="5172527" y="4442294"/>
            <a:ext cx="705818" cy="324595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443924D-9FDF-DC34-AAEB-D39680AD4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79559"/>
              </p:ext>
            </p:extLst>
          </p:nvPr>
        </p:nvGraphicFramePr>
        <p:xfrm>
          <a:off x="5260810" y="4359186"/>
          <a:ext cx="5329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08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D0D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8954C3E-3E9B-57AB-38EA-336093F77212}"/>
              </a:ext>
            </a:extLst>
          </p:cNvPr>
          <p:cNvSpPr txBox="1"/>
          <p:nvPr/>
        </p:nvSpPr>
        <p:spPr>
          <a:xfrm>
            <a:off x="5928708" y="44246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5FED4-3BA5-AE96-1CC6-720A7534602F}"/>
              </a:ext>
            </a:extLst>
          </p:cNvPr>
          <p:cNvSpPr txBox="1"/>
          <p:nvPr/>
        </p:nvSpPr>
        <p:spPr>
          <a:xfrm>
            <a:off x="10313441" y="43975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576D3-6147-FDCD-7D50-B089DA9B4006}"/>
              </a:ext>
            </a:extLst>
          </p:cNvPr>
          <p:cNvSpPr txBox="1"/>
          <p:nvPr/>
        </p:nvSpPr>
        <p:spPr>
          <a:xfrm>
            <a:off x="3895225" y="442463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D5E2B1-A2BC-80A0-FF3B-5A1B5F01CCFA}"/>
              </a:ext>
            </a:extLst>
          </p:cNvPr>
          <p:cNvSpPr txBox="1"/>
          <p:nvPr/>
        </p:nvSpPr>
        <p:spPr>
          <a:xfrm>
            <a:off x="1922330" y="442463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27EEB0-138D-188E-B6EC-02D5792C5EB2}"/>
              </a:ext>
            </a:extLst>
          </p:cNvPr>
          <p:cNvSpPr txBox="1"/>
          <p:nvPr/>
        </p:nvSpPr>
        <p:spPr>
          <a:xfrm>
            <a:off x="4546362" y="4317454"/>
            <a:ext cx="57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f(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1ED64E-01F9-110C-FBFD-1E3E855BB5FA}"/>
              </a:ext>
            </a:extLst>
          </p:cNvPr>
          <p:cNvSpPr txBox="1"/>
          <p:nvPr/>
        </p:nvSpPr>
        <p:spPr>
          <a:xfrm>
            <a:off x="8290942" y="4317454"/>
            <a:ext cx="57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ko-KR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014E4-6B91-1C01-2373-987AE1658544}"/>
              </a:ext>
            </a:extLst>
          </p:cNvPr>
          <p:cNvSpPr txBox="1"/>
          <p:nvPr/>
        </p:nvSpPr>
        <p:spPr>
          <a:xfrm>
            <a:off x="8757157" y="442463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=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431126F-FA18-4811-4974-0452DC5B6898}"/>
              </a:ext>
            </a:extLst>
          </p:cNvPr>
          <p:cNvCxnSpPr>
            <a:cxnSpLocks/>
            <a:stCxn id="61" idx="1"/>
            <a:endCxn id="47" idx="1"/>
          </p:cNvCxnSpPr>
          <p:nvPr/>
        </p:nvCxnSpPr>
        <p:spPr bwMode="auto">
          <a:xfrm rot="10800000" flipV="1">
            <a:off x="4546363" y="4141142"/>
            <a:ext cx="50209" cy="437921"/>
          </a:xfrm>
          <a:prstGeom prst="bentConnector3">
            <a:avLst>
              <a:gd name="adj1" fmla="val 555297"/>
            </a:avLst>
          </a:prstGeom>
          <a:noFill/>
          <a:ln w="28575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7B7FDF-1233-55AC-00B4-A490D2FA480D}"/>
              </a:ext>
            </a:extLst>
          </p:cNvPr>
          <p:cNvSpPr txBox="1"/>
          <p:nvPr/>
        </p:nvSpPr>
        <p:spPr>
          <a:xfrm>
            <a:off x="4596571" y="3987254"/>
            <a:ext cx="113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활성화 함수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CF595FE-5D09-342E-0A23-887D623D7312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V="1">
            <a:off x="3840480" y="4816386"/>
            <a:ext cx="1686784" cy="565320"/>
          </a:xfrm>
          <a:prstGeom prst="bentConnector2">
            <a:avLst/>
          </a:prstGeom>
          <a:noFill/>
          <a:ln w="28575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B9216F-B262-5A67-B3A6-3CBEB35C7658}"/>
              </a:ext>
            </a:extLst>
          </p:cNvPr>
          <p:cNvSpPr txBox="1"/>
          <p:nvPr/>
        </p:nvSpPr>
        <p:spPr>
          <a:xfrm>
            <a:off x="4080853" y="5438032"/>
            <a:ext cx="208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dirty="0"/>
              <a:t>Just select column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D832E9-9B6F-FD53-0EBA-F4092093CD44}"/>
              </a:ext>
            </a:extLst>
          </p:cNvPr>
          <p:cNvSpPr txBox="1"/>
          <p:nvPr/>
        </p:nvSpPr>
        <p:spPr>
          <a:xfrm>
            <a:off x="4355343" y="1830627"/>
            <a:ext cx="37468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tx2"/>
                </a:solidFill>
                <a:latin typeface="+mj-lt"/>
              </a:rPr>
              <a:t>Skipgram</a:t>
            </a:r>
            <a:r>
              <a:rPr lang="en-US" altLang="ko-KR" sz="2800" dirty="0">
                <a:solidFill>
                  <a:schemeClr val="tx2"/>
                </a:solidFill>
                <a:latin typeface="+mj-lt"/>
              </a:rPr>
              <a:t> preview</a:t>
            </a:r>
          </a:p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중심노드</a:t>
            </a:r>
            <a:r>
              <a:rPr lang="ko-KR" altLang="en-US" sz="14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A, </a:t>
            </a:r>
            <a:r>
              <a:rPr lang="ko-KR" altLang="en-US" sz="1400" dirty="0" err="1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주변노드</a:t>
            </a:r>
            <a:r>
              <a:rPr lang="ko-KR" altLang="en-US" sz="14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</a:t>
            </a:r>
            <a:r>
              <a:rPr lang="ko-KR" altLang="en-US" sz="1400" dirty="0" err="1">
                <a:solidFill>
                  <a:schemeClr val="tx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일때</a:t>
            </a:r>
            <a:endParaRPr lang="en-US" altLang="ko-KR" sz="1400" dirty="0">
              <a:solidFill>
                <a:schemeClr val="tx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761A47-7FA8-B5B4-E687-953F084C018E}"/>
              </a:ext>
            </a:extLst>
          </p:cNvPr>
          <p:cNvSpPr txBox="1"/>
          <p:nvPr/>
        </p:nvSpPr>
        <p:spPr>
          <a:xfrm>
            <a:off x="4930244" y="2846394"/>
            <a:ext cx="1190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</a:p>
          <a:p>
            <a:pPr marL="0" algn="ctr" rtl="0" eaLnBrk="1" latinLnBrk="1" hangingPunct="1"/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[1*d]</a:t>
            </a:r>
          </a:p>
          <a:p>
            <a:pPr marL="0" algn="ctr" rtl="0" eaLnBrk="1" latinLnBrk="1" hangingPunct="1"/>
            <a:r>
              <a:rPr lang="ko-KR" altLang="en-US" sz="12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중심노드</a:t>
            </a:r>
            <a:r>
              <a:rPr lang="ko-KR" altLang="en-US" sz="12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B66B28-54E2-7278-FC4B-5461E2CDFC26}"/>
              </a:ext>
            </a:extLst>
          </p:cNvPr>
          <p:cNvSpPr txBox="1"/>
          <p:nvPr/>
        </p:nvSpPr>
        <p:spPr>
          <a:xfrm>
            <a:off x="6489397" y="2846394"/>
            <a:ext cx="1496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W’</a:t>
            </a:r>
          </a:p>
          <a:p>
            <a:pPr marL="0" algn="ctr" rtl="0" eaLnBrk="1" latinLnBrk="1" hangingPunct="1"/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[d*</a:t>
            </a:r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algn="ctr" rtl="0" eaLnBrk="1" latinLnBrk="1" hangingPunct="1"/>
            <a:r>
              <a:rPr lang="ko-KR" altLang="en-US" sz="12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가중치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DD2823B-FAB6-4B14-73A3-59610006A0C6}"/>
                  </a:ext>
                </a:extLst>
              </p:cNvPr>
              <p:cNvSpPr txBox="1"/>
              <p:nvPr/>
            </p:nvSpPr>
            <p:spPr>
              <a:xfrm>
                <a:off x="9227648" y="2846394"/>
                <a:ext cx="11799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rtl="0" eaLnBrk="1" latin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dirty="0" smtClean="0">
                              <a:solidFill>
                                <a:srgbClr val="24285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accPr>
                        <m:e>
                          <m:r>
                            <a:rPr lang="en-US" altLang="ko-KR" b="1" i="1" dirty="0" smtClean="0">
                              <a:solidFill>
                                <a:srgbClr val="242852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algn="ctr" rtl="0" eaLnBrk="1" latinLnBrk="1" hangingPunct="1"/>
                <a:r>
                  <a:rPr kumimoji="0" lang="en-US" altLang="ko-KR" sz="1800" b="1" kern="1200" dirty="0">
                    <a:solidFill>
                      <a:srgbClr val="2428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[1*</a:t>
                </a:r>
                <a:r>
                  <a:rPr lang="en-US" altLang="ko-KR" b="1" dirty="0">
                    <a:solidFill>
                      <a:srgbClr val="2428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</a:t>
                </a:r>
                <a:r>
                  <a:rPr kumimoji="0" lang="en-US" altLang="ko-KR" sz="1800" b="1" kern="1200" dirty="0">
                    <a:solidFill>
                      <a:srgbClr val="24285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]</a:t>
                </a:r>
              </a:p>
              <a:p>
                <a:pPr marL="0" algn="ctr" rtl="0" eaLnBrk="1" latinLnBrk="1" hangingPunct="1"/>
                <a:r>
                  <a:rPr lang="ko-KR" altLang="en-US" sz="1200" b="1" dirty="0">
                    <a:solidFill>
                      <a:srgbClr val="0D0D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예측확률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DD2823B-FAB6-4B14-73A3-59610006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648" y="2846394"/>
                <a:ext cx="1179995" cy="830997"/>
              </a:xfrm>
              <a:prstGeom prst="rect">
                <a:avLst/>
              </a:prstGeom>
              <a:blipFill>
                <a:blip r:embed="rId3"/>
                <a:stretch>
                  <a:fillRect t="-1471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551FA2F-47E7-0F42-15A3-C0843D602AF5}"/>
              </a:ext>
            </a:extLst>
          </p:cNvPr>
          <p:cNvSpPr txBox="1"/>
          <p:nvPr/>
        </p:nvSpPr>
        <p:spPr>
          <a:xfrm>
            <a:off x="10407643" y="2846394"/>
            <a:ext cx="1039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  <a:p>
            <a:pPr marL="0" algn="ctr" rtl="0" eaLnBrk="1" latinLnBrk="1" hangingPunct="1"/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[1*</a:t>
            </a:r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algn="ctr" rtl="0" eaLnBrk="1" latinLnBrk="1" hangingPunct="1"/>
            <a:r>
              <a:rPr lang="ko-KR" altLang="en-US" sz="12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정답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C34EA5-49A4-84DC-975C-892B44A0B05B}"/>
              </a:ext>
            </a:extLst>
          </p:cNvPr>
          <p:cNvSpPr txBox="1"/>
          <p:nvPr/>
        </p:nvSpPr>
        <p:spPr>
          <a:xfrm>
            <a:off x="1034711" y="2790825"/>
            <a:ext cx="11799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0" algn="ctr" rtl="0" eaLnBrk="1" latinLnBrk="1" hangingPunct="1"/>
            <a:r>
              <a:rPr kumimoji="0" lang="en-US" altLang="ko-KR" sz="1800" b="1" kern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[1*V]</a:t>
            </a:r>
          </a:p>
          <a:p>
            <a:pPr marL="0" algn="ctr" rtl="0" eaLnBrk="1" latinLnBrk="1" hangingPunct="1"/>
            <a:r>
              <a:rPr lang="ko-KR" altLang="en-US" sz="12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중심노드</a:t>
            </a:r>
            <a:r>
              <a:rPr lang="ko-KR" altLang="en-US" sz="12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/>
            <a:r>
              <a:rPr kumimoji="0" lang="ko-KR" altLang="en-US" sz="1200" b="1" kern="12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</a:t>
            </a:r>
            <a:r>
              <a:rPr kumimoji="0" lang="en-US" altLang="ko-KR" sz="1200" b="1" kern="12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1" kern="1200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핫인코딩</a:t>
            </a:r>
            <a:endParaRPr kumimoji="0" lang="ko-KR" altLang="en-US" sz="1200" b="1" kern="1200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17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701C2-B5CA-EA7D-507C-011593F3E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A58F8-ABD9-4EBD-D2FC-9E0C51A8601F}"/>
              </a:ext>
            </a:extLst>
          </p:cNvPr>
          <p:cNvSpPr/>
          <p:nvPr/>
        </p:nvSpPr>
        <p:spPr>
          <a:xfrm>
            <a:off x="9350750" y="4238786"/>
            <a:ext cx="1728104" cy="431652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57731-C925-919C-7607-2DAD5ADFA70B}"/>
              </a:ext>
            </a:extLst>
          </p:cNvPr>
          <p:cNvSpPr/>
          <p:nvPr/>
        </p:nvSpPr>
        <p:spPr>
          <a:xfrm>
            <a:off x="7447556" y="4080823"/>
            <a:ext cx="974272" cy="1208313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AC78B-84DD-0A93-F120-3BD63ACE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FCD5DF40-229C-66E2-3827-44F2C34C7D1E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82EB3F-AA54-663D-9EDF-745E105B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23270"/>
              </p:ext>
            </p:extLst>
          </p:nvPr>
        </p:nvGraphicFramePr>
        <p:xfrm>
          <a:off x="9418868" y="4110979"/>
          <a:ext cx="1591868" cy="68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965322294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27300170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0.6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0.9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066D812-BE1F-F444-9BA6-5695DD4B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051"/>
              </p:ext>
            </p:extLst>
          </p:nvPr>
        </p:nvGraphicFramePr>
        <p:xfrm>
          <a:off x="7536725" y="3983424"/>
          <a:ext cx="795934" cy="137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62D6341-4509-1A90-AABA-AF5C145F08EC}"/>
              </a:ext>
            </a:extLst>
          </p:cNvPr>
          <p:cNvSpPr txBox="1"/>
          <p:nvPr/>
        </p:nvSpPr>
        <p:spPr>
          <a:xfrm>
            <a:off x="6653800" y="1617222"/>
            <a:ext cx="474963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2) </a:t>
            </a:r>
            <a:r>
              <a:rPr lang="ko-KR" altLang="en-US" sz="1600" dirty="0" err="1">
                <a:solidFill>
                  <a:schemeClr val="accent6"/>
                </a:solidFill>
              </a:rPr>
              <a:t>임베딩</a:t>
            </a:r>
            <a:r>
              <a:rPr lang="ko-KR" altLang="en-US" sz="1600" dirty="0">
                <a:solidFill>
                  <a:schemeClr val="accent6"/>
                </a:solidFill>
              </a:rPr>
              <a:t> 행렬 </a:t>
            </a:r>
            <a:r>
              <a:rPr lang="en-US" altLang="ko-KR" sz="1600" dirty="0">
                <a:solidFill>
                  <a:schemeClr val="accent6"/>
                </a:solidFill>
              </a:rPr>
              <a:t>W, </a:t>
            </a:r>
            <a:r>
              <a:rPr lang="ko-KR" altLang="en-US" sz="1600" dirty="0">
                <a:solidFill>
                  <a:schemeClr val="accent6"/>
                </a:solidFill>
              </a:rPr>
              <a:t>출력 가중치 행렬 </a:t>
            </a:r>
            <a:r>
              <a:rPr lang="en-US" altLang="ko-KR" sz="1600" dirty="0">
                <a:solidFill>
                  <a:schemeClr val="accent6"/>
                </a:solidFill>
              </a:rPr>
              <a:t>W’ </a:t>
            </a:r>
            <a:r>
              <a:rPr lang="ko-KR" altLang="en-US" sz="1600" dirty="0">
                <a:solidFill>
                  <a:schemeClr val="accent6"/>
                </a:solidFill>
              </a:rPr>
              <a:t>생성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랜덤하게 생성됨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학습을 진행할 수록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의미있는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변하게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행 혹은 각 열은 각 단어를 나타내는 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B16A2-CAE7-E7FC-FEF6-3D2B311BC038}"/>
              </a:ext>
            </a:extLst>
          </p:cNvPr>
          <p:cNvSpPr txBox="1"/>
          <p:nvPr/>
        </p:nvSpPr>
        <p:spPr>
          <a:xfrm>
            <a:off x="9695125" y="3685673"/>
            <a:ext cx="10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W’</a:t>
            </a:r>
            <a:endParaRPr kumimoji="0" lang="ko-KR" altLang="en-US" sz="1800" b="1" kern="12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56C24-00B6-3F97-E371-CED71BC8275C}"/>
              </a:ext>
            </a:extLst>
          </p:cNvPr>
          <p:cNvSpPr txBox="1"/>
          <p:nvPr/>
        </p:nvSpPr>
        <p:spPr>
          <a:xfrm>
            <a:off x="7401223" y="3628381"/>
            <a:ext cx="10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endParaRPr kumimoji="0" lang="ko-KR" altLang="en-US" sz="1800" b="1" kern="12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5827A4-7111-AFE7-3D1C-D0206DD9281C}"/>
              </a:ext>
            </a:extLst>
          </p:cNvPr>
          <p:cNvSpPr txBox="1"/>
          <p:nvPr/>
        </p:nvSpPr>
        <p:spPr>
          <a:xfrm>
            <a:off x="620080" y="1477356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FBB37A-75BB-AC49-79EE-953CE3389A88}"/>
              </a:ext>
            </a:extLst>
          </p:cNvPr>
          <p:cNvSpPr txBox="1"/>
          <p:nvPr/>
        </p:nvSpPr>
        <p:spPr>
          <a:xfrm>
            <a:off x="1064224" y="1883006"/>
            <a:ext cx="31630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242852"/>
                </a:solidFill>
              </a:rPr>
              <a:t>1. </a:t>
            </a:r>
            <a:r>
              <a:rPr lang="ko-KR" altLang="en-US" sz="1600" dirty="0">
                <a:solidFill>
                  <a:srgbClr val="242852"/>
                </a:solidFill>
              </a:rPr>
              <a:t>학습데이터 생성</a:t>
            </a:r>
            <a:r>
              <a:rPr lang="en-US" altLang="ko-KR" sz="1600" dirty="0">
                <a:solidFill>
                  <a:srgbClr val="242852"/>
                </a:solidFill>
              </a:rPr>
              <a:t>, </a:t>
            </a:r>
            <a:r>
              <a:rPr lang="ko-KR" altLang="en-US" sz="1600" dirty="0">
                <a:solidFill>
                  <a:srgbClr val="242852"/>
                </a:solidFill>
              </a:rPr>
              <a:t>초기값 설정</a:t>
            </a:r>
            <a:endParaRPr lang="en-US" altLang="ko-KR" sz="1600" dirty="0">
              <a:solidFill>
                <a:srgbClr val="242852"/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B22D6CC-07BB-89CB-C8A6-DB9AE66CC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0494"/>
              </p:ext>
            </p:extLst>
          </p:nvPr>
        </p:nvGraphicFramePr>
        <p:xfrm>
          <a:off x="1156477" y="4693378"/>
          <a:ext cx="2147373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310">
                  <a:extLst>
                    <a:ext uri="{9D8B030D-6E8A-4147-A177-3AD203B41FA5}">
                      <a16:colId xmlns:a16="http://schemas.microsoft.com/office/drawing/2014/main" val="806371160"/>
                    </a:ext>
                  </a:extLst>
                </a:gridCol>
                <a:gridCol w="569499">
                  <a:extLst>
                    <a:ext uri="{9D8B030D-6E8A-4147-A177-3AD203B41FA5}">
                      <a16:colId xmlns:a16="http://schemas.microsoft.com/office/drawing/2014/main" val="3959865268"/>
                    </a:ext>
                  </a:extLst>
                </a:gridCol>
                <a:gridCol w="654564">
                  <a:extLst>
                    <a:ext uri="{9D8B030D-6E8A-4147-A177-3AD203B41FA5}">
                      <a16:colId xmlns:a16="http://schemas.microsoft.com/office/drawing/2014/main" val="3439491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1" hangingPunct="1"/>
                      <a:r>
                        <a:rPr kumimoji="0" lang="ko-KR" altLang="en-US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핫</a:t>
                      </a:r>
                      <a:endParaRPr kumimoji="0" lang="en-US" altLang="ko-KR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r" rtl="0" eaLnBrk="1" latinLnBrk="1" hangingPunct="1"/>
                      <a:r>
                        <a:rPr kumimoji="0" lang="ko-KR" altLang="en-US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인코딩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50" b="1" kern="1200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중심노드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주변</a:t>
                      </a:r>
                      <a:endParaRPr kumimoji="0" lang="en-US" altLang="ko-KR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rtl="0" eaLnBrk="1" latinLnBrk="1" hangingPunct="1"/>
                      <a:r>
                        <a:rPr kumimoji="0" lang="ko-KR" altLang="en-US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22953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algn="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[1,0,0,0]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3304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[0,1,0,0]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A,E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64744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[0,0,1,0]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D,E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40891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[0,0,0,1]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5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105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7300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EB2E9E4-60B0-71CD-B18C-7431BD54AA81}"/>
              </a:ext>
            </a:extLst>
          </p:cNvPr>
          <p:cNvSpPr txBox="1"/>
          <p:nvPr/>
        </p:nvSpPr>
        <p:spPr>
          <a:xfrm>
            <a:off x="1605094" y="2429105"/>
            <a:ext cx="31486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342900" indent="-342900">
              <a:buAutoNum type="arabicParenR"/>
            </a:pPr>
            <a:r>
              <a:rPr lang="ko-KR" altLang="en-US" sz="1600" dirty="0">
                <a:solidFill>
                  <a:schemeClr val="accent6"/>
                </a:solidFill>
              </a:rPr>
              <a:t>슬라이딩 윈도우 방식으로 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6"/>
                </a:solidFill>
              </a:rPr>
              <a:t>     (</a:t>
            </a:r>
            <a:r>
              <a:rPr lang="ko-KR" altLang="en-US" sz="1600" dirty="0" err="1">
                <a:solidFill>
                  <a:schemeClr val="accent6"/>
                </a:solidFill>
              </a:rPr>
              <a:t>중심노드</a:t>
            </a:r>
            <a:r>
              <a:rPr lang="en-US" altLang="ko-KR" sz="1600" dirty="0">
                <a:solidFill>
                  <a:schemeClr val="accent6"/>
                </a:solidFill>
              </a:rPr>
              <a:t>,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err="1">
                <a:solidFill>
                  <a:schemeClr val="accent6"/>
                </a:solidFill>
              </a:rPr>
              <a:t>주변노드</a:t>
            </a:r>
            <a:r>
              <a:rPr lang="en-US" altLang="ko-KR" sz="1600" dirty="0">
                <a:solidFill>
                  <a:schemeClr val="accent6"/>
                </a:solidFill>
              </a:rPr>
              <a:t>)</a:t>
            </a:r>
            <a:r>
              <a:rPr lang="ko-KR" altLang="en-US" sz="1600" dirty="0">
                <a:solidFill>
                  <a:schemeClr val="accent6"/>
                </a:solidFill>
              </a:rPr>
              <a:t>쌍 생성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4AED4B-E73C-89C2-CBCB-13FD17E596A4}"/>
              </a:ext>
            </a:extLst>
          </p:cNvPr>
          <p:cNvSpPr txBox="1"/>
          <p:nvPr/>
        </p:nvSpPr>
        <p:spPr>
          <a:xfrm>
            <a:off x="3237705" y="3640524"/>
            <a:ext cx="23937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If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윈도우크기 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== 1)</a:t>
            </a:r>
          </a:p>
          <a:p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{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주변 노드 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개만 고려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}</a:t>
            </a:r>
            <a:endParaRPr lang="ko-KR" altLang="en-US" sz="1100" b="1" dirty="0">
              <a:solidFill>
                <a:srgbClr val="94BFE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E5DDEA6E-8BE4-967F-B64A-B339CC64A96F}"/>
              </a:ext>
            </a:extLst>
          </p:cNvPr>
          <p:cNvSpPr/>
          <p:nvPr/>
        </p:nvSpPr>
        <p:spPr>
          <a:xfrm rot="5400000">
            <a:off x="2950273" y="4047024"/>
            <a:ext cx="435413" cy="407472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ADE0A2-E17B-8CF0-6242-8635AEDF2402}"/>
              </a:ext>
            </a:extLst>
          </p:cNvPr>
          <p:cNvSpPr/>
          <p:nvPr/>
        </p:nvSpPr>
        <p:spPr>
          <a:xfrm>
            <a:off x="7401223" y="689696"/>
            <a:ext cx="4987602" cy="579789"/>
          </a:xfrm>
          <a:prstGeom prst="rect">
            <a:avLst/>
          </a:prstGeom>
          <a:noFill/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계산 편의를 위해 </a:t>
            </a:r>
            <a:r>
              <a:rPr lang="ko-KR" altLang="en-US" sz="800" dirty="0" err="1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차원 </a:t>
            </a: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d=2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가정</a:t>
            </a:r>
            <a:endParaRPr lang="en-US" altLang="ko-KR" sz="800" dirty="0">
              <a:solidFill>
                <a:srgbClr val="C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계산 편의를 위해 실제 </a:t>
            </a:r>
            <a:r>
              <a:rPr lang="ko-KR" altLang="en-US" sz="800" dirty="0" err="1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행렬과 다르게 시퀀스의 순서대로 행렬 내 벡터를 배치하였습니다</a:t>
            </a: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시퀀스에 포함되지 않은 노드 </a:t>
            </a: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는 </a:t>
            </a:r>
            <a:r>
              <a:rPr lang="ko-KR" altLang="en-US" sz="800" dirty="0" err="1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행렬에 포함하지 않았습니다</a:t>
            </a: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b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실제로 존재하지만 현재 학습에서는 해당 벡터에 아무런 영향이 가지 않음</a:t>
            </a:r>
            <a:r>
              <a:rPr lang="en-US" altLang="ko-KR" sz="800" dirty="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solidFill>
                <a:srgbClr val="C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77498-1BD9-00A6-14FE-986F8099B086}"/>
              </a:ext>
            </a:extLst>
          </p:cNvPr>
          <p:cNvSpPr txBox="1"/>
          <p:nvPr/>
        </p:nvSpPr>
        <p:spPr>
          <a:xfrm>
            <a:off x="7171962" y="3139215"/>
            <a:ext cx="141256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ko-KR" altLang="en-US" sz="1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중심단어를 벡터로 </a:t>
            </a:r>
            <a:endParaRPr lang="en-US" altLang="ko-KR" sz="11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변환하는 역할</a:t>
            </a:r>
            <a:endParaRPr lang="en-US" altLang="ko-KR" sz="11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D2A45-B6F2-0829-B528-E70C92AD15DD}"/>
              </a:ext>
            </a:extLst>
          </p:cNvPr>
          <p:cNvSpPr txBox="1"/>
          <p:nvPr/>
        </p:nvSpPr>
        <p:spPr>
          <a:xfrm>
            <a:off x="3096212" y="4546461"/>
            <a:ext cx="1506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6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(A,D) </a:t>
            </a:r>
          </a:p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(D,A) </a:t>
            </a:r>
          </a:p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(D,E)</a:t>
            </a:r>
          </a:p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(E,D)</a:t>
            </a:r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3760C9-F032-848B-9ADC-CB9E4892E881}"/>
              </a:ext>
            </a:extLst>
          </p:cNvPr>
          <p:cNvGrpSpPr/>
          <p:nvPr/>
        </p:nvGrpSpPr>
        <p:grpSpPr>
          <a:xfrm>
            <a:off x="1913543" y="3191626"/>
            <a:ext cx="2058973" cy="679731"/>
            <a:chOff x="4562049" y="3536766"/>
            <a:chExt cx="2058973" cy="67973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75BACD1-DC37-D268-0C0A-23B5602ECC33}"/>
                </a:ext>
              </a:extLst>
            </p:cNvPr>
            <p:cNvGrpSpPr/>
            <p:nvPr/>
          </p:nvGrpSpPr>
          <p:grpSpPr>
            <a:xfrm>
              <a:off x="4700262" y="3595325"/>
              <a:ext cx="1920760" cy="319917"/>
              <a:chOff x="4821564" y="3395234"/>
              <a:chExt cx="1920760" cy="319917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6AD3CC4-DC87-BF09-2426-A47179D21F8D}"/>
                  </a:ext>
                </a:extLst>
              </p:cNvPr>
              <p:cNvSpPr/>
              <p:nvPr/>
            </p:nvSpPr>
            <p:spPr>
              <a:xfrm>
                <a:off x="482156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A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C792AEC-87CC-DFB3-24FE-6419D31BD253}"/>
                  </a:ext>
                </a:extLst>
              </p:cNvPr>
              <p:cNvSpPr/>
              <p:nvPr/>
            </p:nvSpPr>
            <p:spPr>
              <a:xfrm>
                <a:off x="532638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D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CD01AF41-192A-6757-D674-5E84E13808AB}"/>
                  </a:ext>
                </a:extLst>
              </p:cNvPr>
              <p:cNvSpPr/>
              <p:nvPr/>
            </p:nvSpPr>
            <p:spPr>
              <a:xfrm>
                <a:off x="583121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A8FD2A3-B6C0-8C19-3FFF-153CA62CA06E}"/>
                  </a:ext>
                </a:extLst>
              </p:cNvPr>
              <p:cNvSpPr/>
              <p:nvPr/>
            </p:nvSpPr>
            <p:spPr>
              <a:xfrm>
                <a:off x="633603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860C0A7-9232-B38F-61C1-EC8480F9AB37}"/>
                </a:ext>
              </a:extLst>
            </p:cNvPr>
            <p:cNvSpPr/>
            <p:nvPr/>
          </p:nvSpPr>
          <p:spPr>
            <a:xfrm>
              <a:off x="4645011" y="3536766"/>
              <a:ext cx="1036258" cy="444137"/>
            </a:xfrm>
            <a:prstGeom prst="rect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19B7BB-3F18-95CE-1BF0-15BC4780F580}"/>
                </a:ext>
              </a:extLst>
            </p:cNvPr>
            <p:cNvSpPr txBox="1"/>
            <p:nvPr/>
          </p:nvSpPr>
          <p:spPr>
            <a:xfrm>
              <a:off x="4562049" y="3970276"/>
              <a:ext cx="123621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Sliding window</a:t>
              </a:r>
              <a:endParaRPr lang="ko-KR" altLang="en-US" sz="10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원호 76">
            <a:extLst>
              <a:ext uri="{FF2B5EF4-FFF2-40B4-BE49-F238E27FC236}">
                <a16:creationId xmlns:a16="http://schemas.microsoft.com/office/drawing/2014/main" id="{2307CD59-AABB-CD29-C406-A8F0C3BA6A3C}"/>
              </a:ext>
            </a:extLst>
          </p:cNvPr>
          <p:cNvSpPr/>
          <p:nvPr/>
        </p:nvSpPr>
        <p:spPr bwMode="auto">
          <a:xfrm rot="16200000">
            <a:off x="6612024" y="4476946"/>
            <a:ext cx="1372741" cy="418623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F36943C9-CA42-D798-905C-C8AE453A27A8}"/>
              </a:ext>
            </a:extLst>
          </p:cNvPr>
          <p:cNvSpPr/>
          <p:nvPr/>
        </p:nvSpPr>
        <p:spPr bwMode="auto">
          <a:xfrm rot="10800000">
            <a:off x="7613236" y="5420609"/>
            <a:ext cx="674043" cy="216643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32AC1E-CA22-A663-321C-6D79BDF288AF}"/>
              </a:ext>
            </a:extLst>
          </p:cNvPr>
          <p:cNvSpPr txBox="1"/>
          <p:nvPr/>
        </p:nvSpPr>
        <p:spPr>
          <a:xfrm>
            <a:off x="6203887" y="4435963"/>
            <a:ext cx="884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노드개수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100" b="1" dirty="0">
              <a:solidFill>
                <a:srgbClr val="94BFE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algn="r"/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V=4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B3ECA0-A170-F703-7254-F52709338AA0}"/>
              </a:ext>
            </a:extLst>
          </p:cNvPr>
          <p:cNvSpPr txBox="1"/>
          <p:nvPr/>
        </p:nvSpPr>
        <p:spPr>
          <a:xfrm>
            <a:off x="7254932" y="5685234"/>
            <a:ext cx="1390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차원</a:t>
            </a:r>
            <a:endParaRPr lang="en-US" altLang="ko-KR" sz="1100" b="1" dirty="0">
              <a:solidFill>
                <a:srgbClr val="94BFE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d=2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C8F6B-D6C5-1F49-92A6-4E1E49F0CE8E}"/>
              </a:ext>
            </a:extLst>
          </p:cNvPr>
          <p:cNvSpPr/>
          <p:nvPr/>
        </p:nvSpPr>
        <p:spPr>
          <a:xfrm>
            <a:off x="7337221" y="4024687"/>
            <a:ext cx="1204550" cy="261610"/>
          </a:xfrm>
          <a:prstGeom prst="rect">
            <a:avLst/>
          </a:prstGeom>
          <a:solidFill>
            <a:srgbClr val="297FD5">
              <a:alpha val="20000"/>
            </a:srgb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AF11214-3C8E-CD9B-191D-4C49B5D2F9C3}"/>
              </a:ext>
            </a:extLst>
          </p:cNvPr>
          <p:cNvSpPr/>
          <p:nvPr/>
        </p:nvSpPr>
        <p:spPr>
          <a:xfrm>
            <a:off x="7337221" y="4365080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1A447F-A26B-D13E-ECF4-4E18F925A5E7}"/>
              </a:ext>
            </a:extLst>
          </p:cNvPr>
          <p:cNvSpPr/>
          <p:nvPr/>
        </p:nvSpPr>
        <p:spPr>
          <a:xfrm>
            <a:off x="7337221" y="4732064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75898D-0D04-F0A3-1168-D1A7D5D96AC4}"/>
              </a:ext>
            </a:extLst>
          </p:cNvPr>
          <p:cNvSpPr/>
          <p:nvPr/>
        </p:nvSpPr>
        <p:spPr>
          <a:xfrm>
            <a:off x="7337221" y="5099048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A6F918-F16C-54D8-0398-8D53F3FBE5BE}"/>
              </a:ext>
            </a:extLst>
          </p:cNvPr>
          <p:cNvSpPr txBox="1"/>
          <p:nvPr/>
        </p:nvSpPr>
        <p:spPr>
          <a:xfrm>
            <a:off x="8435288" y="3799032"/>
            <a:ext cx="3113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2A5DB6-5ABB-7321-B917-8129EB01F4FB}"/>
              </a:ext>
            </a:extLst>
          </p:cNvPr>
          <p:cNvSpPr txBox="1"/>
          <p:nvPr/>
        </p:nvSpPr>
        <p:spPr>
          <a:xfrm>
            <a:off x="8435288" y="4186254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4E8317-5A06-403C-2F44-B4B976636B83}"/>
              </a:ext>
            </a:extLst>
          </p:cNvPr>
          <p:cNvSpPr txBox="1"/>
          <p:nvPr/>
        </p:nvSpPr>
        <p:spPr>
          <a:xfrm>
            <a:off x="8435288" y="4573476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21C63D-5F16-0849-1EB2-B2C9DF365824}"/>
              </a:ext>
            </a:extLst>
          </p:cNvPr>
          <p:cNvSpPr txBox="1"/>
          <p:nvPr/>
        </p:nvSpPr>
        <p:spPr>
          <a:xfrm>
            <a:off x="8435288" y="4960698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298345-5AED-B2EC-21D3-20842F0A24DE}"/>
              </a:ext>
            </a:extLst>
          </p:cNvPr>
          <p:cNvGrpSpPr/>
          <p:nvPr/>
        </p:nvGrpSpPr>
        <p:grpSpPr>
          <a:xfrm>
            <a:off x="9514696" y="3989803"/>
            <a:ext cx="1541102" cy="969383"/>
            <a:chOff x="9514696" y="3989803"/>
            <a:chExt cx="1541102" cy="96938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C6EA5FF-EC07-D919-8AE0-77873533DF8C}"/>
                </a:ext>
              </a:extLst>
            </p:cNvPr>
            <p:cNvSpPr/>
            <p:nvPr/>
          </p:nvSpPr>
          <p:spPr>
            <a:xfrm rot="16200000">
              <a:off x="9243588" y="4260911"/>
              <a:ext cx="803825" cy="26161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00EAFD6-B1CF-9033-A30B-310D7D733B7C}"/>
                </a:ext>
              </a:extLst>
            </p:cNvPr>
            <p:cNvSpPr/>
            <p:nvPr/>
          </p:nvSpPr>
          <p:spPr>
            <a:xfrm rot="16200000">
              <a:off x="9629622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797B456-B177-E4DE-4588-8DB17BF1279B}"/>
                </a:ext>
              </a:extLst>
            </p:cNvPr>
            <p:cNvSpPr/>
            <p:nvPr/>
          </p:nvSpPr>
          <p:spPr>
            <a:xfrm rot="16200000">
              <a:off x="10026030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6624C6-9828-AD0E-DDB2-990D6D1799FF}"/>
                </a:ext>
              </a:extLst>
            </p:cNvPr>
            <p:cNvSpPr/>
            <p:nvPr/>
          </p:nvSpPr>
          <p:spPr>
            <a:xfrm rot="16200000">
              <a:off x="10418628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B53E52-C1B9-DAA7-3733-7658CA2FAC2E}"/>
                </a:ext>
              </a:extLst>
            </p:cNvPr>
            <p:cNvSpPr txBox="1"/>
            <p:nvPr/>
          </p:nvSpPr>
          <p:spPr>
            <a:xfrm>
              <a:off x="9620654" y="4651409"/>
              <a:ext cx="311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E03EAC-47E9-5D2C-5ABD-B13EACFEF43B}"/>
                </a:ext>
              </a:extLst>
            </p:cNvPr>
            <p:cNvSpPr txBox="1"/>
            <p:nvPr/>
          </p:nvSpPr>
          <p:spPr>
            <a:xfrm>
              <a:off x="9999542" y="4651409"/>
              <a:ext cx="3193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5D5FB9-2AB0-A671-28F1-2803F0308026}"/>
                </a:ext>
              </a:extLst>
            </p:cNvPr>
            <p:cNvSpPr txBox="1"/>
            <p:nvPr/>
          </p:nvSpPr>
          <p:spPr>
            <a:xfrm>
              <a:off x="10378430" y="4651409"/>
              <a:ext cx="280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0F932B-2172-17CD-085A-4E40070BBADD}"/>
                </a:ext>
              </a:extLst>
            </p:cNvPr>
            <p:cNvSpPr txBox="1"/>
            <p:nvPr/>
          </p:nvSpPr>
          <p:spPr>
            <a:xfrm>
              <a:off x="10757318" y="4651409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BF49E59-EEAA-1E62-432D-F7DA8274646D}"/>
              </a:ext>
            </a:extLst>
          </p:cNvPr>
          <p:cNvSpPr txBox="1"/>
          <p:nvPr/>
        </p:nvSpPr>
        <p:spPr>
          <a:xfrm>
            <a:off x="9149140" y="3073987"/>
            <a:ext cx="2131324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W</a:t>
            </a:r>
            <a:r>
              <a:rPr lang="ko-KR" altLang="en-US" sz="1100" dirty="0">
                <a:solidFill>
                  <a:schemeClr val="tx2"/>
                </a:solidFill>
              </a:rPr>
              <a:t>의 벡터를 사용해 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주변 단어를 예측할 확률을 </a:t>
            </a:r>
            <a:endParaRPr lang="en-US" altLang="ko-KR" sz="1100" dirty="0">
              <a:solidFill>
                <a:schemeClr val="tx2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2"/>
                </a:solidFill>
              </a:rPr>
              <a:t>계산하기 위한 역할</a:t>
            </a:r>
            <a:endParaRPr lang="en-US" altLang="ko-KR" sz="11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FF6811F-583F-329B-9038-9703502A7E78}"/>
              </a:ext>
            </a:extLst>
          </p:cNvPr>
          <p:cNvSpPr/>
          <p:nvPr/>
        </p:nvSpPr>
        <p:spPr>
          <a:xfrm>
            <a:off x="4154820" y="4800283"/>
            <a:ext cx="2099073" cy="284880"/>
          </a:xfrm>
          <a:prstGeom prst="rect">
            <a:avLst/>
          </a:prstGeom>
          <a:solidFill>
            <a:schemeClr val="bg2">
              <a:alpha val="30196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현재예시</a:t>
            </a:r>
            <a:r>
              <a:rPr lang="ko-KR" altLang="en-US" sz="14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,D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52350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E835C-DAB2-FEEA-0E1A-343462AB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01952-8CF1-EB9F-73DD-517325060854}"/>
              </a:ext>
            </a:extLst>
          </p:cNvPr>
          <p:cNvSpPr/>
          <p:nvPr/>
        </p:nvSpPr>
        <p:spPr>
          <a:xfrm>
            <a:off x="1918254" y="5416394"/>
            <a:ext cx="705818" cy="324595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96E245-2332-EA4F-8051-89FCB14B07F7}"/>
              </a:ext>
            </a:extLst>
          </p:cNvPr>
          <p:cNvSpPr/>
          <p:nvPr/>
        </p:nvSpPr>
        <p:spPr>
          <a:xfrm>
            <a:off x="2866832" y="4138407"/>
            <a:ext cx="429986" cy="860226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7BFBF-3063-8019-245B-92FA3EE5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9D200665-FA00-36C4-7267-1D6608A84F92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9F7A0-9E86-C931-223A-CB6DC6EC1C6E}"/>
              </a:ext>
            </a:extLst>
          </p:cNvPr>
          <p:cNvSpPr txBox="1"/>
          <p:nvPr/>
        </p:nvSpPr>
        <p:spPr>
          <a:xfrm>
            <a:off x="1178088" y="1933089"/>
            <a:ext cx="48798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rgbClr val="000000"/>
                </a:solidFill>
              </a:rPr>
              <a:t>2. </a:t>
            </a:r>
            <a:r>
              <a:rPr lang="ko-KR" altLang="en-US" sz="1600" dirty="0" err="1">
                <a:solidFill>
                  <a:srgbClr val="000000"/>
                </a:solidFill>
              </a:rPr>
              <a:t>순전파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highlight>
                  <a:srgbClr val="00FFFF"/>
                </a:highlight>
              </a:rPr>
              <a:t>중심 단어가 각 단어를 주변 단어로 예측할 확률 계산</a:t>
            </a:r>
            <a:endParaRPr lang="ko-KR" altLang="en-US" sz="16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9B88B-88A6-0C85-E8BA-30E966DB4B58}"/>
              </a:ext>
            </a:extLst>
          </p:cNvPr>
          <p:cNvSpPr txBox="1"/>
          <p:nvPr/>
        </p:nvSpPr>
        <p:spPr>
          <a:xfrm>
            <a:off x="620080" y="1477356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83232-2054-90EE-B08D-A44AA2932CB1}"/>
              </a:ext>
            </a:extLst>
          </p:cNvPr>
          <p:cNvSpPr txBox="1"/>
          <p:nvPr/>
        </p:nvSpPr>
        <p:spPr>
          <a:xfrm>
            <a:off x="1255787" y="2569782"/>
            <a:ext cx="26452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1) </a:t>
            </a:r>
            <a:r>
              <a:rPr lang="ko-KR" altLang="en-US" sz="1600" dirty="0">
                <a:solidFill>
                  <a:schemeClr val="accent6"/>
                </a:solidFill>
              </a:rPr>
              <a:t>중심단어의 </a:t>
            </a:r>
            <a:r>
              <a:rPr lang="ko-KR" altLang="en-US" sz="1600" dirty="0" err="1">
                <a:solidFill>
                  <a:schemeClr val="accent6"/>
                </a:solidFill>
              </a:rPr>
              <a:t>임베딩</a:t>
            </a:r>
            <a:r>
              <a:rPr lang="ko-KR" altLang="en-US" sz="1600" dirty="0">
                <a:solidFill>
                  <a:schemeClr val="accent6"/>
                </a:solidFill>
              </a:rPr>
              <a:t> 벡터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73EDC-1260-D4E6-13F8-B719F17D3DF2}"/>
              </a:ext>
            </a:extLst>
          </p:cNvPr>
          <p:cNvSpPr txBox="1"/>
          <p:nvPr/>
        </p:nvSpPr>
        <p:spPr>
          <a:xfrm>
            <a:off x="4693968" y="2569782"/>
            <a:ext cx="20297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6"/>
                </a:solidFill>
              </a:rPr>
              <a:t>2) </a:t>
            </a:r>
            <a:r>
              <a:rPr lang="ko-KR" altLang="en-US" sz="1600" dirty="0" err="1">
                <a:solidFill>
                  <a:schemeClr val="accent6"/>
                </a:solidFill>
              </a:rPr>
              <a:t>출력층</a:t>
            </a:r>
            <a:r>
              <a:rPr lang="ko-KR" altLang="en-US" sz="1600" dirty="0">
                <a:solidFill>
                  <a:schemeClr val="accent6"/>
                </a:solidFill>
              </a:rPr>
              <a:t> 점수 계산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F8A22-83B9-8BD7-2895-88EBF756E5DD}"/>
              </a:ext>
            </a:extLst>
          </p:cNvPr>
          <p:cNvSpPr txBox="1"/>
          <p:nvPr/>
        </p:nvSpPr>
        <p:spPr>
          <a:xfrm>
            <a:off x="8140650" y="2270707"/>
            <a:ext cx="3249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6"/>
                </a:solidFill>
              </a:rPr>
              <a:t>3) </a:t>
            </a:r>
            <a:r>
              <a:rPr lang="ko-KR" altLang="en-US" sz="1600" dirty="0" err="1">
                <a:solidFill>
                  <a:schemeClr val="accent6"/>
                </a:solidFill>
              </a:rPr>
              <a:t>소프트맥스로</a:t>
            </a:r>
            <a:r>
              <a:rPr lang="ko-KR" altLang="en-US" sz="1600" dirty="0">
                <a:solidFill>
                  <a:schemeClr val="accent6"/>
                </a:solidFill>
              </a:rPr>
              <a:t> 확률 계산 </a:t>
            </a:r>
            <a:r>
              <a:rPr lang="en-US" altLang="ko-KR" sz="1600" dirty="0">
                <a:solidFill>
                  <a:schemeClr val="accent6"/>
                </a:solidFill>
              </a:rPr>
              <a:t>(0~1)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4834938-D10E-C4E9-D739-492640BAE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7529"/>
              </p:ext>
            </p:extLst>
          </p:nvPr>
        </p:nvGraphicFramePr>
        <p:xfrm>
          <a:off x="2930574" y="4076870"/>
          <a:ext cx="30250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2">
                  <a:extLst>
                    <a:ext uri="{9D8B030D-6E8A-4147-A177-3AD203B41FA5}">
                      <a16:colId xmlns:a16="http://schemas.microsoft.com/office/drawing/2014/main" val="939630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43752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814CE7DE-C1D9-CAB5-F6C2-A4E6D188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20638"/>
              </p:ext>
            </p:extLst>
          </p:nvPr>
        </p:nvGraphicFramePr>
        <p:xfrm>
          <a:off x="2006537" y="5333286"/>
          <a:ext cx="5329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08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D0D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015A3-024D-06CB-D715-CB2C71A85B89}"/>
                  </a:ext>
                </a:extLst>
              </p:cNvPr>
              <p:cNvSpPr txBox="1"/>
              <p:nvPr/>
            </p:nvSpPr>
            <p:spPr>
              <a:xfrm>
                <a:off x="2062889" y="3057284"/>
                <a:ext cx="1033616" cy="276999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015A3-024D-06CB-D715-CB2C71A8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889" y="3057284"/>
                <a:ext cx="1033616" cy="276999"/>
              </a:xfrm>
              <a:prstGeom prst="rect">
                <a:avLst/>
              </a:prstGeom>
              <a:blipFill>
                <a:blip r:embed="rId2"/>
                <a:stretch>
                  <a:fillRect l="-4046" r="-578" b="-12500"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DF04DE-5E24-3B55-62BA-3BB380C70DEE}"/>
                  </a:ext>
                </a:extLst>
              </p:cNvPr>
              <p:cNvSpPr txBox="1"/>
              <p:nvPr/>
            </p:nvSpPr>
            <p:spPr>
              <a:xfrm>
                <a:off x="2619628" y="3747544"/>
                <a:ext cx="20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DF04DE-5E24-3B55-62BA-3BB380C7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628" y="3747544"/>
                <a:ext cx="207044" cy="276999"/>
              </a:xfrm>
              <a:prstGeom prst="rect">
                <a:avLst/>
              </a:prstGeom>
              <a:blipFill>
                <a:blip r:embed="rId3"/>
                <a:stretch>
                  <a:fillRect l="-26471" r="-20588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B7F1F8-C06A-F31C-F683-ADB10C8F5824}"/>
                  </a:ext>
                </a:extLst>
              </p:cNvPr>
              <p:cNvSpPr txBox="1"/>
              <p:nvPr/>
            </p:nvSpPr>
            <p:spPr>
              <a:xfrm>
                <a:off x="5296189" y="3082528"/>
                <a:ext cx="973985" cy="276999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B7F1F8-C06A-F31C-F683-ADB10C8F5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89" y="3082528"/>
                <a:ext cx="973985" cy="276999"/>
              </a:xfrm>
              <a:prstGeom prst="rect">
                <a:avLst/>
              </a:prstGeom>
              <a:blipFill>
                <a:blip r:embed="rId4"/>
                <a:stretch>
                  <a:fillRect l="-1840" r="-3681" b="-8333"/>
                </a:stretch>
              </a:blipFill>
              <a:ln w="19050"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5AF6F7-0956-E2AE-C2E7-2BD3E4C74B4E}"/>
              </a:ext>
            </a:extLst>
          </p:cNvPr>
          <p:cNvSpPr/>
          <p:nvPr/>
        </p:nvSpPr>
        <p:spPr>
          <a:xfrm>
            <a:off x="6396478" y="4256516"/>
            <a:ext cx="665593" cy="271673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517379C-22ED-4BB5-5122-771BBA57A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43199"/>
              </p:ext>
            </p:extLst>
          </p:nvPr>
        </p:nvGraphicFramePr>
        <p:xfrm>
          <a:off x="6457237" y="4120486"/>
          <a:ext cx="5329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08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D0D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971DC3-DED5-11AA-0F44-89C36104E7D5}"/>
                  </a:ext>
                </a:extLst>
              </p:cNvPr>
              <p:cNvSpPr txBox="1"/>
              <p:nvPr/>
            </p:nvSpPr>
            <p:spPr>
              <a:xfrm>
                <a:off x="6149210" y="3925871"/>
                <a:ext cx="20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971DC3-DED5-11AA-0F44-89C36104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10" y="3925871"/>
                <a:ext cx="207044" cy="276999"/>
              </a:xfrm>
              <a:prstGeom prst="rect">
                <a:avLst/>
              </a:prstGeom>
              <a:blipFill>
                <a:blip r:embed="rId5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4FAF3A-0795-4E58-242A-7188F3E99CEE}"/>
              </a:ext>
            </a:extLst>
          </p:cNvPr>
          <p:cNvSpPr/>
          <p:nvPr/>
        </p:nvSpPr>
        <p:spPr>
          <a:xfrm>
            <a:off x="4438715" y="4814929"/>
            <a:ext cx="1605431" cy="944880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279D055-EE59-D030-8252-AD9E6C3E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03066"/>
              </p:ext>
            </p:extLst>
          </p:nvPr>
        </p:nvGraphicFramePr>
        <p:xfrm>
          <a:off x="4620266" y="4713716"/>
          <a:ext cx="1282155" cy="1102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155">
                  <a:extLst>
                    <a:ext uri="{9D8B030D-6E8A-4147-A177-3AD203B41FA5}">
                      <a16:colId xmlns:a16="http://schemas.microsoft.com/office/drawing/2014/main" val="649412858"/>
                    </a:ext>
                  </a:extLst>
                </a:gridCol>
              </a:tblGrid>
              <a:tr h="1095878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0.1×0.2 + 0.3×0.8</a:t>
                      </a:r>
                    </a:p>
                    <a:p>
                      <a:pPr marL="0" algn="ctr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0.2×0.2 + 0.6×0.8</a:t>
                      </a:r>
                    </a:p>
                    <a:p>
                      <a:pPr marL="0" algn="ctr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0.4×0.2 + 0.7×0.8</a:t>
                      </a:r>
                    </a:p>
                    <a:p>
                      <a:pPr marL="0" algn="ctr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0.5×0.2 + 0.9×0.8</a:t>
                      </a: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864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0E9606-FC73-56FC-A439-48C7B7CBD25A}"/>
                  </a:ext>
                </a:extLst>
              </p:cNvPr>
              <p:cNvSpPr txBox="1"/>
              <p:nvPr/>
            </p:nvSpPr>
            <p:spPr>
              <a:xfrm>
                <a:off x="1583923" y="538089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0E9606-FC73-56FC-A439-48C7B7CB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23" y="5380890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62F2FD-59F4-1997-5B9A-7E4650B4C317}"/>
                  </a:ext>
                </a:extLst>
              </p:cNvPr>
              <p:cNvSpPr txBox="1"/>
              <p:nvPr/>
            </p:nvSpPr>
            <p:spPr>
              <a:xfrm>
                <a:off x="4160201" y="512247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62F2FD-59F4-1997-5B9A-7E4650B4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01" y="5122471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8B1D94-DD96-03AE-C851-A20926EDCECE}"/>
                  </a:ext>
                </a:extLst>
              </p:cNvPr>
              <p:cNvSpPr txBox="1"/>
              <p:nvPr/>
            </p:nvSpPr>
            <p:spPr>
              <a:xfrm>
                <a:off x="6081892" y="512247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8B1D94-DD96-03AE-C851-A20926EDC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92" y="5122471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5E32DC44-B31C-4BC9-716D-7FA14709A2C4}"/>
              </a:ext>
            </a:extLst>
          </p:cNvPr>
          <p:cNvSpPr/>
          <p:nvPr/>
        </p:nvSpPr>
        <p:spPr>
          <a:xfrm>
            <a:off x="6356882" y="5014924"/>
            <a:ext cx="705818" cy="613811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748DF7D-ABBE-75A3-038B-0A7697EA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65233"/>
              </p:ext>
            </p:extLst>
          </p:nvPr>
        </p:nvGraphicFramePr>
        <p:xfrm>
          <a:off x="6439423" y="4899220"/>
          <a:ext cx="5329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08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D0DFF"/>
                          </a:solidFill>
                        </a:rPr>
                        <a:t>0.26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0D0DFF"/>
                          </a:solidFill>
                        </a:rPr>
                        <a:t>0.52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0D0DFF"/>
                          </a:solidFill>
                        </a:rPr>
                        <a:t>0.38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rgbClr val="0D0DFF"/>
                          </a:solidFill>
                        </a:rPr>
                        <a:t>0.84</a:t>
                      </a:r>
                      <a:endParaRPr kumimoji="0" lang="ko-KR" altLang="en-US" sz="12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p:pic>
        <p:nvPicPr>
          <p:cNvPr id="1026" name="Picture 2" descr="[Handson ML] 로지스틱(Logistic), 소프트맥스(Softmax) 회귀 - 모델 훈련 - yg’s blog">
            <a:extLst>
              <a:ext uri="{FF2B5EF4-FFF2-40B4-BE49-F238E27FC236}">
                <a16:creationId xmlns:a16="http://schemas.microsoft.com/office/drawing/2014/main" id="{C8A8DB92-820A-3B5E-ADD6-45FC09CB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310" y="1519880"/>
            <a:ext cx="1852283" cy="7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60A95F2-E28F-CAAC-63D9-A01E028A9288}"/>
              </a:ext>
            </a:extLst>
          </p:cNvPr>
          <p:cNvSpPr txBox="1"/>
          <p:nvPr/>
        </p:nvSpPr>
        <p:spPr>
          <a:xfrm>
            <a:off x="8581473" y="5713939"/>
            <a:ext cx="24384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중심 단어 일 때 </a:t>
            </a:r>
            <a:endParaRPr lang="en-US" altLang="ko-KR" sz="105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노드를 </a:t>
            </a:r>
            <a:r>
              <a:rPr lang="en-US" altLang="ko-KR" sz="1050" b="1" dirty="0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50" b="1" dirty="0" err="1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주변노드</a:t>
            </a:r>
            <a:r>
              <a:rPr lang="en-US" altLang="ko-KR" sz="1050" b="1" dirty="0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50" b="1" dirty="0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 예측할 확률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B58995A-F2CE-A165-3C2F-CE5559330DED}"/>
              </a:ext>
            </a:extLst>
          </p:cNvPr>
          <p:cNvSpPr/>
          <p:nvPr/>
        </p:nvSpPr>
        <p:spPr>
          <a:xfrm>
            <a:off x="3684109" y="1498736"/>
            <a:ext cx="2099073" cy="284880"/>
          </a:xfrm>
          <a:prstGeom prst="rect">
            <a:avLst/>
          </a:prstGeom>
          <a:solidFill>
            <a:schemeClr val="bg2">
              <a:alpha val="30196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현재예시</a:t>
            </a:r>
            <a:r>
              <a:rPr lang="ko-KR" altLang="en-US" sz="14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,D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A7FE9-A7ED-C8FB-8147-B070E37CF268}"/>
              </a:ext>
            </a:extLst>
          </p:cNvPr>
          <p:cNvSpPr/>
          <p:nvPr/>
        </p:nvSpPr>
        <p:spPr>
          <a:xfrm>
            <a:off x="1617471" y="3962271"/>
            <a:ext cx="974272" cy="1208313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9C6358-2498-1492-D3B4-8BCC996C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3221"/>
              </p:ext>
            </p:extLst>
          </p:nvPr>
        </p:nvGraphicFramePr>
        <p:xfrm>
          <a:off x="1706640" y="3864872"/>
          <a:ext cx="795934" cy="137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756A6D-D95E-1C13-BD0E-A84AB9B2DA88}"/>
              </a:ext>
            </a:extLst>
          </p:cNvPr>
          <p:cNvSpPr/>
          <p:nvPr/>
        </p:nvSpPr>
        <p:spPr>
          <a:xfrm>
            <a:off x="4358303" y="4104829"/>
            <a:ext cx="1728104" cy="431652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ㅁ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C47A578-0A3C-50D2-B18F-D9C4BF53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1962"/>
              </p:ext>
            </p:extLst>
          </p:nvPr>
        </p:nvGraphicFramePr>
        <p:xfrm>
          <a:off x="4426421" y="3977022"/>
          <a:ext cx="1591868" cy="68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965322294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27300170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0.3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0.2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0.6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0.7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0.5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0.9</a:t>
                      </a:r>
                      <a:endParaRPr kumimoji="0"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097279C-658B-D6BA-7EBB-42C2036909B1}"/>
              </a:ext>
            </a:extLst>
          </p:cNvPr>
          <p:cNvSpPr txBox="1"/>
          <p:nvPr/>
        </p:nvSpPr>
        <p:spPr>
          <a:xfrm>
            <a:off x="1617471" y="5875521"/>
            <a:ext cx="1175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중심노드의</a:t>
            </a:r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96CB9C-FF04-8CA2-47A0-EDD7CE2B65EB}"/>
              </a:ext>
            </a:extLst>
          </p:cNvPr>
          <p:cNvSpPr txBox="1"/>
          <p:nvPr/>
        </p:nvSpPr>
        <p:spPr>
          <a:xfrm>
            <a:off x="6018289" y="5798698"/>
            <a:ext cx="15408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중심단어 일 때 </a:t>
            </a:r>
            <a:endParaRPr lang="en-US" altLang="ko-KR" sz="105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노드의 </a:t>
            </a:r>
            <a:r>
              <a:rPr lang="ko-KR" altLang="en-US" sz="1050" b="1" dirty="0" err="1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sz="1050" b="1" dirty="0">
                <a:solidFill>
                  <a:srgbClr val="0D0DFF"/>
                </a:solidFill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32FCE8B-E8A0-3A00-A010-C5001BAB75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707" y="2718450"/>
            <a:ext cx="1728104" cy="472893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DC5D654-463F-7BEE-0548-EF79D8656D4C}"/>
              </a:ext>
            </a:extLst>
          </p:cNvPr>
          <p:cNvGrpSpPr/>
          <p:nvPr/>
        </p:nvGrpSpPr>
        <p:grpSpPr>
          <a:xfrm>
            <a:off x="7953610" y="3650242"/>
            <a:ext cx="3450364" cy="446564"/>
            <a:chOff x="7679190" y="3418308"/>
            <a:chExt cx="3450364" cy="44656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D9D325-7D85-89E4-6535-1997E157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9190" y="3418308"/>
              <a:ext cx="3450364" cy="38750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611B7EE-2792-DD31-5983-81F9C1AC4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322033" y="3690293"/>
              <a:ext cx="2338295" cy="174579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11551A3-3309-7AC4-21AA-AEB56592EB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9545" y="3331812"/>
            <a:ext cx="3178494" cy="2377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3AE35A-47C0-AE74-09CE-3D6CCAA3E563}"/>
              </a:ext>
            </a:extLst>
          </p:cNvPr>
          <p:cNvSpPr txBox="1"/>
          <p:nvPr/>
        </p:nvSpPr>
        <p:spPr>
          <a:xfrm>
            <a:off x="9288278" y="4563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965BE0-CD08-4685-C88E-9B891A74C001}"/>
                  </a:ext>
                </a:extLst>
              </p:cNvPr>
              <p:cNvSpPr txBox="1"/>
              <p:nvPr/>
            </p:nvSpPr>
            <p:spPr>
              <a:xfrm>
                <a:off x="9108279" y="4313166"/>
                <a:ext cx="1856214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dirty="0" smtClean="0">
                          <a:latin typeface="Cambria Math" panose="02040503050406030204" pitchFamily="18" charset="0"/>
                        </a:rPr>
                        <m:t>1.296 / 6.757 </m:t>
                      </m:r>
                      <m:r>
                        <a:rPr lang="en-US" altLang="ko-KR" sz="1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3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0.192</m:t>
                      </m:r>
                    </m:oMath>
                  </m:oMathPara>
                </a14:m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dirty="0" smtClean="0">
                          <a:latin typeface="Cambria Math" panose="02040503050406030204" pitchFamily="18" charset="0"/>
                        </a:rPr>
                        <m:t>1.682 / 6.757 </m:t>
                      </m:r>
                      <m:r>
                        <a:rPr lang="en-US" altLang="ko-KR" sz="1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3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0.249</m:t>
                      </m:r>
                    </m:oMath>
                  </m:oMathPara>
                </a14:m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dirty="0" smtClean="0">
                          <a:latin typeface="Cambria Math" panose="02040503050406030204" pitchFamily="18" charset="0"/>
                        </a:rPr>
                        <m:t>1.462 / 6.757</m:t>
                      </m:r>
                      <m:r>
                        <a:rPr lang="en-US" altLang="ko-KR" sz="1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altLang="ko-KR" sz="13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0.216</m:t>
                      </m:r>
                    </m:oMath>
                  </m:oMathPara>
                </a14:m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dirty="0" smtClean="0">
                          <a:latin typeface="Cambria Math" panose="02040503050406030204" pitchFamily="18" charset="0"/>
                        </a:rPr>
                        <m:t>2.317 / 6.757</m:t>
                      </m:r>
                      <m:r>
                        <a:rPr lang="en-US" altLang="ko-KR" sz="1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altLang="ko-KR" sz="13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0.343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965BE0-CD08-4685-C88E-9B891A74C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279" y="4313166"/>
                <a:ext cx="1856214" cy="12926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E09D7C-AEDF-D483-CB90-F478100D6E99}"/>
              </a:ext>
            </a:extLst>
          </p:cNvPr>
          <p:cNvSpPr/>
          <p:nvPr/>
        </p:nvSpPr>
        <p:spPr>
          <a:xfrm>
            <a:off x="8646096" y="4320936"/>
            <a:ext cx="2318397" cy="1284891"/>
          </a:xfrm>
          <a:prstGeom prst="rect">
            <a:avLst/>
          </a:prstGeom>
          <a:ln w="28575">
            <a:solidFill>
              <a:srgbClr val="0D0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6BE3248-F923-D175-E79C-C88E325D6B5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5521" r="78338" b="52307"/>
          <a:stretch/>
        </p:blipFill>
        <p:spPr>
          <a:xfrm>
            <a:off x="8700215" y="5259949"/>
            <a:ext cx="429987" cy="278180"/>
          </a:xfrm>
          <a:prstGeom prst="rect">
            <a:avLst/>
          </a:prstGeom>
          <a:ln w="28575">
            <a:noFill/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6026B53-A05C-7395-C178-F5FD306DD13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78338" b="72853"/>
          <a:stretch/>
        </p:blipFill>
        <p:spPr>
          <a:xfrm>
            <a:off x="8715665" y="4370339"/>
            <a:ext cx="429987" cy="340613"/>
          </a:xfrm>
          <a:prstGeom prst="rect">
            <a:avLst/>
          </a:prstGeom>
          <a:ln w="28575">
            <a:noFill/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D11B935-A92A-F5BD-9107-9B1026C39DF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51078" r="78338" b="29255"/>
          <a:stretch/>
        </p:blipFill>
        <p:spPr>
          <a:xfrm>
            <a:off x="8708972" y="4688784"/>
            <a:ext cx="429987" cy="246750"/>
          </a:xfrm>
          <a:prstGeom prst="rect">
            <a:avLst/>
          </a:prstGeom>
          <a:ln w="28575">
            <a:noFill/>
          </a:ln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DBFD38C-5D29-3F97-0D07-01CE284F5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78107" r="78338"/>
          <a:stretch/>
        </p:blipFill>
        <p:spPr>
          <a:xfrm>
            <a:off x="8712632" y="5021225"/>
            <a:ext cx="429987" cy="274692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CB6A2-B55F-DB4F-D7E9-6CBB2DBE90DC}"/>
              </a:ext>
            </a:extLst>
          </p:cNvPr>
          <p:cNvSpPr txBox="1"/>
          <p:nvPr/>
        </p:nvSpPr>
        <p:spPr>
          <a:xfrm>
            <a:off x="7038190" y="5136178"/>
            <a:ext cx="15001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90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90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90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ko-KR" altLang="en-US" sz="9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점수</a:t>
            </a:r>
            <a:endParaRPr lang="en-US" altLang="ko-KR" sz="90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BB979-AC20-BED3-9A0E-22A771CE3204}"/>
              </a:ext>
            </a:extLst>
          </p:cNvPr>
          <p:cNvSpPr txBox="1"/>
          <p:nvPr/>
        </p:nvSpPr>
        <p:spPr>
          <a:xfrm>
            <a:off x="1518891" y="3491173"/>
            <a:ext cx="10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endParaRPr kumimoji="0" lang="ko-KR" altLang="en-US" sz="1800" b="1" kern="12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9D761E-AABD-C830-9935-9F7E2EF8D893}"/>
              </a:ext>
            </a:extLst>
          </p:cNvPr>
          <p:cNvSpPr/>
          <p:nvPr/>
        </p:nvSpPr>
        <p:spPr>
          <a:xfrm>
            <a:off x="1499190" y="3887479"/>
            <a:ext cx="1204550" cy="261610"/>
          </a:xfrm>
          <a:prstGeom prst="rect">
            <a:avLst/>
          </a:prstGeom>
          <a:solidFill>
            <a:srgbClr val="297FD5">
              <a:alpha val="20000"/>
            </a:srgb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0A7596-7761-1D6E-A497-EF386F71B642}"/>
              </a:ext>
            </a:extLst>
          </p:cNvPr>
          <p:cNvSpPr/>
          <p:nvPr/>
        </p:nvSpPr>
        <p:spPr>
          <a:xfrm>
            <a:off x="1499190" y="4227872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FD3793-F6F4-7C54-1A5A-85E1361D1BA0}"/>
              </a:ext>
            </a:extLst>
          </p:cNvPr>
          <p:cNvSpPr/>
          <p:nvPr/>
        </p:nvSpPr>
        <p:spPr>
          <a:xfrm>
            <a:off x="1499190" y="4594856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DD0B1D-94AC-FCA3-AE57-1BFF9AC0C0D9}"/>
              </a:ext>
            </a:extLst>
          </p:cNvPr>
          <p:cNvSpPr/>
          <p:nvPr/>
        </p:nvSpPr>
        <p:spPr>
          <a:xfrm>
            <a:off x="1499190" y="4961840"/>
            <a:ext cx="120514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AD59C-ECBD-16C3-6DAF-40E466EFBC6E}"/>
              </a:ext>
            </a:extLst>
          </p:cNvPr>
          <p:cNvSpPr txBox="1"/>
          <p:nvPr/>
        </p:nvSpPr>
        <p:spPr>
          <a:xfrm>
            <a:off x="1369651" y="3661824"/>
            <a:ext cx="3113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57E16-4B68-E696-E356-A999A1E86221}"/>
              </a:ext>
            </a:extLst>
          </p:cNvPr>
          <p:cNvSpPr txBox="1"/>
          <p:nvPr/>
        </p:nvSpPr>
        <p:spPr>
          <a:xfrm>
            <a:off x="1369651" y="4049046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27BE3-5A12-49D9-1F27-4606FDC8082F}"/>
              </a:ext>
            </a:extLst>
          </p:cNvPr>
          <p:cNvSpPr txBox="1"/>
          <p:nvPr/>
        </p:nvSpPr>
        <p:spPr>
          <a:xfrm>
            <a:off x="1369651" y="4436268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477CC-E8CC-F928-7A4F-71FCD26C0617}"/>
              </a:ext>
            </a:extLst>
          </p:cNvPr>
          <p:cNvSpPr txBox="1"/>
          <p:nvPr/>
        </p:nvSpPr>
        <p:spPr>
          <a:xfrm>
            <a:off x="1369651" y="4823490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1DAF6A2-475D-B731-FA2B-4F53FAE8A0D9}"/>
              </a:ext>
            </a:extLst>
          </p:cNvPr>
          <p:cNvGrpSpPr/>
          <p:nvPr/>
        </p:nvGrpSpPr>
        <p:grpSpPr>
          <a:xfrm>
            <a:off x="4517512" y="3835963"/>
            <a:ext cx="1541102" cy="969383"/>
            <a:chOff x="9514696" y="3989803"/>
            <a:chExt cx="1541102" cy="96938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4E9776F-AEB7-FB16-8A98-5775FE3DA917}"/>
                </a:ext>
              </a:extLst>
            </p:cNvPr>
            <p:cNvSpPr/>
            <p:nvPr/>
          </p:nvSpPr>
          <p:spPr>
            <a:xfrm rot="16200000">
              <a:off x="9243588" y="4260911"/>
              <a:ext cx="803825" cy="26161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FCEE80F-4DF7-A162-6EBC-21D7B04FC44F}"/>
                </a:ext>
              </a:extLst>
            </p:cNvPr>
            <p:cNvSpPr/>
            <p:nvPr/>
          </p:nvSpPr>
          <p:spPr>
            <a:xfrm rot="16200000">
              <a:off x="9629622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FC978B-2918-143C-94A2-9D6193532901}"/>
                </a:ext>
              </a:extLst>
            </p:cNvPr>
            <p:cNvSpPr/>
            <p:nvPr/>
          </p:nvSpPr>
          <p:spPr>
            <a:xfrm rot="16200000">
              <a:off x="10026030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47A930A-309E-3A2D-F72C-6D99AECEEF18}"/>
                </a:ext>
              </a:extLst>
            </p:cNvPr>
            <p:cNvSpPr/>
            <p:nvPr/>
          </p:nvSpPr>
          <p:spPr>
            <a:xfrm rot="16200000">
              <a:off x="10418628" y="4271648"/>
              <a:ext cx="803825" cy="261610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CD19F9-C8BC-1DFD-7EE8-CA6C1006CF62}"/>
                </a:ext>
              </a:extLst>
            </p:cNvPr>
            <p:cNvSpPr txBox="1"/>
            <p:nvPr/>
          </p:nvSpPr>
          <p:spPr>
            <a:xfrm>
              <a:off x="9620654" y="4651409"/>
              <a:ext cx="311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E6BC3B-BF5E-C824-0B09-71C18333D93D}"/>
                </a:ext>
              </a:extLst>
            </p:cNvPr>
            <p:cNvSpPr txBox="1"/>
            <p:nvPr/>
          </p:nvSpPr>
          <p:spPr>
            <a:xfrm>
              <a:off x="9999542" y="4651409"/>
              <a:ext cx="3193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AA4FDC-CC8E-0328-468B-2A7A66FEA7B2}"/>
                </a:ext>
              </a:extLst>
            </p:cNvPr>
            <p:cNvSpPr txBox="1"/>
            <p:nvPr/>
          </p:nvSpPr>
          <p:spPr>
            <a:xfrm>
              <a:off x="10378430" y="4651409"/>
              <a:ext cx="280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928E652-EC7D-046D-17DD-5A0AD12A15A5}"/>
                </a:ext>
              </a:extLst>
            </p:cNvPr>
            <p:cNvSpPr txBox="1"/>
            <p:nvPr/>
          </p:nvSpPr>
          <p:spPr>
            <a:xfrm>
              <a:off x="10757318" y="4651409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  <a:lvl2pPr marL="742950" lvl="1" indent="-285750">
                <a:buFont typeface="Arial" panose="020B0604020202020204" pitchFamily="34" charset="0"/>
                <a:buChar char="•"/>
                <a:defRPr/>
              </a:lvl2pPr>
            </a:lstStyle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BFFA1C2-16D3-74FB-C2FC-37C79F72DE82}"/>
              </a:ext>
            </a:extLst>
          </p:cNvPr>
          <p:cNvSpPr txBox="1"/>
          <p:nvPr/>
        </p:nvSpPr>
        <p:spPr>
          <a:xfrm>
            <a:off x="3725693" y="3701377"/>
            <a:ext cx="10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/>
            <a:r>
              <a:rPr lang="en-US" altLang="ko-KR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W’</a:t>
            </a:r>
            <a:endParaRPr kumimoji="0" lang="ko-KR" altLang="en-US" sz="1800" b="1" kern="12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6B60C0-304F-F535-05AB-843933EB8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52349" y="4343215"/>
            <a:ext cx="55252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84EFD-2A18-31F3-D2DA-28385670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E1C64891-F907-100E-DE02-94B680AAFEBA}"/>
              </a:ext>
            </a:extLst>
          </p:cNvPr>
          <p:cNvGrpSpPr/>
          <p:nvPr/>
        </p:nvGrpSpPr>
        <p:grpSpPr>
          <a:xfrm>
            <a:off x="2798349" y="3993571"/>
            <a:ext cx="761409" cy="1108901"/>
            <a:chOff x="4352940" y="4020139"/>
            <a:chExt cx="761409" cy="110890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22E8D2B-6BEF-21AF-8A54-6F718639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2940" y="4020139"/>
              <a:ext cx="761409" cy="110890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4043E85-7EE0-F4B4-B50C-21C385B00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8801" y="4117325"/>
              <a:ext cx="609685" cy="914528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FD950-5756-001C-74D7-71362AC7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142C4DFA-BD4B-5AB2-7D34-261F696740CD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0FEE0-410D-F52F-6456-86053A4C9F17}"/>
              </a:ext>
            </a:extLst>
          </p:cNvPr>
          <p:cNvSpPr txBox="1"/>
          <p:nvPr/>
        </p:nvSpPr>
        <p:spPr>
          <a:xfrm>
            <a:off x="620080" y="1477356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F3645-644B-F42A-1A2B-647AC4AB648C}"/>
              </a:ext>
            </a:extLst>
          </p:cNvPr>
          <p:cNvSpPr txBox="1"/>
          <p:nvPr/>
        </p:nvSpPr>
        <p:spPr>
          <a:xfrm>
            <a:off x="2224414" y="2834793"/>
            <a:ext cx="29193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buAutoNum type="arabicParenR"/>
              <a:defRPr sz="16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출력층에서의 오차</a:t>
            </a:r>
            <a:r>
              <a:rPr lang="en-US" altLang="ko-KR" dirty="0"/>
              <a:t>(δ) </a:t>
            </a:r>
            <a:r>
              <a:rPr lang="ko-KR" altLang="en-US" dirty="0"/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49DAC-86FC-5B4E-3006-E54049E69F67}"/>
              </a:ext>
            </a:extLst>
          </p:cNvPr>
          <p:cNvSpPr txBox="1"/>
          <p:nvPr/>
        </p:nvSpPr>
        <p:spPr>
          <a:xfrm>
            <a:off x="6241176" y="2816282"/>
            <a:ext cx="42242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buAutoNum type="arabicParenR"/>
              <a:defRPr sz="16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>
                <a:highlight>
                  <a:srgbClr val="FFFF00"/>
                </a:highlight>
              </a:rPr>
              <a:t>) </a:t>
            </a:r>
            <a:r>
              <a:rPr lang="ko-KR" altLang="en-US" dirty="0">
                <a:highlight>
                  <a:srgbClr val="FFFF00"/>
                </a:highlight>
              </a:rPr>
              <a:t>출력 가중치 </a:t>
            </a:r>
            <a:r>
              <a:rPr lang="en-US" altLang="ko-KR" dirty="0">
                <a:highlight>
                  <a:srgbClr val="FFFF00"/>
                </a:highlight>
              </a:rPr>
              <a:t>W′</a:t>
            </a:r>
            <a:r>
              <a:rPr lang="ko-KR" altLang="en-US" dirty="0"/>
              <a:t>에 대한 손실 기울기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F70F7E-DEFE-C7A0-E966-9EB307B98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5" y="3249188"/>
            <a:ext cx="1051273" cy="39063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A1A70C-FF50-6954-FAC1-A2E034557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247" y="3291780"/>
            <a:ext cx="1092114" cy="53311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F6BD7F-0AC4-9EC6-6758-690A072CF6A4}"/>
              </a:ext>
            </a:extLst>
          </p:cNvPr>
          <p:cNvSpPr txBox="1"/>
          <p:nvPr/>
        </p:nvSpPr>
        <p:spPr>
          <a:xfrm>
            <a:off x="1204323" y="1929370"/>
            <a:ext cx="363913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오차 계산 및 </a:t>
            </a:r>
            <a:r>
              <a:rPr lang="ko-KR" altLang="en-US" sz="1200" dirty="0" err="1">
                <a:highlight>
                  <a:srgbClr val="00FFFF"/>
                </a:highlight>
              </a:rPr>
              <a:t>임베딩</a:t>
            </a:r>
            <a:r>
              <a:rPr lang="ko-KR" altLang="en-US" sz="1200" dirty="0">
                <a:highlight>
                  <a:srgbClr val="00FFFF"/>
                </a:highlight>
              </a:rPr>
              <a:t> 행렬 업데이트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7C8B5-4300-92C6-E933-5816E918FF80}"/>
              </a:ext>
            </a:extLst>
          </p:cNvPr>
          <p:cNvSpPr/>
          <p:nvPr/>
        </p:nvSpPr>
        <p:spPr>
          <a:xfrm>
            <a:off x="4836124" y="1958455"/>
            <a:ext cx="94705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경사하강법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5CED9E-934A-911B-0072-0F99BC290CF0}"/>
              </a:ext>
            </a:extLst>
          </p:cNvPr>
          <p:cNvSpPr txBox="1"/>
          <p:nvPr/>
        </p:nvSpPr>
        <p:spPr>
          <a:xfrm>
            <a:off x="7542877" y="1166793"/>
            <a:ext cx="419484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손실 기울기를 업데이트하여 손실 값을 최소화 하는 방식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W</a:t>
            </a:r>
            <a:r>
              <a:rPr lang="ko-KR" altLang="en-US" dirty="0">
                <a:highlight>
                  <a:srgbClr val="FFFF00"/>
                </a:highlight>
              </a:rPr>
              <a:t>의 손실 기울기</a:t>
            </a:r>
            <a:r>
              <a:rPr lang="ko-KR" altLang="en-US" dirty="0"/>
              <a:t>를 계산하고</a:t>
            </a:r>
            <a:r>
              <a:rPr lang="en-US" altLang="ko-KR" dirty="0"/>
              <a:t> </a:t>
            </a:r>
            <a:r>
              <a:rPr lang="ko-KR" altLang="en-US" dirty="0"/>
              <a:t>업데이트 해야함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289414-6666-5898-393D-DBA21581293B}"/>
              </a:ext>
            </a:extLst>
          </p:cNvPr>
          <p:cNvSpPr/>
          <p:nvPr/>
        </p:nvSpPr>
        <p:spPr>
          <a:xfrm>
            <a:off x="3684109" y="1498736"/>
            <a:ext cx="2099073" cy="284880"/>
          </a:xfrm>
          <a:prstGeom prst="rect">
            <a:avLst/>
          </a:prstGeom>
          <a:solidFill>
            <a:schemeClr val="bg2">
              <a:alpha val="30196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현재예시</a:t>
            </a:r>
            <a:r>
              <a:rPr lang="ko-KR" altLang="en-US" sz="14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,D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</a:t>
            </a:r>
            <a:r>
              <a:rPr lang="en-US" altLang="ko-KR" sz="1100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5076946-B958-8FCC-71EB-63B7DB6F36D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 flipV="1">
            <a:off x="5783182" y="1382237"/>
            <a:ext cx="1759695" cy="70702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8AFBB2-835C-8CCD-5B29-99DB50274FC8}"/>
              </a:ext>
            </a:extLst>
          </p:cNvPr>
          <p:cNvGrpSpPr/>
          <p:nvPr/>
        </p:nvGrpSpPr>
        <p:grpSpPr>
          <a:xfrm>
            <a:off x="1704782" y="2305387"/>
            <a:ext cx="8247174" cy="307777"/>
            <a:chOff x="1704782" y="2383080"/>
            <a:chExt cx="8247174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994BDE-5E23-4ED0-7DCD-7D8E4133DA13}"/>
                </a:ext>
              </a:extLst>
            </p:cNvPr>
            <p:cNvSpPr txBox="1"/>
            <p:nvPr/>
          </p:nvSpPr>
          <p:spPr>
            <a:xfrm>
              <a:off x="1704782" y="2383080"/>
              <a:ext cx="557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손실 함수는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음의 로그 가능도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(Negative Log-Likelihood, NLL)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4BC917E-C3FE-8FEC-01BB-80EF8BA9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78808" y="2411519"/>
              <a:ext cx="2673148" cy="274318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5E970A9-5D3A-0C8B-54E6-9EC95F4EEB1C}"/>
              </a:ext>
            </a:extLst>
          </p:cNvPr>
          <p:cNvSpPr txBox="1"/>
          <p:nvPr/>
        </p:nvSpPr>
        <p:spPr>
          <a:xfrm>
            <a:off x="3025852" y="4146135"/>
            <a:ext cx="15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CE167AE-97AD-2D45-A161-BBDFF6417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901" y="3881966"/>
            <a:ext cx="552527" cy="126700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C95A429-6764-3F7F-5DB4-51F7D0469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775" y="4137200"/>
            <a:ext cx="477848" cy="9162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7802F26-A7BF-D1FF-1246-FA5C493D5582}"/>
              </a:ext>
            </a:extLst>
          </p:cNvPr>
          <p:cNvSpPr txBox="1"/>
          <p:nvPr/>
        </p:nvSpPr>
        <p:spPr>
          <a:xfrm>
            <a:off x="3518051" y="43127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－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4C35695-AC97-FF8C-AB22-23AA8AF77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3490" y="5631908"/>
            <a:ext cx="2181235" cy="337230"/>
          </a:xfrm>
          <a:prstGeom prst="rect">
            <a:avLst/>
          </a:prstGeom>
          <a:ln w="28575">
            <a:solidFill>
              <a:srgbClr val="0D0DFF"/>
            </a:solidFill>
          </a:ln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DBF5622-CF54-FE4E-04F0-A2E48822E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9067" y="3999036"/>
            <a:ext cx="2181235" cy="337230"/>
          </a:xfrm>
          <a:prstGeom prst="rect">
            <a:avLst/>
          </a:prstGeom>
          <a:ln w="28575">
            <a:solidFill>
              <a:srgbClr val="0D0DFF"/>
            </a:solidFill>
          </a:ln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78528F-4644-78F1-74F4-E668C3126BB0}"/>
              </a:ext>
            </a:extLst>
          </p:cNvPr>
          <p:cNvSpPr/>
          <p:nvPr/>
        </p:nvSpPr>
        <p:spPr>
          <a:xfrm>
            <a:off x="6454252" y="4011671"/>
            <a:ext cx="705818" cy="324595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F715BD2-1C15-B797-BA75-BF867EA1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1433"/>
              </p:ext>
            </p:extLst>
          </p:nvPr>
        </p:nvGraphicFramePr>
        <p:xfrm>
          <a:off x="6555235" y="3928563"/>
          <a:ext cx="5329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08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D0D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7FD640F1-6E7B-4AAC-3491-999928AA9C97}"/>
              </a:ext>
            </a:extLst>
          </p:cNvPr>
          <p:cNvSpPr txBox="1"/>
          <p:nvPr/>
        </p:nvSpPr>
        <p:spPr>
          <a:xfrm>
            <a:off x="7127226" y="3998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ｘ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103EB8E-6DE7-ABF0-C755-A930676FC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2486" y="4588758"/>
            <a:ext cx="2316863" cy="152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AA3A9A9-9201-9443-240F-D471204E6157}"/>
              </a:ext>
            </a:extLst>
          </p:cNvPr>
          <p:cNvSpPr txBox="1"/>
          <p:nvPr/>
        </p:nvSpPr>
        <p:spPr>
          <a:xfrm>
            <a:off x="2726043" y="505679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105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endParaRPr lang="ko-KR" altLang="en-US" sz="105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693FED-BCB1-818B-1F53-B3D3FAA81C37}"/>
              </a:ext>
            </a:extLst>
          </p:cNvPr>
          <p:cNvSpPr txBox="1"/>
          <p:nvPr/>
        </p:nvSpPr>
        <p:spPr>
          <a:xfrm>
            <a:off x="3704366" y="5064253"/>
            <a:ext cx="906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정답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8C39E2D-BA6F-094B-ED27-4298CA7266B2}"/>
              </a:ext>
            </a:extLst>
          </p:cNvPr>
          <p:cNvSpPr/>
          <p:nvPr/>
        </p:nvSpPr>
        <p:spPr>
          <a:xfrm>
            <a:off x="6934616" y="5361239"/>
            <a:ext cx="1612601" cy="834707"/>
          </a:xfrm>
          <a:prstGeom prst="rect">
            <a:avLst/>
          </a:prstGeom>
          <a:ln w="28575">
            <a:solidFill>
              <a:srgbClr val="0D0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8D7830-6847-7B51-2A86-963A79BD311E}"/>
              </a:ext>
            </a:extLst>
          </p:cNvPr>
          <p:cNvSpPr txBox="1"/>
          <p:nvPr/>
        </p:nvSpPr>
        <p:spPr>
          <a:xfrm>
            <a:off x="8579680" y="5662086"/>
            <a:ext cx="22012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05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벡터（중심노드）가</a:t>
            </a:r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err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Ａ일때</a:t>
            </a:r>
            <a:r>
              <a:rPr lang="en-US" altLang="ko-KR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노드들이 얼마나 조정되어야 </a:t>
            </a:r>
            <a:endParaRPr lang="en-US" altLang="ko-KR" sz="1050" b="1" dirty="0">
              <a:solidFill>
                <a:srgbClr val="0D0D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하는지를 나타내는 값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A6110F-83CF-CFCD-121D-DF299A8C094E}"/>
              </a:ext>
            </a:extLst>
          </p:cNvPr>
          <p:cNvSpPr txBox="1"/>
          <p:nvPr/>
        </p:nvSpPr>
        <p:spPr>
          <a:xfrm>
            <a:off x="3212224" y="6028961"/>
            <a:ext cx="906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</a:p>
        </p:txBody>
      </p:sp>
    </p:spTree>
    <p:extLst>
      <p:ext uri="{BB962C8B-B14F-4D97-AF65-F5344CB8AC3E}">
        <p14:creationId xmlns:p14="http://schemas.microsoft.com/office/powerpoint/2010/main" val="379246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6733"/>
            <a:ext cx="10415451" cy="4273472"/>
          </a:xfrm>
        </p:spPr>
        <p:txBody>
          <a:bodyPr wrap="square" anchor="t">
            <a:normAutofit/>
          </a:bodyPr>
          <a:lstStyle/>
          <a:p>
            <a:pPr marL="566928" indent="-457200">
              <a:lnSpc>
                <a:spcPct val="200000"/>
              </a:lnSpc>
              <a:buAutoNum type="arabicPeriod"/>
            </a:pPr>
            <a:r>
              <a:rPr lang="ko-KR" altLang="en-US" sz="2000" b="1" dirty="0"/>
              <a:t>그래프 표현 학습</a:t>
            </a:r>
            <a:r>
              <a:rPr lang="en-US" altLang="ko-KR" sz="2000" b="1" dirty="0"/>
              <a:t>(Learning graph representation) 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</a:p>
          <a:p>
            <a:pPr marL="566928" indent="-457200">
              <a:lnSpc>
                <a:spcPct val="200000"/>
              </a:lnSpc>
              <a:buAutoNum type="arabicPeriod"/>
            </a:pPr>
            <a:r>
              <a:rPr lang="en-US" altLang="ko-KR" sz="2000" b="1" dirty="0"/>
              <a:t>Applying Word2Vec to Graph Representation Learning </a:t>
            </a:r>
          </a:p>
          <a:p>
            <a:pPr marL="566928" indent="-457200">
              <a:lnSpc>
                <a:spcPct val="200000"/>
              </a:lnSpc>
              <a:buAutoNum type="arabicPeriod"/>
            </a:pPr>
            <a:r>
              <a:rPr lang="en-US" altLang="ko-KR" sz="2000" b="1" dirty="0" err="1"/>
              <a:t>Deepwalk</a:t>
            </a:r>
            <a:endParaRPr lang="en-US" altLang="ko-KR" sz="1800" b="1" dirty="0"/>
          </a:p>
          <a:p>
            <a:pPr marL="566928" indent="-457200">
              <a:lnSpc>
                <a:spcPct val="200000"/>
              </a:lnSpc>
              <a:buFont typeface="Georgia"/>
              <a:buAutoNum type="arabicPeriod"/>
            </a:pPr>
            <a:r>
              <a:rPr lang="en-US" altLang="ko-KR" sz="2000" b="1" dirty="0"/>
              <a:t>4. Hierarchical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</a:t>
            </a:r>
            <a:r>
              <a:rPr lang="en-US" altLang="ko-KR" sz="1600" b="1" dirty="0">
                <a:solidFill>
                  <a:schemeClr val="accent6"/>
                </a:solidFill>
              </a:rPr>
              <a:t>: </a:t>
            </a:r>
            <a:r>
              <a:rPr lang="ko-KR" altLang="en-US" sz="1600" b="1" dirty="0" err="1">
                <a:solidFill>
                  <a:schemeClr val="accent6"/>
                </a:solidFill>
              </a:rPr>
              <a:t>이진트리로</a:t>
            </a:r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ko-KR" sz="1600" b="1" dirty="0" err="1">
                <a:solidFill>
                  <a:schemeClr val="accent6"/>
                </a:solidFill>
              </a:rPr>
              <a:t>Deepwalk</a:t>
            </a:r>
            <a:r>
              <a:rPr lang="ko-KR" altLang="en-US" sz="1600" b="1" dirty="0">
                <a:solidFill>
                  <a:schemeClr val="accent6"/>
                </a:solidFill>
              </a:rPr>
              <a:t>의 연산 비용을 줄이는 방법</a:t>
            </a:r>
            <a:endParaRPr lang="en-US" altLang="ko-KR" sz="2000" b="1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1E26-5ACE-2012-6909-06979C16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D5EC5-F237-0ED0-20CC-0887739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2D8885D2-0DBE-B93B-E63C-7EEB5CB7A534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F1ECF-D853-B3EC-49DF-2A7AFF16EE3F}"/>
              </a:ext>
            </a:extLst>
          </p:cNvPr>
          <p:cNvSpPr txBox="1"/>
          <p:nvPr/>
        </p:nvSpPr>
        <p:spPr>
          <a:xfrm>
            <a:off x="620080" y="1477356"/>
            <a:ext cx="3005951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2. </a:t>
            </a:r>
            <a:r>
              <a:rPr lang="en-US" altLang="ko-KR" sz="1600" dirty="0" err="1">
                <a:solidFill>
                  <a:schemeClr val="accent2"/>
                </a:solidFill>
              </a:rPr>
              <a:t>Skipgram</a:t>
            </a:r>
            <a:r>
              <a:rPr lang="ko-KR" altLang="en-US" sz="1600" dirty="0">
                <a:solidFill>
                  <a:schemeClr val="accent2"/>
                </a:solidFill>
              </a:rPr>
              <a:t>을 통해 벡터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296B4-65BE-0C9F-F746-8D6A654B84E3}"/>
              </a:ext>
            </a:extLst>
          </p:cNvPr>
          <p:cNvSpPr txBox="1"/>
          <p:nvPr/>
        </p:nvSpPr>
        <p:spPr>
          <a:xfrm>
            <a:off x="1204323" y="2628053"/>
            <a:ext cx="46490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buAutoNum type="arabicParenR"/>
              <a:defRPr sz="16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입력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임베딩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 행렬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</a:rPr>
              <a:t>W</a:t>
            </a:r>
            <a:r>
              <a:rPr lang="ko-KR" altLang="en-US" dirty="0"/>
              <a:t>에 대한 손실 기울기 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38A00-AB9E-2D7E-62A1-377DAC4DA413}"/>
              </a:ext>
            </a:extLst>
          </p:cNvPr>
          <p:cNvSpPr txBox="1"/>
          <p:nvPr/>
        </p:nvSpPr>
        <p:spPr>
          <a:xfrm>
            <a:off x="1204323" y="1929370"/>
            <a:ext cx="363913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오차 계산 및 </a:t>
            </a:r>
            <a:r>
              <a:rPr lang="ko-KR" altLang="en-US" sz="1200" dirty="0" err="1">
                <a:highlight>
                  <a:srgbClr val="00FFFF"/>
                </a:highlight>
              </a:rPr>
              <a:t>임베딩</a:t>
            </a:r>
            <a:r>
              <a:rPr lang="ko-KR" altLang="en-US" sz="1200" dirty="0">
                <a:highlight>
                  <a:srgbClr val="00FFFF"/>
                </a:highlight>
              </a:rPr>
              <a:t> 행렬 업데이트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5A115D-83D6-EB51-4075-7D7FF4F5BB8F}"/>
              </a:ext>
            </a:extLst>
          </p:cNvPr>
          <p:cNvSpPr/>
          <p:nvPr/>
        </p:nvSpPr>
        <p:spPr>
          <a:xfrm>
            <a:off x="4836124" y="1958455"/>
            <a:ext cx="94705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경사하강법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EC6E5-387D-BCA0-95EE-0D507F7234EB}"/>
              </a:ext>
            </a:extLst>
          </p:cNvPr>
          <p:cNvSpPr txBox="1"/>
          <p:nvPr/>
        </p:nvSpPr>
        <p:spPr>
          <a:xfrm>
            <a:off x="7329655" y="2568076"/>
            <a:ext cx="31722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342900" indent="-342900">
              <a:buAutoNum type="arabicParenR"/>
              <a:defRPr sz="16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4) W,W’</a:t>
            </a:r>
            <a:r>
              <a:rPr lang="ko-KR" altLang="en-US" dirty="0"/>
              <a:t> 업데이트 </a:t>
            </a:r>
            <a:r>
              <a:rPr lang="en-US" altLang="ko-KR" dirty="0"/>
              <a:t>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Picture 2" descr="Gradient Descent : 경사하강법">
            <a:extLst>
              <a:ext uri="{FF2B5EF4-FFF2-40B4-BE49-F238E27FC236}">
                <a16:creationId xmlns:a16="http://schemas.microsoft.com/office/drawing/2014/main" id="{8C8A806D-9881-DDF9-7916-8BD0EA1D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74" y="1244358"/>
            <a:ext cx="3713474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F933B7-5562-73A2-E83C-4D571803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92" y="3087029"/>
            <a:ext cx="1324597" cy="683943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6CFEAD-D96A-85FA-923B-F4250B0E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0" y="3891394"/>
            <a:ext cx="2839706" cy="1144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DD6986-3109-9B2F-3193-0440023C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017" y="5040347"/>
            <a:ext cx="2762636" cy="504895"/>
          </a:xfrm>
          <a:prstGeom prst="rect">
            <a:avLst/>
          </a:prstGeom>
          <a:ln w="28575">
            <a:solidFill>
              <a:srgbClr val="0D0DFF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CCD91A8-B854-C4E1-13DB-4DBA4E01F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980" y="3891394"/>
            <a:ext cx="1819529" cy="533474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AB38A2-3A03-2766-8CD0-436343251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950" y="5388523"/>
            <a:ext cx="2324424" cy="657317"/>
          </a:xfrm>
          <a:prstGeom prst="rect">
            <a:avLst/>
          </a:prstGeom>
          <a:ln w="28575">
            <a:solidFill>
              <a:srgbClr val="0D0DFF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0E13492-FF34-E964-B1CB-5BE9A8D0D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181"/>
          <a:stretch/>
        </p:blipFill>
        <p:spPr>
          <a:xfrm>
            <a:off x="9481653" y="4618028"/>
            <a:ext cx="1692617" cy="424808"/>
          </a:xfrm>
          <a:prstGeom prst="rect">
            <a:avLst/>
          </a:prstGeom>
          <a:ln w="28575">
            <a:solidFill>
              <a:srgbClr val="0D0DFF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D7972B-A9D3-946D-26B3-06C3971E718C}"/>
              </a:ext>
            </a:extLst>
          </p:cNvPr>
          <p:cNvSpPr/>
          <p:nvPr/>
        </p:nvSpPr>
        <p:spPr>
          <a:xfrm>
            <a:off x="7405791" y="4707564"/>
            <a:ext cx="895950" cy="205749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l" rtl="0" eaLnBrk="1" fontAlgn="t" latinLnBrk="1" hangingPunct="1"/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endParaRPr lang="ko-KR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AFE63A5-99E2-25AE-6707-9D82CB522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04005"/>
              </p:ext>
            </p:extLst>
          </p:nvPr>
        </p:nvGraphicFramePr>
        <p:xfrm>
          <a:off x="7461381" y="4661924"/>
          <a:ext cx="764455" cy="343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55">
                  <a:extLst>
                    <a:ext uri="{9D8B030D-6E8A-4147-A177-3AD203B41FA5}">
                      <a16:colId xmlns:a16="http://schemas.microsoft.com/office/drawing/2014/main" val="3593151234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D0DFF"/>
                          </a:solidFill>
                        </a:rPr>
                        <a:t>0.2   0.8</a:t>
                      </a:r>
                      <a:endParaRPr lang="ko-KR" altLang="en-US" sz="1200" b="1" dirty="0">
                        <a:solidFill>
                          <a:srgbClr val="0D0D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6664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E95E027-217A-6276-2D11-1DB1A88DDA55}"/>
              </a:ext>
            </a:extLst>
          </p:cNvPr>
          <p:cNvSpPr txBox="1"/>
          <p:nvPr/>
        </p:nvSpPr>
        <p:spPr>
          <a:xfrm>
            <a:off x="8382257" y="462577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FE6C2-2511-AB9D-B943-15FBDD8597C9}"/>
              </a:ext>
            </a:extLst>
          </p:cNvPr>
          <p:cNvSpPr txBox="1"/>
          <p:nvPr/>
        </p:nvSpPr>
        <p:spPr>
          <a:xfrm>
            <a:off x="8695515" y="4535914"/>
            <a:ext cx="7644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0.01</a:t>
            </a:r>
          </a:p>
          <a:p>
            <a:pPr algn="ctr"/>
            <a:r>
              <a:rPr lang="en-US" altLang="ko-KR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0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학습률</a:t>
            </a:r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가정</a:t>
            </a:r>
            <a:r>
              <a:rPr lang="en-US" altLang="ko-KR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95B8B9-2BD8-DD06-4816-F96066284FE3}"/>
              </a:ext>
            </a:extLst>
          </p:cNvPr>
          <p:cNvSpPr txBox="1"/>
          <p:nvPr/>
        </p:nvSpPr>
        <p:spPr>
          <a:xfrm>
            <a:off x="2659608" y="5590223"/>
            <a:ext cx="2641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50" b="1" dirty="0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 표현에 대한 손실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ECEA98-4F55-A4DB-D171-91D539180D0A}"/>
              </a:ext>
            </a:extLst>
          </p:cNvPr>
          <p:cNvSpPr txBox="1"/>
          <p:nvPr/>
        </p:nvSpPr>
        <p:spPr>
          <a:xfrm>
            <a:off x="7405791" y="6101643"/>
            <a:ext cx="3309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rgbClr val="0D0D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en-US" altLang="ko-KR" dirty="0"/>
              <a:t>"a"</a:t>
            </a:r>
            <a:r>
              <a:rPr lang="ko-KR" altLang="en-US" dirty="0"/>
              <a:t>의 행을 업데이트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CE6C2AF-02F3-3C0E-77D2-DBE6DFF13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1062" y="2988786"/>
            <a:ext cx="1701357" cy="549829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BFF5829D-115F-EDD4-48BF-D304E03A4E58}"/>
              </a:ext>
            </a:extLst>
          </p:cNvPr>
          <p:cNvGrpSpPr/>
          <p:nvPr/>
        </p:nvGrpSpPr>
        <p:grpSpPr>
          <a:xfrm>
            <a:off x="9270458" y="2993572"/>
            <a:ext cx="1701357" cy="549829"/>
            <a:chOff x="8915794" y="3014681"/>
            <a:chExt cx="1701357" cy="54982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07987FC-E62D-7B9B-8C43-E99314A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15794" y="3014681"/>
              <a:ext cx="1701357" cy="549829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3354EDC-618C-4808-15FC-8F71811B8EF9}"/>
                </a:ext>
              </a:extLst>
            </p:cNvPr>
            <p:cNvSpPr/>
            <p:nvPr/>
          </p:nvSpPr>
          <p:spPr>
            <a:xfrm>
              <a:off x="9239250" y="3200400"/>
              <a:ext cx="45719" cy="99649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455172-7DDE-E711-2496-1199D8714C3E}"/>
                </a:ext>
              </a:extLst>
            </p:cNvPr>
            <p:cNvSpPr/>
            <p:nvPr/>
          </p:nvSpPr>
          <p:spPr>
            <a:xfrm>
              <a:off x="10420508" y="3349187"/>
              <a:ext cx="81426" cy="99649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EE7612-F21A-93F5-B911-35256CB0A805}"/>
                </a:ext>
              </a:extLst>
            </p:cNvPr>
            <p:cNvSpPr/>
            <p:nvPr/>
          </p:nvSpPr>
          <p:spPr>
            <a:xfrm>
              <a:off x="9766472" y="3214118"/>
              <a:ext cx="81426" cy="99649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E3EC089-723D-A138-0221-117E62AF6F74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 flipH="1">
            <a:off x="9077745" y="3559221"/>
            <a:ext cx="403908" cy="332173"/>
          </a:xfrm>
          <a:prstGeom prst="line">
            <a:avLst/>
          </a:prstGeom>
          <a:noFill/>
          <a:ln w="28575" algn="ctr">
            <a:solidFill>
              <a:schemeClr val="bg2"/>
            </a:solidFill>
            <a:miter lim="800000"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746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237F3-9DD1-37BC-385A-0F900752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FD6A7-C51B-4BAD-98C3-872A9B9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62019-2888-E31A-61EE-4C2B44D06241}"/>
              </a:ext>
            </a:extLst>
          </p:cNvPr>
          <p:cNvSpPr txBox="1"/>
          <p:nvPr/>
        </p:nvSpPr>
        <p:spPr>
          <a:xfrm>
            <a:off x="8775408" y="2217040"/>
            <a:ext cx="36434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OUTPUT 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NODE EMBEDDING 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MATRIX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439A21A-E904-1B44-6112-AC575095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217" y="5200603"/>
            <a:ext cx="1191116" cy="318933"/>
          </a:xfrm>
          <a:prstGeom prst="rect">
            <a:avLst/>
          </a:prstGeom>
        </p:spPr>
      </p:pic>
      <p:sp>
        <p:nvSpPr>
          <p:cNvPr id="52" name="제목 11">
            <a:extLst>
              <a:ext uri="{FF2B5EF4-FFF2-40B4-BE49-F238E27FC236}">
                <a16:creationId xmlns:a16="http://schemas.microsoft.com/office/drawing/2014/main" id="{C65C083A-F187-2804-B9FD-D91FB1BC247D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134C98-A4AC-3A3B-6113-3264C5E86DB7}"/>
              </a:ext>
            </a:extLst>
          </p:cNvPr>
          <p:cNvSpPr txBox="1"/>
          <p:nvPr/>
        </p:nvSpPr>
        <p:spPr>
          <a:xfrm>
            <a:off x="441379" y="2314321"/>
            <a:ext cx="2650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INPUT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GRAPH DATA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AF36607-BD2E-14BD-E5D3-D677B09F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1201559" y="4769837"/>
            <a:ext cx="823163" cy="26555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5B16D7AB-9F1B-57F0-8043-3622DB2E4A3F}"/>
              </a:ext>
            </a:extLst>
          </p:cNvPr>
          <p:cNvGrpSpPr/>
          <p:nvPr/>
        </p:nvGrpSpPr>
        <p:grpSpPr>
          <a:xfrm>
            <a:off x="809490" y="3277533"/>
            <a:ext cx="1952826" cy="1175319"/>
            <a:chOff x="9111117" y="2073516"/>
            <a:chExt cx="1841864" cy="110853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97E4522-FAC4-2A4C-CEF6-F626E0EB7CDD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A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29657DC-802D-3F6B-9A10-C519D1C41508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D1B010E-7FA5-BEF8-5601-F95B03668C2A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1F6ECBC-15BA-87EB-DF85-42C1E150E194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28AFC47-9B1E-BDEB-952E-72BF13C0D893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194255B-612A-3EFA-0AD2-19F5F40DC699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40A0C00-D222-0FE9-24F6-1E24D88094F8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4FCEEE6-FCCC-B839-C67A-8F5C859D5B7E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F3004B3-24F7-0BE4-E372-FD850834C94A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B5E6183-33C5-7202-1727-A7BFF58C7C1B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09ED2DA-A65F-3B91-9F4D-0698ADAAF131}"/>
                </a:ext>
              </a:extLst>
            </p:cNvPr>
            <p:cNvCxnSpPr>
              <a:cxnSpLocks/>
              <a:stCxn id="79" idx="3"/>
              <a:endCxn id="78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B1D656C-3CF0-7EBD-E189-F25C564418B1}"/>
              </a:ext>
            </a:extLst>
          </p:cNvPr>
          <p:cNvSpPr/>
          <p:nvPr/>
        </p:nvSpPr>
        <p:spPr>
          <a:xfrm>
            <a:off x="10167880" y="3350706"/>
            <a:ext cx="1124111" cy="1404058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862E9C51-DC34-929A-6C7A-753AA53F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49608"/>
              </p:ext>
            </p:extLst>
          </p:nvPr>
        </p:nvGraphicFramePr>
        <p:xfrm>
          <a:off x="10331968" y="3103947"/>
          <a:ext cx="795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9DA1C9A2-0569-AA38-4824-F7CCF0A9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825" y="2132701"/>
            <a:ext cx="6201132" cy="3836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3F7DF2C-F58B-69AB-4219-97218D8936BF}"/>
              </a:ext>
            </a:extLst>
          </p:cNvPr>
          <p:cNvSpPr txBox="1"/>
          <p:nvPr/>
        </p:nvSpPr>
        <p:spPr>
          <a:xfrm>
            <a:off x="2308645" y="4482726"/>
            <a:ext cx="12071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b="1" dirty="0">
                <a:solidFill>
                  <a:srgbClr val="94BFEA"/>
                </a:solidFill>
                <a:latin typeface="Cambria Math" panose="02040503050406030204" pitchFamily="18" charset="0"/>
                <a:ea typeface="맑은 고딕" panose="020B0503020000020004" pitchFamily="50" charset="-127"/>
                <a:cs typeface="Malgun Gothic Semilight" panose="020B0502040204020203" pitchFamily="50" charset="-127"/>
              </a:rPr>
              <a:t>모든 정점에 </a:t>
            </a:r>
            <a:endParaRPr lang="en-US" altLang="ko-KR" sz="1100" b="1" dirty="0">
              <a:solidFill>
                <a:srgbClr val="94BFEA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algn="r"/>
            <a:r>
              <a:rPr lang="ko-KR" altLang="en-US" sz="1100" b="1" dirty="0">
                <a:solidFill>
                  <a:srgbClr val="94BFEA"/>
                </a:solidFill>
                <a:latin typeface="Cambria Math" panose="02040503050406030204" pitchFamily="18" charset="0"/>
                <a:ea typeface="맑은 고딕" panose="020B0503020000020004" pitchFamily="50" charset="-127"/>
                <a:cs typeface="Malgun Gothic Semilight" panose="020B0502040204020203" pitchFamily="50" charset="-127"/>
              </a:rPr>
              <a:t>대해 반복</a:t>
            </a: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BE9BB5A0-7083-1A0B-AAEF-3B663234EC53}"/>
              </a:ext>
            </a:extLst>
          </p:cNvPr>
          <p:cNvSpPr/>
          <p:nvPr/>
        </p:nvSpPr>
        <p:spPr bwMode="auto">
          <a:xfrm rot="16200000">
            <a:off x="2975864" y="3860485"/>
            <a:ext cx="1610400" cy="495856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D6DC6EE-38C6-DA07-E646-614FC1C49914}"/>
              </a:ext>
            </a:extLst>
          </p:cNvPr>
          <p:cNvSpPr/>
          <p:nvPr/>
        </p:nvSpPr>
        <p:spPr>
          <a:xfrm>
            <a:off x="3672496" y="3020600"/>
            <a:ext cx="5398334" cy="513866"/>
          </a:xfrm>
          <a:prstGeom prst="rect">
            <a:avLst/>
          </a:prstGeom>
          <a:solidFill>
            <a:srgbClr val="ACCBF9">
              <a:alpha val="25882"/>
            </a:srgb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1E2483EA-28BD-0E7A-7180-DF83DFFE5DE4}"/>
              </a:ext>
            </a:extLst>
          </p:cNvPr>
          <p:cNvSpPr/>
          <p:nvPr/>
        </p:nvSpPr>
        <p:spPr>
          <a:xfrm>
            <a:off x="9360779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10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B1587-B97B-CC55-AA37-BE198EC1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48E90-E7BA-B746-053B-827C94FA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DE9808-F1C7-562C-05C7-8C6E3774EC38}"/>
              </a:ext>
            </a:extLst>
          </p:cNvPr>
          <p:cNvSpPr txBox="1"/>
          <p:nvPr/>
        </p:nvSpPr>
        <p:spPr>
          <a:xfrm>
            <a:off x="8439743" y="2227160"/>
            <a:ext cx="36434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OUTPUT 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NODE EMBEDDING 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MATRIX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BEADA6D-C481-DE47-E39A-8CDBFBBF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03" y="5229842"/>
            <a:ext cx="1191116" cy="318933"/>
          </a:xfrm>
          <a:prstGeom prst="rect">
            <a:avLst/>
          </a:prstGeom>
        </p:spPr>
      </p:pic>
      <p:sp>
        <p:nvSpPr>
          <p:cNvPr id="52" name="제목 11">
            <a:extLst>
              <a:ext uri="{FF2B5EF4-FFF2-40B4-BE49-F238E27FC236}">
                <a16:creationId xmlns:a16="http://schemas.microsoft.com/office/drawing/2014/main" id="{F7DEB9CC-3D92-5144-59CB-A09C546B548C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3. </a:t>
            </a:r>
            <a:r>
              <a:rPr lang="en-US" altLang="ko-KR" sz="2800" b="1" dirty="0" err="1"/>
              <a:t>DeepWalk</a:t>
            </a:r>
            <a:endParaRPr lang="en-US" altLang="ko-KR" sz="2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685C8-6FDE-120C-2CE1-ADB279C631E1}"/>
              </a:ext>
            </a:extLst>
          </p:cNvPr>
          <p:cNvSpPr txBox="1"/>
          <p:nvPr/>
        </p:nvSpPr>
        <p:spPr>
          <a:xfrm>
            <a:off x="441379" y="2314321"/>
            <a:ext cx="2650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j-ea"/>
                <a:ea typeface="+mj-ea"/>
              </a:rPr>
              <a:t>INPUT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GRAPH DATA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8B7EC98-D641-F26E-C08B-CD789151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1201559" y="4769837"/>
            <a:ext cx="823163" cy="265557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43CF353C-9A02-55E7-8B05-6ECE88771A35}"/>
              </a:ext>
            </a:extLst>
          </p:cNvPr>
          <p:cNvGrpSpPr/>
          <p:nvPr/>
        </p:nvGrpSpPr>
        <p:grpSpPr>
          <a:xfrm>
            <a:off x="809490" y="3277533"/>
            <a:ext cx="1952826" cy="1175319"/>
            <a:chOff x="9111117" y="2073516"/>
            <a:chExt cx="1841864" cy="110853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ACAE520-1F3A-3026-AE2D-D3955A68FD1D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A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32D5EE9-C681-652F-03CE-79FEC750A22E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E548E4-B7EE-0B9E-53E8-80EF310D4CC6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A587B7B-F684-F38B-8E24-77884E61B9D0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662D038-939A-5645-662D-42E9051B4106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87F52B2-E695-18A4-6C9C-9ACB270DC7E0}"/>
                </a:ext>
              </a:extLst>
            </p:cNvPr>
            <p:cNvCxnSpPr>
              <a:stCxn id="77" idx="6"/>
              <a:endCxn id="79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F07EEE0-01F6-0AE9-3A67-8D0D78362D1B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965EDBA-8554-A90D-B422-9A7D875A5EEE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9919723-B801-47AD-DA88-A5DE8CBF4A8C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816AB66-31C1-EEB2-0C76-C05605C8DE48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06684F-2D7F-5C97-A6E6-CE550520EA99}"/>
                </a:ext>
              </a:extLst>
            </p:cNvPr>
            <p:cNvCxnSpPr>
              <a:cxnSpLocks/>
              <a:stCxn id="79" idx="3"/>
              <a:endCxn id="78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2ABF2E9-0D75-84FF-E2DB-F0E4EDD11BEE}"/>
              </a:ext>
            </a:extLst>
          </p:cNvPr>
          <p:cNvSpPr/>
          <p:nvPr/>
        </p:nvSpPr>
        <p:spPr>
          <a:xfrm>
            <a:off x="8058246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7FEA1-823A-2F59-4691-4C0662111BB8}"/>
              </a:ext>
            </a:extLst>
          </p:cNvPr>
          <p:cNvSpPr txBox="1"/>
          <p:nvPr/>
        </p:nvSpPr>
        <p:spPr>
          <a:xfrm>
            <a:off x="3124258" y="502441"/>
            <a:ext cx="6352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accent6"/>
                </a:solidFill>
                <a:latin typeface="+mj-ea"/>
                <a:ea typeface="+mj-ea"/>
              </a:rPr>
              <a:t>DeepWalk</a:t>
            </a:r>
            <a:endParaRPr lang="ko-KR" altLang="en-US" sz="3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F98ECEE8-2054-8B61-C458-E64600051579}"/>
              </a:ext>
            </a:extLst>
          </p:cNvPr>
          <p:cNvSpPr/>
          <p:nvPr/>
        </p:nvSpPr>
        <p:spPr bwMode="auto">
          <a:xfrm rot="16200000">
            <a:off x="2846429" y="3708629"/>
            <a:ext cx="4480546" cy="305057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7A1E7E-4DFB-ACE3-67F3-976F352AC42C}"/>
                  </a:ext>
                </a:extLst>
              </p:cNvPr>
              <p:cNvSpPr txBox="1"/>
              <p:nvPr/>
            </p:nvSpPr>
            <p:spPr>
              <a:xfrm>
                <a:off x="4196672" y="1928268"/>
                <a:ext cx="12071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rgbClr val="94BFEA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Malgun Gothic Semilight" panose="020B0502040204020203" pitchFamily="50" charset="-127"/>
                      </a:rPr>
                      <m:t>𝜸</m:t>
                    </m:r>
                  </m:oMath>
                </a14:m>
                <a:r>
                  <a:rPr lang="ko-KR" altLang="en-US" sz="1100" b="1" dirty="0">
                    <a:solidFill>
                      <a:srgbClr val="94BFEA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번 반복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77A1E7E-4DFB-ACE3-67F3-976F352A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72" y="1928268"/>
                <a:ext cx="1207149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03A0FAF-F31D-69FD-1444-63BD1CFB0FBB}"/>
              </a:ext>
            </a:extLst>
          </p:cNvPr>
          <p:cNvSpPr/>
          <p:nvPr/>
        </p:nvSpPr>
        <p:spPr>
          <a:xfrm>
            <a:off x="9100043" y="3365988"/>
            <a:ext cx="1844176" cy="1506435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4F0B08C6-E90F-2CD7-A4EC-37DD9574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37779"/>
              </p:ext>
            </p:extLst>
          </p:nvPr>
        </p:nvGraphicFramePr>
        <p:xfrm>
          <a:off x="9248503" y="3162977"/>
          <a:ext cx="1601664" cy="189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32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800832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</a:tblGrid>
              <a:tr h="37868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0.854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0.214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0.3178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0.554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0.224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0.454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0.967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400" b="1" kern="1200" noProof="0" dirty="0">
                          <a:solidFill>
                            <a:srgbClr val="0D0DFF"/>
                          </a:solidFill>
                          <a:latin typeface="+mn-lt"/>
                          <a:ea typeface="+mn-ea"/>
                          <a:cs typeface="+mn-cs"/>
                        </a:rPr>
                        <a:t>0.853</a:t>
                      </a:r>
                      <a:endParaRPr kumimoji="0" lang="ko-KR" altLang="en-US" sz="1400" b="1" kern="1200" dirty="0">
                        <a:solidFill>
                          <a:srgbClr val="0D0D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8DB7983B-9A2C-E5DC-6630-16A4A4E11764}"/>
              </a:ext>
            </a:extLst>
          </p:cNvPr>
          <p:cNvSpPr txBox="1"/>
          <p:nvPr/>
        </p:nvSpPr>
        <p:spPr>
          <a:xfrm>
            <a:off x="11013016" y="3212099"/>
            <a:ext cx="78393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D0DFF"/>
                </a:solidFill>
              </a:rPr>
              <a:t>node A</a:t>
            </a:r>
            <a:endParaRPr lang="ko-KR" altLang="en-US" sz="1400" b="1" dirty="0">
              <a:solidFill>
                <a:srgbClr val="0D0DF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E98DD0-1F8D-8A5D-F48D-E573DC307577}"/>
              </a:ext>
            </a:extLst>
          </p:cNvPr>
          <p:cNvSpPr txBox="1"/>
          <p:nvPr/>
        </p:nvSpPr>
        <p:spPr>
          <a:xfrm>
            <a:off x="11013016" y="3568241"/>
            <a:ext cx="7906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D0DFF"/>
                </a:solidFill>
              </a:rPr>
              <a:t>node B</a:t>
            </a:r>
            <a:endParaRPr lang="ko-KR" altLang="en-US" sz="1400" b="1" dirty="0">
              <a:solidFill>
                <a:srgbClr val="0D0D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FE248E-D91E-2A05-9789-20C20C73D267}"/>
              </a:ext>
            </a:extLst>
          </p:cNvPr>
          <p:cNvSpPr txBox="1"/>
          <p:nvPr/>
        </p:nvSpPr>
        <p:spPr>
          <a:xfrm>
            <a:off x="11013016" y="3924383"/>
            <a:ext cx="7906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D0DFF"/>
                </a:solidFill>
              </a:rPr>
              <a:t>node C</a:t>
            </a:r>
            <a:endParaRPr lang="ko-KR" altLang="en-US" sz="1400" b="1" dirty="0">
              <a:solidFill>
                <a:srgbClr val="0D0D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6AB078-82A6-004E-225A-4F9E4CE91FDA}"/>
              </a:ext>
            </a:extLst>
          </p:cNvPr>
          <p:cNvSpPr txBox="1"/>
          <p:nvPr/>
        </p:nvSpPr>
        <p:spPr>
          <a:xfrm>
            <a:off x="11013016" y="4280525"/>
            <a:ext cx="7906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D0DFF"/>
                </a:solidFill>
              </a:rPr>
              <a:t>node D</a:t>
            </a:r>
            <a:endParaRPr lang="ko-KR" altLang="en-US" sz="1400" b="1" dirty="0">
              <a:solidFill>
                <a:srgbClr val="0D0DFF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E52D06-91C2-7811-7BB5-18EDCDD43822}"/>
              </a:ext>
            </a:extLst>
          </p:cNvPr>
          <p:cNvSpPr txBox="1"/>
          <p:nvPr/>
        </p:nvSpPr>
        <p:spPr>
          <a:xfrm>
            <a:off x="11013016" y="4636667"/>
            <a:ext cx="78098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D0DFF"/>
                </a:solidFill>
              </a:rPr>
              <a:t>node E</a:t>
            </a:r>
            <a:endParaRPr lang="ko-KR" altLang="en-US" sz="1400" b="1" dirty="0">
              <a:solidFill>
                <a:srgbClr val="0D0DFF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B9BA98E-5A12-A34D-36BE-AAFB942A2012}"/>
              </a:ext>
            </a:extLst>
          </p:cNvPr>
          <p:cNvSpPr/>
          <p:nvPr/>
        </p:nvSpPr>
        <p:spPr>
          <a:xfrm>
            <a:off x="3481633" y="3808602"/>
            <a:ext cx="515687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F6E936-74C7-E0F3-3A5B-F8E448A6A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241" y="1138859"/>
            <a:ext cx="2106452" cy="130319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6F6401-2B3D-4994-ACBF-4355CF84D954}"/>
              </a:ext>
            </a:extLst>
          </p:cNvPr>
          <p:cNvGrpSpPr/>
          <p:nvPr/>
        </p:nvGrpSpPr>
        <p:grpSpPr>
          <a:xfrm>
            <a:off x="5231241" y="2443039"/>
            <a:ext cx="2106452" cy="5215732"/>
            <a:chOff x="5231241" y="2443039"/>
            <a:chExt cx="2106452" cy="521573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809101-5D8D-757E-4659-AD04FD86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241" y="2443039"/>
              <a:ext cx="2106452" cy="130319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7BC2A0D-F6E6-2122-71FF-CCC1D3C26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241" y="3747219"/>
              <a:ext cx="2106452" cy="130319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08A3EB-DDE3-AFC0-3EFA-A608F18DE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241" y="5051399"/>
              <a:ext cx="2106452" cy="130319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DA8F300-6D79-19E6-1BA6-E5D200576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241" y="6355579"/>
              <a:ext cx="2106452" cy="1303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5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E25E-5B61-F743-9E7B-228BE489E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9EC65-1D95-D0E8-047E-4696BC7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6EFFF410-F6B9-726D-8C3D-C18603B91DF9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en-US" altLang="ko-KR" sz="2800" b="1" dirty="0"/>
              <a:t>4. Hierarchical </a:t>
            </a:r>
            <a:r>
              <a:rPr lang="en-US" altLang="ko-KR" sz="2800" b="1" dirty="0" err="1"/>
              <a:t>Softmax</a:t>
            </a:r>
            <a:endParaRPr lang="en-US" altLang="ko-KR" sz="2800" b="1" dirty="0"/>
          </a:p>
          <a:p>
            <a:pPr marL="109728">
              <a:lnSpc>
                <a:spcPct val="200000"/>
              </a:lnSpc>
            </a:pP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C434B-4A5D-78B0-EA22-2E0ECD5E319F}"/>
              </a:ext>
            </a:extLst>
          </p:cNvPr>
          <p:cNvSpPr txBox="1"/>
          <p:nvPr/>
        </p:nvSpPr>
        <p:spPr>
          <a:xfrm>
            <a:off x="1850227" y="2118276"/>
            <a:ext cx="309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기존방법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C5687-5CD0-ED79-7617-DC8DC6A24C40}"/>
              </a:ext>
            </a:extLst>
          </p:cNvPr>
          <p:cNvSpPr txBox="1"/>
          <p:nvPr/>
        </p:nvSpPr>
        <p:spPr>
          <a:xfrm>
            <a:off x="7010353" y="2125227"/>
            <a:ext cx="309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Hierarchical </a:t>
            </a:r>
            <a:r>
              <a:rPr lang="en-US" altLang="ko-KR" sz="1800" b="1" dirty="0" err="1"/>
              <a:t>Softmax</a:t>
            </a:r>
            <a:endParaRPr lang="ko-KR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535841-6567-AAA9-2F50-0919C8337E96}"/>
              </a:ext>
            </a:extLst>
          </p:cNvPr>
          <p:cNvSpPr txBox="1"/>
          <p:nvPr/>
        </p:nvSpPr>
        <p:spPr>
          <a:xfrm>
            <a:off x="4657143" y="1446258"/>
            <a:ext cx="28777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2"/>
                </a:solidFill>
                <a:latin typeface="+mj-ea"/>
                <a:ea typeface="+mj-ea"/>
              </a:rPr>
              <a:t>Ｐ（Ｄ｜Ａ）를</a:t>
            </a: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　계산하는　경우</a:t>
            </a: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F2166053-4786-87AD-A925-101A456DBB88}"/>
              </a:ext>
            </a:extLst>
          </p:cNvPr>
          <p:cNvGrpSpPr/>
          <p:nvPr/>
        </p:nvGrpSpPr>
        <p:grpSpPr>
          <a:xfrm>
            <a:off x="6529812" y="3384141"/>
            <a:ext cx="4058013" cy="1958602"/>
            <a:chOff x="6724287" y="2652802"/>
            <a:chExt cx="4058013" cy="19586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CC91DA7-EE40-E274-F8A5-4870F3204D35}"/>
                </a:ext>
              </a:extLst>
            </p:cNvPr>
            <p:cNvSpPr/>
            <p:nvPr/>
          </p:nvSpPr>
          <p:spPr>
            <a:xfrm>
              <a:off x="8379249" y="2652802"/>
              <a:ext cx="534399" cy="260168"/>
            </a:xfrm>
            <a:prstGeom prst="roundRect">
              <a:avLst/>
            </a:prstGeom>
            <a:solidFill>
              <a:schemeClr val="bg2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N1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634EED8-13E3-C1F4-9D4C-38C445109A28}"/>
                </a:ext>
              </a:extLst>
            </p:cNvPr>
            <p:cNvSpPr/>
            <p:nvPr/>
          </p:nvSpPr>
          <p:spPr>
            <a:xfrm>
              <a:off x="7612690" y="3071213"/>
              <a:ext cx="534399" cy="260168"/>
            </a:xfrm>
            <a:prstGeom prst="round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N2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C5F7BB-900F-1131-5856-28F28AB340D1}"/>
                </a:ext>
              </a:extLst>
            </p:cNvPr>
            <p:cNvSpPr/>
            <p:nvPr/>
          </p:nvSpPr>
          <p:spPr>
            <a:xfrm>
              <a:off x="9171729" y="3071213"/>
              <a:ext cx="534399" cy="260168"/>
            </a:xfrm>
            <a:prstGeom prst="roundRect">
              <a:avLst/>
            </a:prstGeom>
            <a:solidFill>
              <a:schemeClr val="bg2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N3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3780B49-F1F1-39B9-9402-1CAD29BD361D}"/>
                </a:ext>
              </a:extLst>
            </p:cNvPr>
            <p:cNvSpPr/>
            <p:nvPr/>
          </p:nvSpPr>
          <p:spPr>
            <a:xfrm>
              <a:off x="7224819" y="3589373"/>
              <a:ext cx="534399" cy="260168"/>
            </a:xfrm>
            <a:prstGeom prst="round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A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5EE1F56-E719-7FF9-3DD4-F1F4E2251110}"/>
                </a:ext>
              </a:extLst>
            </p:cNvPr>
            <p:cNvSpPr/>
            <p:nvPr/>
          </p:nvSpPr>
          <p:spPr>
            <a:xfrm>
              <a:off x="8013489" y="3589373"/>
              <a:ext cx="534399" cy="260168"/>
            </a:xfrm>
            <a:prstGeom prst="round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B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F1EA23D-ACFD-E587-0D5D-70D3BF402698}"/>
                </a:ext>
              </a:extLst>
            </p:cNvPr>
            <p:cNvSpPr/>
            <p:nvPr/>
          </p:nvSpPr>
          <p:spPr>
            <a:xfrm>
              <a:off x="8802159" y="3589373"/>
              <a:ext cx="534399" cy="260168"/>
            </a:xfrm>
            <a:prstGeom prst="roundRect">
              <a:avLst/>
            </a:prstGeom>
            <a:solidFill>
              <a:schemeClr val="bg2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D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6701C45-7719-C273-BC27-9CCE6039672D}"/>
                </a:ext>
              </a:extLst>
            </p:cNvPr>
            <p:cNvSpPr/>
            <p:nvPr/>
          </p:nvSpPr>
          <p:spPr>
            <a:xfrm>
              <a:off x="9590829" y="3589373"/>
              <a:ext cx="534399" cy="260168"/>
            </a:xfrm>
            <a:prstGeom prst="round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+mj-ea"/>
                  <a:ea typeface="+mj-ea"/>
                  <a:cs typeface="Malgun Gothic Semilight" panose="020B0502040204020203" pitchFamily="50" charset="-127"/>
                </a:rPr>
                <a:t>E</a:t>
              </a:r>
              <a:endParaRPr lang="ko-KR" altLang="en-US" sz="1400" dirty="0">
                <a:latin typeface="+mj-ea"/>
                <a:ea typeface="+mj-ea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0BA66C-F017-95B1-5BBF-BCEB60DA97CF}"/>
                </a:ext>
              </a:extLst>
            </p:cNvPr>
            <p:cNvCxnSpPr>
              <a:stCxn id="15" idx="1"/>
              <a:endCxn id="16" idx="0"/>
            </p:cNvCxnSpPr>
            <p:nvPr/>
          </p:nvCxnSpPr>
          <p:spPr bwMode="auto">
            <a:xfrm flipH="1">
              <a:off x="7879890" y="2782886"/>
              <a:ext cx="499359" cy="28832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8956BF6-2268-8FB8-D275-918EBFDC8A9E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 bwMode="auto">
            <a:xfrm>
              <a:off x="8913648" y="2782886"/>
              <a:ext cx="525281" cy="28832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882CE50-9B5A-7C62-1582-9BE7480A15E0}"/>
                </a:ext>
              </a:extLst>
            </p:cNvPr>
            <p:cNvCxnSpPr>
              <a:cxnSpLocks/>
              <a:stCxn id="16" idx="1"/>
              <a:endCxn id="18" idx="0"/>
            </p:cNvCxnSpPr>
            <p:nvPr/>
          </p:nvCxnSpPr>
          <p:spPr bwMode="auto">
            <a:xfrm flipH="1">
              <a:off x="7492019" y="3201297"/>
              <a:ext cx="120671" cy="388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5C4F74B-BB01-7F77-1BB1-99F2981A7C7C}"/>
                </a:ext>
              </a:extLst>
            </p:cNvPr>
            <p:cNvCxnSpPr>
              <a:cxnSpLocks/>
              <a:stCxn id="16" idx="3"/>
              <a:endCxn id="19" idx="0"/>
            </p:cNvCxnSpPr>
            <p:nvPr/>
          </p:nvCxnSpPr>
          <p:spPr bwMode="auto">
            <a:xfrm>
              <a:off x="8147089" y="3201297"/>
              <a:ext cx="133600" cy="388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8940289-7B10-DBF4-65AA-034B40C24378}"/>
                </a:ext>
              </a:extLst>
            </p:cNvPr>
            <p:cNvCxnSpPr>
              <a:cxnSpLocks/>
              <a:stCxn id="17" idx="1"/>
              <a:endCxn id="20" idx="0"/>
            </p:cNvCxnSpPr>
            <p:nvPr/>
          </p:nvCxnSpPr>
          <p:spPr bwMode="auto">
            <a:xfrm flipH="1">
              <a:off x="9069359" y="3201297"/>
              <a:ext cx="102370" cy="388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284D4B1-A0E0-485F-4D64-5EC761DD9CD0}"/>
                </a:ext>
              </a:extLst>
            </p:cNvPr>
            <p:cNvCxnSpPr>
              <a:cxnSpLocks/>
              <a:stCxn id="17" idx="3"/>
              <a:endCxn id="21" idx="0"/>
            </p:cNvCxnSpPr>
            <p:nvPr/>
          </p:nvCxnSpPr>
          <p:spPr bwMode="auto">
            <a:xfrm>
              <a:off x="9706128" y="3201297"/>
              <a:ext cx="151901" cy="388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EB03FC7-0E8A-635D-9790-875C6E38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4287" y="3980817"/>
              <a:ext cx="4058013" cy="630587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E3CC007-61B9-E5E4-DA32-CD94772AC521}"/>
                </a:ext>
              </a:extLst>
            </p:cNvPr>
            <p:cNvSpPr/>
            <p:nvPr/>
          </p:nvSpPr>
          <p:spPr>
            <a:xfrm>
              <a:off x="7432158" y="4187826"/>
              <a:ext cx="227530" cy="238370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Microsoft Himalaya" panose="01010100010101010101" pitchFamily="2" charset="0"/>
                </a:rPr>
                <a:t>Ａ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30D5631B-E08C-F48F-EEBB-3D75C2587890}"/>
              </a:ext>
            </a:extLst>
          </p:cNvPr>
          <p:cNvGrpSpPr/>
          <p:nvPr/>
        </p:nvGrpSpPr>
        <p:grpSpPr>
          <a:xfrm>
            <a:off x="1578204" y="2970120"/>
            <a:ext cx="3810186" cy="3638899"/>
            <a:chOff x="1601855" y="2587451"/>
            <a:chExt cx="3810186" cy="363889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61B1937-8523-5703-449B-FF524CE8A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1855" y="2587451"/>
              <a:ext cx="3810186" cy="3638899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B3D88CA-F9AE-DB90-FF8B-02FFCB534E38}"/>
                </a:ext>
              </a:extLst>
            </p:cNvPr>
            <p:cNvSpPr/>
            <p:nvPr/>
          </p:nvSpPr>
          <p:spPr>
            <a:xfrm>
              <a:off x="1695733" y="3552476"/>
              <a:ext cx="3716308" cy="658751"/>
            </a:xfrm>
            <a:prstGeom prst="rect">
              <a:avLst/>
            </a:prstGeom>
            <a:no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0ADB1F97-03CB-D1BA-A894-B3D208EAA81E}"/>
                </a:ext>
              </a:extLst>
            </p:cNvPr>
            <p:cNvSpPr/>
            <p:nvPr/>
          </p:nvSpPr>
          <p:spPr>
            <a:xfrm>
              <a:off x="2559260" y="5229437"/>
              <a:ext cx="1903203" cy="262010"/>
            </a:xfrm>
            <a:prstGeom prst="rect">
              <a:avLst/>
            </a:prstGeom>
            <a:no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3037D22-A168-D15D-51C1-77A24CA1CB84}"/>
              </a:ext>
            </a:extLst>
          </p:cNvPr>
          <p:cNvSpPr txBox="1"/>
          <p:nvPr/>
        </p:nvSpPr>
        <p:spPr>
          <a:xfrm>
            <a:off x="2414585" y="2490084"/>
            <a:ext cx="2088080" cy="369332"/>
          </a:xfrm>
          <a:prstGeom prst="rect">
            <a:avLst/>
          </a:prstGeom>
          <a:solidFill>
            <a:srgbClr val="0D0DFF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O(V)=O(4)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1D5E26E-5DA0-0E24-2305-6F25E4C584E9}"/>
              </a:ext>
            </a:extLst>
          </p:cNvPr>
          <p:cNvSpPr txBox="1"/>
          <p:nvPr/>
        </p:nvSpPr>
        <p:spPr>
          <a:xfrm>
            <a:off x="7399213" y="2489468"/>
            <a:ext cx="2203605" cy="369332"/>
          </a:xfrm>
          <a:prstGeom prst="rect">
            <a:avLst/>
          </a:prstGeom>
          <a:solidFill>
            <a:srgbClr val="0D0DFF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pt-BR" altLang="ko-KR" dirty="0">
                <a:solidFill>
                  <a:schemeClr val="bg1"/>
                </a:solidFill>
              </a:rPr>
              <a:t>O(logV)=O(2)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74211-E053-59F9-417D-583A6366B492}"/>
              </a:ext>
            </a:extLst>
          </p:cNvPr>
          <p:cNvSpPr txBox="1"/>
          <p:nvPr/>
        </p:nvSpPr>
        <p:spPr>
          <a:xfrm>
            <a:off x="1850227" y="3311888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dirty="0"/>
              <a:t>17 </a:t>
            </a:r>
            <a:r>
              <a:rPr lang="ko-KR" altLang="en-US" dirty="0"/>
              <a:t>페이지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B6B4B5-12C6-66BC-B9C8-21F6673D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743" y="5500797"/>
            <a:ext cx="1970904" cy="103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A2630-EFD2-E477-0AE7-3B2A6A2CB6B4}"/>
              </a:ext>
            </a:extLst>
          </p:cNvPr>
          <p:cNvSpPr txBox="1"/>
          <p:nvPr/>
        </p:nvSpPr>
        <p:spPr>
          <a:xfrm>
            <a:off x="6986735" y="1760113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C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 dirty="0"/>
              <a:t>V=</a:t>
            </a:r>
            <a:r>
              <a:rPr lang="ko-KR" altLang="en-US" dirty="0"/>
              <a:t>정점 수</a:t>
            </a:r>
          </a:p>
        </p:txBody>
      </p:sp>
    </p:spTree>
    <p:extLst>
      <p:ext uri="{BB962C8B-B14F-4D97-AF65-F5344CB8AC3E}">
        <p14:creationId xmlns:p14="http://schemas.microsoft.com/office/powerpoint/2010/main" val="251910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FE21-19BC-A17B-EE6B-A55A89A8D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435E0-F20D-7679-9F81-ADAB8F7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2" name="제목 11">
            <a:extLst>
              <a:ext uri="{FF2B5EF4-FFF2-40B4-BE49-F238E27FC236}">
                <a16:creationId xmlns:a16="http://schemas.microsoft.com/office/drawing/2014/main" id="{489CD539-A8E7-2E6F-A993-073D6E2409DE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lnSpc>
                <a:spcPct val="200000"/>
              </a:lnSpc>
            </a:pPr>
            <a:r>
              <a:rPr lang="ko-KR" altLang="en-US" sz="2800" b="1" dirty="0"/>
              <a:t>정리</a:t>
            </a:r>
            <a:endParaRPr lang="en-US" altLang="ko-KR" sz="28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506EE0-80CC-19C4-8CA9-D5B0F77D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33585"/>
              </p:ext>
            </p:extLst>
          </p:nvPr>
        </p:nvGraphicFramePr>
        <p:xfrm>
          <a:off x="1965961" y="5134603"/>
          <a:ext cx="8815251" cy="123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17">
                  <a:extLst>
                    <a:ext uri="{9D8B030D-6E8A-4147-A177-3AD203B41FA5}">
                      <a16:colId xmlns:a16="http://schemas.microsoft.com/office/drawing/2014/main" val="1422950245"/>
                    </a:ext>
                  </a:extLst>
                </a:gridCol>
                <a:gridCol w="2938417">
                  <a:extLst>
                    <a:ext uri="{9D8B030D-6E8A-4147-A177-3AD203B41FA5}">
                      <a16:colId xmlns:a16="http://schemas.microsoft.com/office/drawing/2014/main" val="3224822276"/>
                    </a:ext>
                  </a:extLst>
                </a:gridCol>
                <a:gridCol w="2938417">
                  <a:extLst>
                    <a:ext uri="{9D8B030D-6E8A-4147-A177-3AD203B41FA5}">
                      <a16:colId xmlns:a16="http://schemas.microsoft.com/office/drawing/2014/main" val="21334064"/>
                    </a:ext>
                  </a:extLst>
                </a:gridCol>
              </a:tblGrid>
              <a:tr h="3644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deepwalk</a:t>
                      </a:r>
                      <a:endParaRPr lang="ko-KR" altLang="en-US" sz="14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node2vec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10136"/>
                  </a:ext>
                </a:extLst>
              </a:tr>
              <a:tr h="4346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고정</a:t>
                      </a:r>
                      <a:endParaRPr lang="en-US" altLang="ko-KR" sz="12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파라미터화</a:t>
                      </a:r>
                      <a:endParaRPr lang="en-US" altLang="ko-K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79491"/>
                  </a:ext>
                </a:extLst>
              </a:tr>
              <a:tr h="434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walk</a:t>
                      </a:r>
                      <a:endParaRPr lang="ko-KR" altLang="en-US" sz="12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Unbiased</a:t>
                      </a:r>
                      <a:r>
                        <a:rPr lang="en-US" altLang="ko-KR" sz="12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randon</a:t>
                      </a:r>
                      <a:r>
                        <a:rPr lang="en-US" altLang="ko-KR" sz="1200" b="1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walk)</a:t>
                      </a:r>
                      <a:endParaRPr lang="ko-KR" altLang="en-US" sz="1200" b="1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biased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randon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walk)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8241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DBCBC40-3D6E-3303-79A5-04FAD62B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60" r="1"/>
          <a:stretch/>
        </p:blipFill>
        <p:spPr>
          <a:xfrm>
            <a:off x="3202939" y="5515768"/>
            <a:ext cx="445954" cy="350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81534-07D5-05B9-6035-A69CF6A87890}"/>
              </a:ext>
            </a:extLst>
          </p:cNvPr>
          <p:cNvSpPr txBox="1"/>
          <p:nvPr/>
        </p:nvSpPr>
        <p:spPr>
          <a:xfrm>
            <a:off x="1355543" y="1099076"/>
            <a:ext cx="9747886" cy="59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algn="ctr">
              <a:lnSpc>
                <a:spcPct val="200000"/>
              </a:lnSpc>
            </a:pPr>
            <a:r>
              <a:rPr lang="en-US" altLang="ko-KR" sz="2000" b="1" dirty="0">
                <a:latin typeface="+mj-ea"/>
                <a:ea typeface="+mj-ea"/>
              </a:rPr>
              <a:t>Applying Word2Vec to Graph Representation Learning : </a:t>
            </a:r>
            <a:r>
              <a:rPr lang="en-US" altLang="ko-KR" sz="2000" b="1" dirty="0" err="1">
                <a:solidFill>
                  <a:srgbClr val="0D0DFF"/>
                </a:solidFill>
                <a:latin typeface="+mj-ea"/>
                <a:ea typeface="+mj-ea"/>
              </a:rPr>
              <a:t>Deepwalk</a:t>
            </a:r>
            <a:endParaRPr lang="en-US" altLang="ko-KR" b="1" dirty="0">
              <a:solidFill>
                <a:srgbClr val="0D0DFF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2B1DB-49D4-4E51-8935-ECC9D2D5DB95}"/>
              </a:ext>
            </a:extLst>
          </p:cNvPr>
          <p:cNvSpPr txBox="1"/>
          <p:nvPr/>
        </p:nvSpPr>
        <p:spPr>
          <a:xfrm>
            <a:off x="2644834" y="1726051"/>
            <a:ext cx="675186" cy="33855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accent2"/>
                </a:solidFill>
              </a:rPr>
              <a:t>WHY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01AAE5-A43F-7478-2B08-2FC93B26161F}"/>
              </a:ext>
            </a:extLst>
          </p:cNvPr>
          <p:cNvGrpSpPr/>
          <p:nvPr/>
        </p:nvGrpSpPr>
        <p:grpSpPr>
          <a:xfrm>
            <a:off x="6551527" y="1745341"/>
            <a:ext cx="3090579" cy="3054607"/>
            <a:chOff x="7233368" y="1745341"/>
            <a:chExt cx="3090579" cy="30546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C1E8DD6-99E5-A86A-E6DD-1B9D346A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571" y="3200487"/>
              <a:ext cx="2048382" cy="142726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F2FD3BD-55C3-ADA7-D0A9-0FB58C5181E9}"/>
                </a:ext>
              </a:extLst>
            </p:cNvPr>
            <p:cNvGrpSpPr/>
            <p:nvPr/>
          </p:nvGrpSpPr>
          <p:grpSpPr>
            <a:xfrm>
              <a:off x="7608180" y="2479644"/>
              <a:ext cx="1920760" cy="319917"/>
              <a:chOff x="4821564" y="3395234"/>
              <a:chExt cx="1920760" cy="31991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A037AFE-8D96-BC5B-CE77-469B98086A50}"/>
                  </a:ext>
                </a:extLst>
              </p:cNvPr>
              <p:cNvSpPr/>
              <p:nvPr/>
            </p:nvSpPr>
            <p:spPr>
              <a:xfrm>
                <a:off x="4821564" y="3395234"/>
                <a:ext cx="406285" cy="319917"/>
              </a:xfrm>
              <a:prstGeom prst="roundRect">
                <a:avLst/>
              </a:prstGeom>
              <a:solidFill>
                <a:srgbClr val="0D0DFF"/>
              </a:solidFill>
              <a:ln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4EC37EE-7214-1281-AEEB-D85B32D3237A}"/>
                  </a:ext>
                </a:extLst>
              </p:cNvPr>
              <p:cNvSpPr/>
              <p:nvPr/>
            </p:nvSpPr>
            <p:spPr>
              <a:xfrm>
                <a:off x="532638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D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A4A4B91B-138F-C350-8789-DFCD856A326C}"/>
                  </a:ext>
                </a:extLst>
              </p:cNvPr>
              <p:cNvSpPr/>
              <p:nvPr/>
            </p:nvSpPr>
            <p:spPr>
              <a:xfrm>
                <a:off x="5831214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C0C647F-03F4-4E66-9137-AB516257483D}"/>
                  </a:ext>
                </a:extLst>
              </p:cNvPr>
              <p:cNvSpPr/>
              <p:nvPr/>
            </p:nvSpPr>
            <p:spPr>
              <a:xfrm>
                <a:off x="6336039" y="3395234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F61EDA-ACE0-CEE8-7A11-836CDC3F3564}"/>
                </a:ext>
              </a:extLst>
            </p:cNvPr>
            <p:cNvSpPr txBox="1"/>
            <p:nvPr/>
          </p:nvSpPr>
          <p:spPr>
            <a:xfrm>
              <a:off x="7375665" y="2190644"/>
              <a:ext cx="220124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1.</a:t>
              </a:r>
              <a:r>
                <a:rPr lang="ko-KR" altLang="en-US" sz="1400" dirty="0">
                  <a:solidFill>
                    <a:schemeClr val="accent2"/>
                  </a:solidFill>
                </a:rPr>
                <a:t> 랜덤 워크 시퀀스 생성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9AB825-A830-2E41-72C3-F89096969DD8}"/>
                </a:ext>
              </a:extLst>
            </p:cNvPr>
            <p:cNvSpPr txBox="1"/>
            <p:nvPr/>
          </p:nvSpPr>
          <p:spPr>
            <a:xfrm>
              <a:off x="7361597" y="2980327"/>
              <a:ext cx="265008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2. </a:t>
              </a:r>
              <a:r>
                <a:rPr lang="en-US" altLang="ko-KR" sz="1400" dirty="0" err="1">
                  <a:solidFill>
                    <a:schemeClr val="accent2"/>
                  </a:solidFill>
                </a:rPr>
                <a:t>Skipgram</a:t>
              </a:r>
              <a:r>
                <a:rPr lang="ko-KR" altLang="en-US" sz="1400" dirty="0">
                  <a:solidFill>
                    <a:schemeClr val="accent2"/>
                  </a:solidFill>
                </a:rPr>
                <a:t>을 통해 벡터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5A3F73-C2C8-57A0-C252-D21F574667D1}"/>
                </a:ext>
              </a:extLst>
            </p:cNvPr>
            <p:cNvSpPr txBox="1"/>
            <p:nvPr/>
          </p:nvSpPr>
          <p:spPr>
            <a:xfrm>
              <a:off x="7233368" y="1745341"/>
              <a:ext cx="70884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pPr algn="ctr"/>
              <a:r>
                <a:rPr lang="en-US" altLang="ko-KR" sz="1600" dirty="0">
                  <a:solidFill>
                    <a:schemeClr val="accent2"/>
                  </a:solidFill>
                </a:rPr>
                <a:t>HOW</a:t>
              </a:r>
              <a:endParaRPr lang="ko-KR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179071-0182-1E26-7620-769CC0C80EF9}"/>
                </a:ext>
              </a:extLst>
            </p:cNvPr>
            <p:cNvSpPr/>
            <p:nvPr/>
          </p:nvSpPr>
          <p:spPr>
            <a:xfrm>
              <a:off x="7317996" y="2031267"/>
              <a:ext cx="3005951" cy="2768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976705-F46E-F068-D594-A1A76D700A82}"/>
              </a:ext>
            </a:extLst>
          </p:cNvPr>
          <p:cNvSpPr/>
          <p:nvPr/>
        </p:nvSpPr>
        <p:spPr>
          <a:xfrm>
            <a:off x="2757999" y="2031267"/>
            <a:ext cx="3680363" cy="2768681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171B1-1952-A00D-20BA-3CFD5AB86CDF}"/>
              </a:ext>
            </a:extLst>
          </p:cNvPr>
          <p:cNvSpPr txBox="1"/>
          <p:nvPr/>
        </p:nvSpPr>
        <p:spPr>
          <a:xfrm>
            <a:off x="2982427" y="2344532"/>
            <a:ext cx="3312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워크 시에 정점이 등장하는 빈도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단어가 나타나는 빈도가 유사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그래프에 적용가능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간 관계를 벡터로 표현이 가능함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기존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알고리즘에 활용가능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고차원 벡터를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저차원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벡터로 압축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연산 효율 증가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494468-CDA2-B5D8-227E-E64A89F6C5B1}"/>
              </a:ext>
            </a:extLst>
          </p:cNvPr>
          <p:cNvSpPr/>
          <p:nvPr/>
        </p:nvSpPr>
        <p:spPr>
          <a:xfrm>
            <a:off x="7837449" y="5105965"/>
            <a:ext cx="2962948" cy="1262352"/>
          </a:xfrm>
          <a:prstGeom prst="rect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247C3-7F94-917D-9409-7C46D93C894E}"/>
              </a:ext>
            </a:extLst>
          </p:cNvPr>
          <p:cNvSpPr txBox="1"/>
          <p:nvPr/>
        </p:nvSpPr>
        <p:spPr>
          <a:xfrm>
            <a:off x="10317071" y="4736633"/>
            <a:ext cx="9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+mj-ea"/>
                <a:ea typeface="+mj-ea"/>
              </a:rPr>
              <a:t>Next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9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CBEEEBA-3C62-5A08-7E54-F9DD32D7EB4F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825C1-D70E-9B23-A891-D162F8877E6F}"/>
              </a:ext>
            </a:extLst>
          </p:cNvPr>
          <p:cNvSpPr txBox="1"/>
          <p:nvPr/>
        </p:nvSpPr>
        <p:spPr>
          <a:xfrm>
            <a:off x="386140" y="1596317"/>
            <a:ext cx="10964030" cy="24052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2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b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2pPr>
          </a:lstStyle>
          <a:p>
            <a:pPr lvl="1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그래프 표현 학습 </a:t>
            </a:r>
            <a:r>
              <a:rPr lang="en-US" altLang="ko-KR" dirty="0"/>
              <a:t>== </a:t>
            </a:r>
            <a:r>
              <a:rPr lang="ko-KR" altLang="en-US" dirty="0" err="1"/>
              <a:t>비유클리드</a:t>
            </a:r>
            <a:r>
              <a:rPr lang="ko-KR" altLang="en-US" dirty="0"/>
              <a:t> 정보를 유클리드 정보로 변환한다</a:t>
            </a:r>
            <a:r>
              <a:rPr lang="en-US" altLang="ko-KR" dirty="0"/>
              <a:t>” </a:t>
            </a:r>
            <a:r>
              <a:rPr lang="ko-KR" altLang="en-US" dirty="0"/>
              <a:t>라고 표현 가능한가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맞는 표현이다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 정확한 표현은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표현 학습이란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구조적</a:t>
            </a:r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의미적 정보를 보존하면서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전체 그래프를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 공간의 벡터로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임베딩하는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1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BBB8E3-7B24-8610-1DAF-E9B39A0F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5D66CA-DFEA-4AEA-1C08-30F81B95D84F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322534-B09A-C425-07A7-91C02EB7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36209"/>
              </p:ext>
            </p:extLst>
          </p:nvPr>
        </p:nvGraphicFramePr>
        <p:xfrm>
          <a:off x="1529790" y="2220066"/>
          <a:ext cx="5163532" cy="23878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63532">
                  <a:extLst>
                    <a:ext uri="{9D8B030D-6E8A-4147-A177-3AD203B41FA5}">
                      <a16:colId xmlns:a16="http://schemas.microsoft.com/office/drawing/2014/main" val="652763970"/>
                    </a:ext>
                  </a:extLst>
                </a:gridCol>
              </a:tblGrid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워크 기반 샘플링 후 벡터 학습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9678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정적인 벡터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후에 변경 되지 않음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42330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학습해야 함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16223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예측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4907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유사도 기반 추천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 반영 어려움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분류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44448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6B641E-7EF9-A0FD-3D56-493767CB8064}"/>
              </a:ext>
            </a:extLst>
          </p:cNvPr>
          <p:cNvSpPr/>
          <p:nvPr/>
        </p:nvSpPr>
        <p:spPr>
          <a:xfrm>
            <a:off x="2817845" y="1790961"/>
            <a:ext cx="2551612" cy="339463"/>
          </a:xfrm>
          <a:prstGeom prst="roundRect">
            <a:avLst/>
          </a:prstGeom>
          <a:solidFill>
            <a:schemeClr val="accent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얕은 임베딩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B1B498-5784-851C-0732-E4D005E013D1}"/>
              </a:ext>
            </a:extLst>
          </p:cNvPr>
          <p:cNvSpPr/>
          <p:nvPr/>
        </p:nvSpPr>
        <p:spPr>
          <a:xfrm>
            <a:off x="7901704" y="1763545"/>
            <a:ext cx="2464527" cy="339463"/>
          </a:xfrm>
          <a:prstGeom prst="roundRect">
            <a:avLst/>
          </a:prstGeom>
          <a:solidFill>
            <a:schemeClr val="accent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C94AB-2859-AA30-6A30-E0875671CC3E}"/>
              </a:ext>
            </a:extLst>
          </p:cNvPr>
          <p:cNvSpPr txBox="1"/>
          <p:nvPr/>
        </p:nvSpPr>
        <p:spPr>
          <a:xfrm>
            <a:off x="4597091" y="900377"/>
            <a:ext cx="41812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BE9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Learning graph representation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AFC460-9C46-2892-C7C4-EBDE32737998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 flipH="1">
            <a:off x="4093651" y="1269577"/>
            <a:ext cx="1002224" cy="521384"/>
          </a:xfrm>
          <a:prstGeom prst="line">
            <a:avLst/>
          </a:prstGeom>
          <a:ln>
            <a:solidFill>
              <a:srgbClr val="C4BCC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494789-3D03-5435-0FF3-CC89C21A8F0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8263101" y="1269577"/>
            <a:ext cx="870867" cy="493968"/>
          </a:xfrm>
          <a:prstGeom prst="line">
            <a:avLst/>
          </a:prstGeom>
          <a:ln>
            <a:solidFill>
              <a:srgbClr val="C4BCC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4F2C79C-C2E8-70C8-F736-4F3F00E788B6}"/>
              </a:ext>
            </a:extLst>
          </p:cNvPr>
          <p:cNvSpPr/>
          <p:nvPr/>
        </p:nvSpPr>
        <p:spPr>
          <a:xfrm>
            <a:off x="1529789" y="5672713"/>
            <a:ext cx="1736293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5C1D750-E4CD-2952-CCE2-DC5C8EE43782}"/>
              </a:ext>
            </a:extLst>
          </p:cNvPr>
          <p:cNvSpPr/>
          <p:nvPr/>
        </p:nvSpPr>
        <p:spPr>
          <a:xfrm>
            <a:off x="6661423" y="4745312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GCN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5019BB-55A3-FC97-8712-8A130614FA88}"/>
              </a:ext>
            </a:extLst>
          </p:cNvPr>
          <p:cNvSpPr/>
          <p:nvPr/>
        </p:nvSpPr>
        <p:spPr>
          <a:xfrm>
            <a:off x="6661423" y="5259906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5F3B3FE-6ADB-EEBF-9735-5E917D2EA0AA}"/>
              </a:ext>
            </a:extLst>
          </p:cNvPr>
          <p:cNvSpPr/>
          <p:nvPr/>
        </p:nvSpPr>
        <p:spPr>
          <a:xfrm>
            <a:off x="6661423" y="5774500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GraphSAGE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6A538-EDD9-1ED6-6339-C9062F96FFF0}"/>
              </a:ext>
            </a:extLst>
          </p:cNvPr>
          <p:cNvSpPr txBox="1"/>
          <p:nvPr/>
        </p:nvSpPr>
        <p:spPr>
          <a:xfrm>
            <a:off x="3266082" y="4762833"/>
            <a:ext cx="3395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그래프에 적용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B2F25-3909-4589-9660-A93B59FF0F35}"/>
              </a:ext>
            </a:extLst>
          </p:cNvPr>
          <p:cNvSpPr/>
          <p:nvPr/>
        </p:nvSpPr>
        <p:spPr>
          <a:xfrm>
            <a:off x="1529789" y="4741397"/>
            <a:ext cx="1736293" cy="41290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DeepWalk</a:t>
            </a:r>
            <a:endParaRPr lang="en-US" altLang="ko-KR" sz="1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D555F6-9D8B-C3EB-C446-49C8CDC3357E}"/>
              </a:ext>
            </a:extLst>
          </p:cNvPr>
          <p:cNvSpPr txBox="1"/>
          <p:nvPr/>
        </p:nvSpPr>
        <p:spPr>
          <a:xfrm>
            <a:off x="3266082" y="5241601"/>
            <a:ext cx="3395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+mj-ea"/>
                <a:ea typeface="+mj-ea"/>
              </a:defRPr>
            </a:lvl1pPr>
          </a:lstStyle>
          <a:p>
            <a:pPr algn="l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DeepWalk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더 유연하게 개선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CD91EA8-0DC8-24ED-F83E-DFB7CB979E88}"/>
              </a:ext>
            </a:extLst>
          </p:cNvPr>
          <p:cNvSpPr/>
          <p:nvPr/>
        </p:nvSpPr>
        <p:spPr>
          <a:xfrm>
            <a:off x="1529790" y="5207055"/>
            <a:ext cx="1736293" cy="41290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16F55-AFBA-F553-90D7-D7B8A9AC1640}"/>
              </a:ext>
            </a:extLst>
          </p:cNvPr>
          <p:cNvSpPr txBox="1"/>
          <p:nvPr/>
        </p:nvSpPr>
        <p:spPr>
          <a:xfrm>
            <a:off x="3266082" y="5637108"/>
            <a:ext cx="339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+mj-ea"/>
                <a:ea typeface="+mj-ea"/>
              </a:defRPr>
            </a:lvl1pPr>
          </a:lstStyle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2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근접성을 활용하여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정교하게 학습 가능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C0A7B-63D4-0BB4-47DA-3A6AB4C8FCDC}"/>
              </a:ext>
            </a:extLst>
          </p:cNvPr>
          <p:cNvSpPr txBox="1"/>
          <p:nvPr/>
        </p:nvSpPr>
        <p:spPr>
          <a:xfrm>
            <a:off x="8629975" y="5726750"/>
            <a:ext cx="339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+mj-ea"/>
                <a:ea typeface="+mj-ea"/>
              </a:defRPr>
            </a:lvl1pPr>
          </a:lstStyle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샘플링을 사용해 큰 그래프에서도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효율적으로 학습 가능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47F6FE-A629-71DD-7154-343DD19FC3F6}"/>
              </a:ext>
            </a:extLst>
          </p:cNvPr>
          <p:cNvSpPr txBox="1"/>
          <p:nvPr/>
        </p:nvSpPr>
        <p:spPr>
          <a:xfrm>
            <a:off x="8629975" y="5190454"/>
            <a:ext cx="339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+mj-ea"/>
                <a:ea typeface="+mj-ea"/>
              </a:defRPr>
            </a:lvl1pPr>
          </a:lstStyle>
          <a:p>
            <a:pPr algn="l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어텐션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매커니즘을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중요한 이웃 노드에 더 많은 가중치 부여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6B95B-B99D-A16E-A8A1-F566B7B5A352}"/>
              </a:ext>
            </a:extLst>
          </p:cNvPr>
          <p:cNvSpPr txBox="1"/>
          <p:nvPr/>
        </p:nvSpPr>
        <p:spPr>
          <a:xfrm>
            <a:off x="8629975" y="4697562"/>
            <a:ext cx="339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+mj-ea"/>
                <a:ea typeface="+mj-ea"/>
              </a:defRPr>
            </a:lvl1pPr>
          </a:lstStyle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그래프에서도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이웃 정보를 합산하여 특징 추출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6B22335-90BB-F670-D9E5-33913E4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7553"/>
              </p:ext>
            </p:extLst>
          </p:nvPr>
        </p:nvGraphicFramePr>
        <p:xfrm>
          <a:off x="417879" y="2220065"/>
          <a:ext cx="1111910" cy="23878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11910">
                  <a:extLst>
                    <a:ext uri="{9D8B030D-6E8A-4147-A177-3AD203B41FA5}">
                      <a16:colId xmlns:a16="http://schemas.microsoft.com/office/drawing/2014/main" val="3492380129"/>
                    </a:ext>
                  </a:extLst>
                </a:gridCol>
              </a:tblGrid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원리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05992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형태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95702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변화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70625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비용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6866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962706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16246C2-ECB8-F785-DF87-09B15044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9495"/>
              </p:ext>
            </p:extLst>
          </p:nvPr>
        </p:nvGraphicFramePr>
        <p:xfrm>
          <a:off x="6693323" y="2220066"/>
          <a:ext cx="5163532" cy="23878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63532">
                  <a:extLst>
                    <a:ext uri="{9D8B030D-6E8A-4147-A177-3AD203B41FA5}">
                      <a16:colId xmlns:a16="http://schemas.microsoft.com/office/drawing/2014/main" val="825359704"/>
                    </a:ext>
                  </a:extLst>
                </a:gridCol>
              </a:tblGrid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그래프의 이웃 정보를 반복적으로 집계하여 학습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24252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동적인 벡터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관계가 변하면 벡터도 실시간으로 변함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67208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입력에 따라 실시간으로 반영 가능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637904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예측에 시간 필요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80716"/>
                  </a:ext>
                </a:extLst>
              </a:tr>
              <a:tr h="4775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예측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생성 모델</a:t>
                      </a:r>
                    </a:p>
                  </a:txBody>
                  <a:tcPr marL="5567" marR="5567" marT="5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17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1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7A3C-EBD5-2027-6EB8-21627FF7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FF3BFFE-D072-665C-DAF0-D0AB1F2A253F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1F65B-30A9-88BB-80B3-C1FB9C89DE18}"/>
              </a:ext>
            </a:extLst>
          </p:cNvPr>
          <p:cNvSpPr txBox="1"/>
          <p:nvPr/>
        </p:nvSpPr>
        <p:spPr>
          <a:xfrm>
            <a:off x="613985" y="1509455"/>
            <a:ext cx="10964030" cy="51632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2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b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2pPr>
          </a:lstStyle>
          <a:p>
            <a:pPr lvl="1">
              <a:lnSpc>
                <a:spcPct val="150000"/>
              </a:lnSpc>
            </a:pPr>
            <a:r>
              <a:rPr lang="en-US" altLang="ko-KR" dirty="0"/>
              <a:t>Word2vec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은 단어만 가능한가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핵심 아이디어는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연속된 데이터에서 패턴을 학습하여 의미를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벡터화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2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단어뿐만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다른 연속적인 요소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 입력으로 사용가능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e.g.</a:t>
            </a:r>
            <a:endParaRPr lang="ko-KR" altLang="en-US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단어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(Word)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원래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주요 사용 사례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"apple", "banana")</a:t>
            </a: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(Character-level)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한 글자씩 학습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"a", "b", "c")</a:t>
            </a: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단어 구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(Word phrase)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n-gram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의미 있는 구문 학습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"New York", "machine learning")</a:t>
            </a: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서브워드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Subword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BPE(Byte Pair Encoding)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FastText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부분 단어 사용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en-US" altLang="ko-KR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ing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en-US" altLang="ko-KR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tion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토큰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(Code token)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프로그래밍 언어 코드에서 학습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"def", "class", "return")</a:t>
            </a:r>
          </a:p>
          <a:p>
            <a:pPr lvl="2">
              <a:buFont typeface="+mj-lt"/>
              <a:buAutoNum type="arabicPeriod"/>
            </a:pP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DNA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(Bioinformatics)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유전자 서열에서 학습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"AGCTG", "GATTACA")</a:t>
            </a:r>
          </a:p>
          <a:p>
            <a:pPr lvl="2">
              <a:buFont typeface="+mj-lt"/>
              <a:buAutoNum type="arabicPeriod"/>
            </a:pP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이모지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(Emoji)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소셜 미디어 분석에서 사용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😂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🔥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lvl="2">
              <a:buFont typeface="+mj-lt"/>
              <a:buAutoNum type="arabicPeriod"/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+mj-lt"/>
              <a:buAutoNum type="arabicPeriod"/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기법</a:t>
            </a:r>
            <a:r>
              <a:rPr lang="en-US" altLang="ko-KR" dirty="0"/>
              <a:t>? </a:t>
            </a:r>
            <a:r>
              <a:rPr lang="ko-KR" altLang="en-US" dirty="0"/>
              <a:t>모델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(Technique):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문제를 해결하기 위한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방법론이나 절차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알고리즘이나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개념적인 접근 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(Model):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파라미터를 포함하는 구체적인 구조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학습하여 특정한 작업을 수행할 수 있도록 구성됨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기법이자 모델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9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FBD5A-1E77-4382-1503-4B282A23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28B71-8F23-8C10-415A-FBBE90D2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F9D54BE-DBD7-C15D-12B2-D347B83416E4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F829D-A951-483F-67E3-E31126A4CF32}"/>
              </a:ext>
            </a:extLst>
          </p:cNvPr>
          <p:cNvSpPr txBox="1"/>
          <p:nvPr/>
        </p:nvSpPr>
        <p:spPr>
          <a:xfrm>
            <a:off x="605215" y="1600141"/>
            <a:ext cx="6820958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2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b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2pPr>
          </a:lstStyle>
          <a:p>
            <a:pPr lvl="1"/>
            <a:r>
              <a:rPr lang="en-US" altLang="ko-KR" dirty="0"/>
              <a:t>Node2vec</a:t>
            </a:r>
            <a:r>
              <a:rPr lang="ko-KR" altLang="en-US" dirty="0"/>
              <a:t>에서 계층적</a:t>
            </a:r>
            <a:r>
              <a:rPr lang="en-US" altLang="ko-KR" dirty="0" err="1"/>
              <a:t>softmax</a:t>
            </a:r>
            <a:r>
              <a:rPr lang="ko-KR" altLang="en-US" dirty="0"/>
              <a:t>를 사용하지 않는 이유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0079B-7C3A-AB21-6657-2D9BA063D40C}"/>
              </a:ext>
            </a:extLst>
          </p:cNvPr>
          <p:cNvSpPr txBox="1"/>
          <p:nvPr/>
        </p:nvSpPr>
        <p:spPr>
          <a:xfrm>
            <a:off x="1576159" y="2302313"/>
            <a:ext cx="8251371" cy="30112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2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b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2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1) Node2Vec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은 </a:t>
            </a:r>
            <a: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"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유동적인</a:t>
            </a:r>
            <a: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" 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샘플링을 수행 → 트리 구조를 정하기 어려움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p/q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따라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BFS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샘플링을 수행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노드는 더 자주 등장하고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노드는 거의 등장하지 않을 수도 있음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계층적 </a:t>
            </a:r>
            <a:r>
              <a:rPr lang="en-US" altLang="ko-KR" sz="1200" dirty="0" err="1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200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는 고정된 트리 경로를 따라 확률을 계산하지만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highlight>
                  <a:srgbClr val="00FFFF"/>
                </a:highlight>
              </a:rPr>
              <a:t>Node2Vec</a:t>
            </a:r>
            <a:r>
              <a:rPr lang="ko-KR" altLang="en-US" sz="1200" dirty="0">
                <a:highlight>
                  <a:srgbClr val="00FFFF"/>
                </a:highlight>
              </a:rPr>
              <a:t>의 샘플링 방식은 가변적이므로</a:t>
            </a:r>
            <a:r>
              <a:rPr lang="en-US" altLang="ko-KR" sz="1200" dirty="0">
                <a:highlight>
                  <a:srgbClr val="00FFFF"/>
                </a:highlight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2) Node2Vec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에서는 네거티브 샘플링이 더 효과적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일부 노드가 더 자주 등장하는 구조이므로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자주 등장하는 노드 </a:t>
            </a:r>
            <a:r>
              <a:rPr lang="en-US" altLang="ko-KR" sz="1200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vs. </a:t>
            </a:r>
            <a:r>
              <a:rPr lang="ko-KR" altLang="en-US" sz="1200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드물게 등장하는 노드를 구분하는 것이 중요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위해 네거티브 샘플링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(Negative Sampling, NS)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더 적절함</a:t>
            </a:r>
          </a:p>
        </p:txBody>
      </p:sp>
    </p:spTree>
    <p:extLst>
      <p:ext uri="{BB962C8B-B14F-4D97-AF65-F5344CB8AC3E}">
        <p14:creationId xmlns:p14="http://schemas.microsoft.com/office/powerpoint/2010/main" val="194820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59174B-C72D-7359-EA22-5FABDD8C1A5A}"/>
              </a:ext>
            </a:extLst>
          </p:cNvPr>
          <p:cNvGrpSpPr/>
          <p:nvPr/>
        </p:nvGrpSpPr>
        <p:grpSpPr>
          <a:xfrm>
            <a:off x="2829598" y="2078792"/>
            <a:ext cx="6532803" cy="2478625"/>
            <a:chOff x="2123518" y="2593295"/>
            <a:chExt cx="8192351" cy="32433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367BF4-FCA4-AAE5-DD27-1D2142268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518" y="2593295"/>
              <a:ext cx="8192351" cy="3243306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9836C47-7BB1-2615-5CA9-25FE38A98F0D}"/>
                </a:ext>
              </a:extLst>
            </p:cNvPr>
            <p:cNvSpPr/>
            <p:nvPr/>
          </p:nvSpPr>
          <p:spPr>
            <a:xfrm>
              <a:off x="5788810" y="3899797"/>
              <a:ext cx="819980" cy="844486"/>
            </a:xfrm>
            <a:prstGeom prst="rightArrow">
              <a:avLst>
                <a:gd name="adj1" fmla="val 50000"/>
                <a:gd name="adj2" fmla="val 54969"/>
              </a:avLst>
            </a:prstGeom>
            <a:solidFill>
              <a:schemeClr val="accent6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DEA326-A5C5-3BBC-2E1D-004FEA20DDB4}"/>
              </a:ext>
            </a:extLst>
          </p:cNvPr>
          <p:cNvSpPr txBox="1"/>
          <p:nvPr/>
        </p:nvSpPr>
        <p:spPr>
          <a:xfrm>
            <a:off x="2968934" y="1431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데이터</a:t>
            </a:r>
            <a:r>
              <a:rPr lang="ko-KR" altLang="en-US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효율적으로 </a:t>
            </a:r>
            <a:r>
              <a:rPr lang="ko-KR" altLang="en-US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 공간에 매핑</a:t>
            </a:r>
            <a:r>
              <a:rPr lang="ko-KR" altLang="en-US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73A0D-FA4E-2FF5-5D9E-A4989B1A758D}"/>
              </a:ext>
            </a:extLst>
          </p:cNvPr>
          <p:cNvSpPr txBox="1"/>
          <p:nvPr/>
        </p:nvSpPr>
        <p:spPr>
          <a:xfrm>
            <a:off x="1567262" y="5169605"/>
            <a:ext cx="9402055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852"/>
                </a:solidFill>
              </a:rPr>
              <a:t>그래프는 일반적인 표 형식</a:t>
            </a:r>
            <a:r>
              <a:rPr lang="en-US" altLang="ko-KR" sz="1600" dirty="0">
                <a:solidFill>
                  <a:srgbClr val="242852"/>
                </a:solidFill>
              </a:rPr>
              <a:t>(tabular) </a:t>
            </a:r>
            <a:r>
              <a:rPr lang="ko-KR" altLang="en-US" sz="1600" dirty="0">
                <a:solidFill>
                  <a:srgbClr val="242852"/>
                </a:solidFill>
              </a:rPr>
              <a:t>데이터와 다르게 노드</a:t>
            </a:r>
            <a:r>
              <a:rPr lang="en-US" altLang="ko-KR" sz="1600" dirty="0">
                <a:solidFill>
                  <a:srgbClr val="242852"/>
                </a:solidFill>
              </a:rPr>
              <a:t>(</a:t>
            </a:r>
            <a:r>
              <a:rPr lang="ko-KR" altLang="en-US" sz="1600" dirty="0">
                <a:solidFill>
                  <a:srgbClr val="242852"/>
                </a:solidFill>
              </a:rPr>
              <a:t>객체</a:t>
            </a:r>
            <a:r>
              <a:rPr lang="en-US" altLang="ko-KR" sz="1600" dirty="0">
                <a:solidFill>
                  <a:srgbClr val="242852"/>
                </a:solidFill>
              </a:rPr>
              <a:t>)</a:t>
            </a:r>
            <a:r>
              <a:rPr lang="ko-KR" altLang="en-US" sz="1600" dirty="0">
                <a:solidFill>
                  <a:srgbClr val="242852"/>
                </a:solidFill>
              </a:rPr>
              <a:t>와 </a:t>
            </a:r>
            <a:r>
              <a:rPr lang="ko-KR" altLang="en-US" sz="1600" dirty="0" err="1">
                <a:solidFill>
                  <a:srgbClr val="242852"/>
                </a:solidFill>
              </a:rPr>
              <a:t>엣지</a:t>
            </a:r>
            <a:r>
              <a:rPr lang="en-US" altLang="ko-KR" sz="1600" dirty="0">
                <a:solidFill>
                  <a:srgbClr val="242852"/>
                </a:solidFill>
              </a:rPr>
              <a:t>(</a:t>
            </a:r>
            <a:r>
              <a:rPr lang="ko-KR" altLang="en-US" sz="1600" dirty="0">
                <a:solidFill>
                  <a:srgbClr val="242852"/>
                </a:solidFill>
              </a:rPr>
              <a:t>관계</a:t>
            </a:r>
            <a:r>
              <a:rPr lang="en-US" altLang="ko-KR" sz="1600" dirty="0">
                <a:solidFill>
                  <a:srgbClr val="242852"/>
                </a:solidFill>
              </a:rPr>
              <a:t>)</a:t>
            </a:r>
            <a:r>
              <a:rPr lang="ko-KR" altLang="en-US" sz="1600" dirty="0">
                <a:solidFill>
                  <a:srgbClr val="242852"/>
                </a:solidFill>
              </a:rPr>
              <a:t>로 이루어져 있어서</a:t>
            </a:r>
            <a:r>
              <a:rPr lang="en-US" altLang="ko-KR" sz="1600" dirty="0">
                <a:solidFill>
                  <a:srgbClr val="242852"/>
                </a:solidFill>
              </a:rPr>
              <a:t> </a:t>
            </a:r>
            <a:br>
              <a:rPr lang="en-US" altLang="ko-KR" sz="1600" dirty="0">
                <a:solidFill>
                  <a:srgbClr val="242852"/>
                </a:solidFill>
              </a:rPr>
            </a:br>
            <a:r>
              <a:rPr lang="ko-KR" altLang="en-US" sz="1600" dirty="0">
                <a:solidFill>
                  <a:srgbClr val="242852"/>
                </a:solidFill>
              </a:rPr>
              <a:t>기존 </a:t>
            </a:r>
            <a:r>
              <a:rPr lang="ko-KR" altLang="en-US" sz="1600" dirty="0" err="1">
                <a:solidFill>
                  <a:srgbClr val="242852"/>
                </a:solidFill>
              </a:rPr>
              <a:t>머신러닝</a:t>
            </a:r>
            <a:r>
              <a:rPr lang="ko-KR" altLang="en-US" sz="1600" dirty="0">
                <a:solidFill>
                  <a:srgbClr val="242852"/>
                </a:solidFill>
              </a:rPr>
              <a:t> 모델이 직접 다루기 어려움</a:t>
            </a:r>
            <a:r>
              <a:rPr lang="en-US" altLang="ko-KR" sz="1600" dirty="0">
                <a:solidFill>
                  <a:srgbClr val="242852"/>
                </a:solidFill>
              </a:rPr>
              <a:t>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42852"/>
                </a:solidFill>
              </a:rPr>
              <a:t>따라서 </a:t>
            </a:r>
            <a:r>
              <a:rPr lang="ko-KR" altLang="en-US" sz="1600" b="1" dirty="0">
                <a:solidFill>
                  <a:srgbClr val="242852"/>
                </a:solidFill>
              </a:rPr>
              <a:t>그래프의 구조적 정보를 보존하면서 </a:t>
            </a:r>
            <a:r>
              <a:rPr lang="ko-KR" altLang="en-US" sz="1600" b="1" dirty="0" err="1">
                <a:solidFill>
                  <a:srgbClr val="242852"/>
                </a:solidFill>
              </a:rPr>
              <a:t>저차원</a:t>
            </a:r>
            <a:r>
              <a:rPr lang="ko-KR" altLang="en-US" sz="1600" b="1" dirty="0">
                <a:solidFill>
                  <a:srgbClr val="242852"/>
                </a:solidFill>
              </a:rPr>
              <a:t> 벡터로 변환하는 기술이 필요</a:t>
            </a:r>
            <a:endParaRPr lang="en-US" altLang="ko-KR" sz="1600" b="1" dirty="0">
              <a:solidFill>
                <a:srgbClr val="242852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852"/>
                </a:solidFill>
              </a:rPr>
              <a:t>n*n </a:t>
            </a:r>
            <a:r>
              <a:rPr lang="ko-KR" altLang="en-US" sz="1600" dirty="0">
                <a:solidFill>
                  <a:srgbClr val="242852"/>
                </a:solidFill>
              </a:rPr>
              <a:t>인접행렬</a:t>
            </a:r>
            <a:r>
              <a:rPr lang="en-US" altLang="ko-KR" sz="1600" dirty="0">
                <a:solidFill>
                  <a:srgbClr val="242852"/>
                </a:solidFill>
              </a:rPr>
              <a:t> </a:t>
            </a:r>
            <a:r>
              <a:rPr lang="ko-KR" altLang="en-US" sz="1600" dirty="0">
                <a:solidFill>
                  <a:srgbClr val="242852"/>
                </a:solidFill>
              </a:rPr>
              <a:t>→</a:t>
            </a:r>
            <a:r>
              <a:rPr lang="en-US" altLang="ko-KR" sz="1600" dirty="0">
                <a:solidFill>
                  <a:srgbClr val="242852"/>
                </a:solidFill>
              </a:rPr>
              <a:t> n*(feature)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6F4DD-CDA2-5B25-C6C2-4E23E68CC3F2}"/>
              </a:ext>
            </a:extLst>
          </p:cNvPr>
          <p:cNvSpPr txBox="1"/>
          <p:nvPr/>
        </p:nvSpPr>
        <p:spPr>
          <a:xfrm>
            <a:off x="1567262" y="4800273"/>
            <a:ext cx="92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97FD5"/>
                </a:solidFill>
              </a:rPr>
              <a:t>WHY?</a:t>
            </a:r>
            <a:r>
              <a:rPr lang="en-US" altLang="ko-KR" sz="1800" dirty="0">
                <a:solidFill>
                  <a:srgbClr val="297FD5"/>
                </a:solidFill>
              </a:rPr>
              <a:t> </a:t>
            </a:r>
            <a:endParaRPr lang="ko-KR" altLang="en-US" dirty="0">
              <a:solidFill>
                <a:srgbClr val="297FD5"/>
              </a:solidFill>
            </a:endParaRPr>
          </a:p>
        </p:txBody>
      </p:sp>
      <p:sp>
        <p:nvSpPr>
          <p:cNvPr id="5" name="제목 11">
            <a:extLst>
              <a:ext uri="{FF2B5EF4-FFF2-40B4-BE49-F238E27FC236}">
                <a16:creationId xmlns:a16="http://schemas.microsoft.com/office/drawing/2014/main" id="{C49D982E-BBBA-B29D-5CE2-65B58B274F83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1. </a:t>
            </a:r>
            <a:r>
              <a:rPr lang="ko-KR" altLang="en-US" sz="2800" b="1" dirty="0"/>
              <a:t>그래프 표현 학습</a:t>
            </a:r>
            <a:r>
              <a:rPr lang="en-US" altLang="ko-KR" sz="2800" b="1" dirty="0"/>
              <a:t>(Learning graph representation) </a:t>
            </a:r>
            <a:r>
              <a:rPr lang="ko-KR" altLang="en-US" sz="2800" dirty="0"/>
              <a:t>이란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754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76D78-84FD-8C24-4351-CE330E724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6278A-C444-2174-348C-07793480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3197C1B-90D7-D6DB-DEB7-B0A5205CC22D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3EA3B-280B-75C2-CC2A-A70D885D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33" y="2228850"/>
            <a:ext cx="3861703" cy="2725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4A44AF-D4F5-D01E-8B56-E27DB684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36" y="2087238"/>
            <a:ext cx="3861703" cy="371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E8A6E-F428-A2E2-D4AE-563F03745620}"/>
              </a:ext>
            </a:extLst>
          </p:cNvPr>
          <p:cNvSpPr txBox="1"/>
          <p:nvPr/>
        </p:nvSpPr>
        <p:spPr>
          <a:xfrm>
            <a:off x="613985" y="1276291"/>
            <a:ext cx="4145552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손실 기울기 계산식 증명</a:t>
            </a:r>
            <a:endParaRPr lang="en-US" altLang="ko-KR" b="1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8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D1EC-F70F-FDCE-2830-5FDBBD9C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4ADF3000-5BF5-1F05-EAD5-725B30B1C9DC}"/>
              </a:ext>
            </a:extLst>
          </p:cNvPr>
          <p:cNvSpPr/>
          <p:nvPr/>
        </p:nvSpPr>
        <p:spPr>
          <a:xfrm>
            <a:off x="8909146" y="4674185"/>
            <a:ext cx="2307771" cy="1404058"/>
          </a:xfrm>
          <a:prstGeom prst="rect">
            <a:avLst/>
          </a:prstGeom>
          <a:solidFill>
            <a:schemeClr val="bg1"/>
          </a:solidFill>
          <a:ln w="28575">
            <a:solidFill>
              <a:srgbClr val="2428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469ED-5925-33EB-6F6C-4143D548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E91E5-DCB4-7091-6E36-CD67CC6C0F1D}"/>
              </a:ext>
            </a:extLst>
          </p:cNvPr>
          <p:cNvSpPr txBox="1"/>
          <p:nvPr/>
        </p:nvSpPr>
        <p:spPr>
          <a:xfrm>
            <a:off x="-78377" y="1208844"/>
            <a:ext cx="4145552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Deepwalk</a:t>
            </a:r>
            <a:r>
              <a:rPr lang="ko-KR" altLang="en-US" sz="1800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슈도코드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D0A70-24F7-E997-2E1B-CDD699F1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5" y="1860152"/>
            <a:ext cx="4566605" cy="3445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67848CD-A7EA-D420-115F-3653440B27DA}"/>
              </a:ext>
            </a:extLst>
          </p:cNvPr>
          <p:cNvSpPr txBox="1"/>
          <p:nvPr/>
        </p:nvSpPr>
        <p:spPr>
          <a:xfrm>
            <a:off x="1915239" y="24118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 크기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67C17C-FA1E-67A0-D766-1B794922E4E1}"/>
              </a:ext>
            </a:extLst>
          </p:cNvPr>
          <p:cNvSpPr txBox="1"/>
          <p:nvPr/>
        </p:nvSpPr>
        <p:spPr>
          <a:xfrm>
            <a:off x="2132313" y="260539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벡터 차원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086D6-5572-0910-CA1D-AC86E7CD844F}"/>
              </a:ext>
            </a:extLst>
          </p:cNvPr>
          <p:cNvSpPr txBox="1"/>
          <p:nvPr/>
        </p:nvSpPr>
        <p:spPr>
          <a:xfrm>
            <a:off x="2255446" y="2821850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정점에서 수행할 랜덤 워크 개수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3CFDBE-F018-7F96-8889-AC713BDB8209}"/>
              </a:ext>
            </a:extLst>
          </p:cNvPr>
          <p:cNvSpPr txBox="1"/>
          <p:nvPr/>
        </p:nvSpPr>
        <p:spPr>
          <a:xfrm>
            <a:off x="1871613" y="29878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 워크 길이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8354772-A243-937E-C07A-A680C858D328}"/>
              </a:ext>
            </a:extLst>
          </p:cNvPr>
          <p:cNvGrpSpPr/>
          <p:nvPr/>
        </p:nvGrpSpPr>
        <p:grpSpPr>
          <a:xfrm>
            <a:off x="9111117" y="2073516"/>
            <a:ext cx="1841864" cy="1108536"/>
            <a:chOff x="5392782" y="5305221"/>
            <a:chExt cx="1841864" cy="110853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FE1BECE-AF17-55B2-354E-4F76509441AA}"/>
                </a:ext>
              </a:extLst>
            </p:cNvPr>
            <p:cNvSpPr/>
            <p:nvPr/>
          </p:nvSpPr>
          <p:spPr>
            <a:xfrm>
              <a:off x="5392782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A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0020944-630D-D0EF-E5FE-376513243DBC}"/>
                </a:ext>
              </a:extLst>
            </p:cNvPr>
            <p:cNvSpPr/>
            <p:nvPr/>
          </p:nvSpPr>
          <p:spPr>
            <a:xfrm>
              <a:off x="5392782" y="5969620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D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1B1312A-6F36-CE4E-8A99-628C93DE216A}"/>
                </a:ext>
              </a:extLst>
            </p:cNvPr>
            <p:cNvSpPr/>
            <p:nvPr/>
          </p:nvSpPr>
          <p:spPr>
            <a:xfrm>
              <a:off x="6096000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B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50E9987-B40E-3475-372B-BB655F2CF004}"/>
                </a:ext>
              </a:extLst>
            </p:cNvPr>
            <p:cNvSpPr/>
            <p:nvPr/>
          </p:nvSpPr>
          <p:spPr>
            <a:xfrm>
              <a:off x="6096000" y="5962009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E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C7E1231-05A9-EAC8-48FD-D996490BC4A6}"/>
                </a:ext>
              </a:extLst>
            </p:cNvPr>
            <p:cNvSpPr/>
            <p:nvPr/>
          </p:nvSpPr>
          <p:spPr>
            <a:xfrm>
              <a:off x="6799218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C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2C03A34-4C43-CF77-9628-7A32F809C3C4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 bwMode="auto">
            <a:xfrm>
              <a:off x="5828210" y="5527290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D04AA6-6820-46C8-0CDF-1C019A7DED84}"/>
                </a:ext>
              </a:extLst>
            </p:cNvPr>
            <p:cNvCxnSpPr>
              <a:cxnSpLocks/>
              <a:stCxn id="63" idx="6"/>
              <a:endCxn id="65" idx="2"/>
            </p:cNvCxnSpPr>
            <p:nvPr/>
          </p:nvCxnSpPr>
          <p:spPr bwMode="auto">
            <a:xfrm>
              <a:off x="6531428" y="5527290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AD0322B-4659-89B3-B453-C8B393536028}"/>
                </a:ext>
              </a:extLst>
            </p:cNvPr>
            <p:cNvCxnSpPr>
              <a:cxnSpLocks/>
              <a:stCxn id="63" idx="4"/>
              <a:endCxn id="64" idx="0"/>
            </p:cNvCxnSpPr>
            <p:nvPr/>
          </p:nvCxnSpPr>
          <p:spPr bwMode="auto">
            <a:xfrm>
              <a:off x="6313714" y="5749358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0A8BF5F-3A60-17FD-AE31-0ECF96DB6F06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 bwMode="auto">
            <a:xfrm>
              <a:off x="5610496" y="5749358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723C25D-6581-1CE3-4EB6-3E0EC0B18EFA}"/>
                </a:ext>
              </a:extLst>
            </p:cNvPr>
            <p:cNvCxnSpPr>
              <a:cxnSpLocks/>
              <a:stCxn id="62" idx="6"/>
              <a:endCxn id="64" idx="2"/>
            </p:cNvCxnSpPr>
            <p:nvPr/>
          </p:nvCxnSpPr>
          <p:spPr bwMode="auto">
            <a:xfrm flipV="1">
              <a:off x="5828210" y="6184078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BF004E11-2E55-E778-D7CC-9D34AF798751}"/>
              </a:ext>
            </a:extLst>
          </p:cNvPr>
          <p:cNvSpPr/>
          <p:nvPr/>
        </p:nvSpPr>
        <p:spPr>
          <a:xfrm rot="5400000">
            <a:off x="9919239" y="3211688"/>
            <a:ext cx="456702" cy="666510"/>
          </a:xfrm>
          <a:prstGeom prst="rightArrow">
            <a:avLst>
              <a:gd name="adj1" fmla="val 50000"/>
              <a:gd name="adj2" fmla="val 54969"/>
            </a:avLst>
          </a:prstGeom>
          <a:solidFill>
            <a:schemeClr val="accent6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08F42BC-EFAE-DEAB-1687-C6C2F3CF1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75428"/>
              </p:ext>
            </p:extLst>
          </p:nvPr>
        </p:nvGraphicFramePr>
        <p:xfrm>
          <a:off x="9086782" y="4427426"/>
          <a:ext cx="19898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7">
                  <a:extLst>
                    <a:ext uri="{9D8B030D-6E8A-4147-A177-3AD203B41FA5}">
                      <a16:colId xmlns:a16="http://schemas.microsoft.com/office/drawing/2014/main" val="2451457297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18821779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965322294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1127300170"/>
                    </a:ext>
                  </a:extLst>
                </a:gridCol>
                <a:gridCol w="397967">
                  <a:extLst>
                    <a:ext uri="{9D8B030D-6E8A-4147-A177-3AD203B41FA5}">
                      <a16:colId xmlns:a16="http://schemas.microsoft.com/office/drawing/2014/main" val="2714401346"/>
                    </a:ext>
                  </a:extLst>
                </a:gridCol>
              </a:tblGrid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6731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43476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47389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69251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돋움" panose="020B0600000101010101" pitchFamily="50" charset="-127"/>
                          <a:cs typeface="+mn-cs"/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75753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C1B9D92E-1007-72CD-96F9-FA4E5F180CF6}"/>
              </a:ext>
            </a:extLst>
          </p:cNvPr>
          <p:cNvSpPr txBox="1"/>
          <p:nvPr/>
        </p:nvSpPr>
        <p:spPr>
          <a:xfrm>
            <a:off x="8545459" y="1684593"/>
            <a:ext cx="309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INPUT : GRAPH DATA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A0CFCF-5D9B-0DC9-1819-43678A08659B}"/>
              </a:ext>
            </a:extLst>
          </p:cNvPr>
          <p:cNvSpPr txBox="1"/>
          <p:nvPr/>
        </p:nvSpPr>
        <p:spPr>
          <a:xfrm>
            <a:off x="8259975" y="3802495"/>
            <a:ext cx="3643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OUTPUT : </a:t>
            </a:r>
          </a:p>
          <a:p>
            <a:pPr algn="ctr"/>
            <a:r>
              <a:rPr lang="en-US" altLang="ko-KR" b="1" dirty="0">
                <a:latin typeface="+mj-ea"/>
                <a:ea typeface="+mj-ea"/>
              </a:rPr>
              <a:t>NODE EMBEDDING MATRIX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7AC15D-08D7-9B5D-09C9-B491778FA42D}"/>
              </a:ext>
            </a:extLst>
          </p:cNvPr>
          <p:cNvSpPr txBox="1"/>
          <p:nvPr/>
        </p:nvSpPr>
        <p:spPr>
          <a:xfrm>
            <a:off x="9137200" y="1182844"/>
            <a:ext cx="18516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GOAL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7C910C8-C3C2-7D72-2F1F-94A103C3427E}"/>
              </a:ext>
            </a:extLst>
          </p:cNvPr>
          <p:cNvGrpSpPr/>
          <p:nvPr/>
        </p:nvGrpSpPr>
        <p:grpSpPr>
          <a:xfrm>
            <a:off x="592183" y="2939618"/>
            <a:ext cx="7008019" cy="612286"/>
            <a:chOff x="592183" y="2939618"/>
            <a:chExt cx="7008019" cy="612286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FA6380B-9A6E-4D91-F8B8-A6142E848557}"/>
                </a:ext>
              </a:extLst>
            </p:cNvPr>
            <p:cNvSpPr/>
            <p:nvPr/>
          </p:nvSpPr>
          <p:spPr>
            <a:xfrm>
              <a:off x="592183" y="3391720"/>
              <a:ext cx="3034545" cy="157834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14F4DC-60C3-DE07-D66C-8745FD37F664}"/>
                </a:ext>
              </a:extLst>
            </p:cNvPr>
            <p:cNvSpPr/>
            <p:nvPr/>
          </p:nvSpPr>
          <p:spPr>
            <a:xfrm>
              <a:off x="1871613" y="3383475"/>
              <a:ext cx="1755115" cy="168429"/>
            </a:xfrm>
            <a:prstGeom prst="rect">
              <a:avLst/>
            </a:prstGeom>
            <a:ln w="19050">
              <a:solidFill>
                <a:srgbClr val="297F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4A5D5B-359B-C398-AED9-3BDF825E00B4}"/>
                </a:ext>
              </a:extLst>
            </p:cNvPr>
            <p:cNvSpPr txBox="1"/>
            <p:nvPr/>
          </p:nvSpPr>
          <p:spPr>
            <a:xfrm>
              <a:off x="4583029" y="2939618"/>
              <a:ext cx="3017173" cy="523220"/>
            </a:xfrm>
            <a:prstGeom prst="rect">
              <a:avLst/>
            </a:prstGeom>
            <a:noFill/>
            <a:ln w="9525">
              <a:solidFill>
                <a:srgbClr val="297FD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노드 </a:t>
              </a:r>
              <a:r>
                <a:rPr lang="ko-KR" altLang="en-US" sz="10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임베딩</a:t>
              </a:r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행렬 초기화</a:t>
              </a:r>
              <a:endParaRPr lang="en-US" altLang="ko-KR" sz="10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임베딩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행렬 </a:t>
              </a:r>
              <a:r>
                <a:rPr lang="en-US" altLang="ko-KR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: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 그래프를 고정된 벡터로 변환한 행렬</a:t>
              </a:r>
              <a:endParaRPr lang="en-US" altLang="ko-KR" sz="9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출력값이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될 예정</a:t>
              </a: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1B63352E-2FB4-DF8F-9A3E-502A87E66554}"/>
                </a:ext>
              </a:extLst>
            </p:cNvPr>
            <p:cNvCxnSpPr/>
            <p:nvPr/>
          </p:nvCxnSpPr>
          <p:spPr bwMode="auto">
            <a:xfrm flipV="1">
              <a:off x="3626728" y="3383475"/>
              <a:ext cx="956301" cy="84215"/>
            </a:xfrm>
            <a:prstGeom prst="bentConnector3">
              <a:avLst>
                <a:gd name="adj1" fmla="val 72411"/>
              </a:avLst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7E50285-9FCD-FFD6-78E4-64C65CA6AC57}"/>
              </a:ext>
            </a:extLst>
          </p:cNvPr>
          <p:cNvGrpSpPr/>
          <p:nvPr/>
        </p:nvGrpSpPr>
        <p:grpSpPr>
          <a:xfrm>
            <a:off x="592182" y="3525791"/>
            <a:ext cx="6644137" cy="523220"/>
            <a:chOff x="592182" y="3525791"/>
            <a:chExt cx="6644137" cy="52322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58135E-2B82-8BEF-81AE-D1CB29013C5A}"/>
                </a:ext>
              </a:extLst>
            </p:cNvPr>
            <p:cNvSpPr txBox="1"/>
            <p:nvPr/>
          </p:nvSpPr>
          <p:spPr>
            <a:xfrm>
              <a:off x="4583029" y="3525791"/>
              <a:ext cx="2653290" cy="523220"/>
            </a:xfrm>
            <a:prstGeom prst="rect">
              <a:avLst/>
            </a:prstGeom>
            <a:noFill/>
            <a:ln w="9525">
              <a:solidFill>
                <a:srgbClr val="297FD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노드 집합으로 </a:t>
              </a:r>
              <a:r>
                <a:rPr lang="ko-KR" altLang="en-US" sz="10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이진트리</a:t>
              </a:r>
              <a:r>
                <a:rPr lang="en-US" altLang="ko-KR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T</a:t>
              </a:r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생성</a:t>
              </a:r>
              <a:endParaRPr lang="en-US" altLang="ko-KR" sz="10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나중에 </a:t>
              </a:r>
              <a:r>
                <a:rPr lang="en-US" altLang="ko-KR" sz="9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skipgram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의 </a:t>
              </a:r>
              <a:r>
                <a:rPr lang="en-US" altLang="ko-KR" sz="900" b="1" dirty="0" err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softmax</a:t>
              </a:r>
              <a:r>
                <a:rPr lang="en-US" altLang="ko-KR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연산에 사용됨</a:t>
              </a:r>
              <a:r>
                <a:rPr lang="en-US" altLang="ko-KR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계산비용을 </a:t>
              </a:r>
              <a:r>
                <a:rPr lang="en-US" altLang="ko-KR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log</a:t>
              </a:r>
              <a:r>
                <a:rPr lang="ko-KR" altLang="en-US" sz="9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로 줄여주기 때문에 사용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CFFD2B7-2DD9-2EE6-4403-A7D0F95C5177}"/>
                </a:ext>
              </a:extLst>
            </p:cNvPr>
            <p:cNvSpPr/>
            <p:nvPr/>
          </p:nvSpPr>
          <p:spPr>
            <a:xfrm>
              <a:off x="592182" y="3587344"/>
              <a:ext cx="3034545" cy="157834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9123D581-C136-4355-BA8F-6F1EF85A5F79}"/>
                </a:ext>
              </a:extLst>
            </p:cNvPr>
            <p:cNvCxnSpPr>
              <a:cxnSpLocks/>
              <a:stCxn id="100" idx="3"/>
              <a:endCxn id="99" idx="1"/>
            </p:cNvCxnSpPr>
            <p:nvPr/>
          </p:nvCxnSpPr>
          <p:spPr bwMode="auto">
            <a:xfrm>
              <a:off x="3626727" y="3666261"/>
              <a:ext cx="956302" cy="1211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49E7D6DC-BE9A-A1D8-E171-0672A5ED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43"/>
          <a:stretch/>
        </p:blipFill>
        <p:spPr>
          <a:xfrm>
            <a:off x="11120879" y="2053925"/>
            <a:ext cx="823163" cy="26555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A4313DBA-DB7F-EFE2-2C60-461A726D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973" y="3794466"/>
            <a:ext cx="1191116" cy="31893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9305A5D-7A59-EA4A-B98A-37CBD6DBD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105" y="4876064"/>
            <a:ext cx="4219349" cy="1541199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939D7FF-6F83-115B-0846-AD2574C18BEC}"/>
              </a:ext>
            </a:extLst>
          </p:cNvPr>
          <p:cNvSpPr/>
          <p:nvPr/>
        </p:nvSpPr>
        <p:spPr>
          <a:xfrm>
            <a:off x="1177370" y="4509909"/>
            <a:ext cx="1708298" cy="203868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CC7601B-D739-2CBE-D5D2-FA61BC1990C0}"/>
              </a:ext>
            </a:extLst>
          </p:cNvPr>
          <p:cNvCxnSpPr>
            <a:cxnSpLocks/>
            <a:endCxn id="106" idx="1"/>
          </p:cNvCxnSpPr>
          <p:nvPr/>
        </p:nvCxnSpPr>
        <p:spPr bwMode="auto">
          <a:xfrm rot="16200000" flipH="1">
            <a:off x="1477062" y="4974620"/>
            <a:ext cx="932887" cy="411200"/>
          </a:xfrm>
          <a:prstGeom prst="bentConnector2">
            <a:avLst/>
          </a:prstGeom>
          <a:ln w="19050">
            <a:solidFill>
              <a:schemeClr val="accent6"/>
            </a:solidFill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E6683F1-3F33-FF1C-85ED-0FAC3FA1734C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2798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F9F3-3911-FC2D-11EB-45059DFA2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79F277-6B76-EF92-2109-1223DB9E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5" y="1860152"/>
            <a:ext cx="4566605" cy="34455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728BC-EC43-948E-550B-E287D4E3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C9B984-E63A-101F-CD95-35042DD3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05" y="4876064"/>
            <a:ext cx="4219349" cy="1541199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F5B69-DA89-BBC4-8512-BC36893C77D9}"/>
              </a:ext>
            </a:extLst>
          </p:cNvPr>
          <p:cNvSpPr/>
          <p:nvPr/>
        </p:nvSpPr>
        <p:spPr>
          <a:xfrm>
            <a:off x="1177370" y="4509909"/>
            <a:ext cx="1708298" cy="203868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6ADB81B-ED52-6970-4212-44552DDA988B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rot="16200000" flipH="1">
            <a:off x="1477062" y="4974620"/>
            <a:ext cx="932887" cy="411200"/>
          </a:xfrm>
          <a:prstGeom prst="bentConnector2">
            <a:avLst/>
          </a:prstGeom>
          <a:ln w="19050">
            <a:solidFill>
              <a:schemeClr val="accent6"/>
            </a:solidFill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E4E19B-2F62-BF7B-EE23-EEC2F6952235}"/>
              </a:ext>
            </a:extLst>
          </p:cNvPr>
          <p:cNvSpPr txBox="1"/>
          <p:nvPr/>
        </p:nvSpPr>
        <p:spPr>
          <a:xfrm>
            <a:off x="1915239" y="24118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 크기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4B1142-BDD5-E1EE-F770-672983FB98B9}"/>
              </a:ext>
            </a:extLst>
          </p:cNvPr>
          <p:cNvSpPr txBox="1"/>
          <p:nvPr/>
        </p:nvSpPr>
        <p:spPr>
          <a:xfrm>
            <a:off x="2132313" y="260539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벡터 차원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83B2CA-343F-A9BF-62F0-6F7EA127022F}"/>
              </a:ext>
            </a:extLst>
          </p:cNvPr>
          <p:cNvSpPr txBox="1"/>
          <p:nvPr/>
        </p:nvSpPr>
        <p:spPr>
          <a:xfrm>
            <a:off x="2255446" y="2821850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정점에서 수행할 랜덤 워크 개수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60896D-8F55-4AFB-1602-8DC4520A339A}"/>
              </a:ext>
            </a:extLst>
          </p:cNvPr>
          <p:cNvSpPr txBox="1"/>
          <p:nvPr/>
        </p:nvSpPr>
        <p:spPr>
          <a:xfrm>
            <a:off x="1871613" y="29878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 워크 길이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4EC074-1059-C403-9C8E-83F162370D18}"/>
              </a:ext>
            </a:extLst>
          </p:cNvPr>
          <p:cNvGrpSpPr/>
          <p:nvPr/>
        </p:nvGrpSpPr>
        <p:grpSpPr>
          <a:xfrm>
            <a:off x="590321" y="3730974"/>
            <a:ext cx="3286831" cy="246221"/>
            <a:chOff x="590321" y="3730974"/>
            <a:chExt cx="3286831" cy="24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176406-7C37-288B-2870-7AAE956ADB27}"/>
                </a:ext>
              </a:extLst>
            </p:cNvPr>
            <p:cNvSpPr txBox="1"/>
            <p:nvPr/>
          </p:nvSpPr>
          <p:spPr>
            <a:xfrm>
              <a:off x="2230547" y="3730974"/>
              <a:ext cx="16466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94BFEA"/>
                  </a:solidFill>
                  <a:highlight>
                    <a:srgbClr val="E0EBF6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랜덤 워크 개수 </a:t>
              </a:r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만큼 반복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17B293-87BE-6AB1-6133-9CB88CDB9731}"/>
                </a:ext>
              </a:extLst>
            </p:cNvPr>
            <p:cNvSpPr/>
            <p:nvPr/>
          </p:nvSpPr>
          <p:spPr>
            <a:xfrm>
              <a:off x="590321" y="3777584"/>
              <a:ext cx="1665125" cy="157834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DB4494C-2D66-B324-658C-234D7186A8E5}"/>
              </a:ext>
            </a:extLst>
          </p:cNvPr>
          <p:cNvGrpSpPr/>
          <p:nvPr/>
        </p:nvGrpSpPr>
        <p:grpSpPr>
          <a:xfrm>
            <a:off x="957187" y="3979422"/>
            <a:ext cx="5481468" cy="435068"/>
            <a:chOff x="957187" y="3979422"/>
            <a:chExt cx="5481468" cy="4350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622BF1-7737-3D24-E3E2-E998FFC9AE0E}"/>
                </a:ext>
              </a:extLst>
            </p:cNvPr>
            <p:cNvSpPr txBox="1"/>
            <p:nvPr/>
          </p:nvSpPr>
          <p:spPr>
            <a:xfrm>
              <a:off x="3647506" y="4029769"/>
              <a:ext cx="2791149" cy="3847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7FD5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r>
                <a:rPr lang="ko-KR" altLang="en-US" dirty="0"/>
                <a:t>노드 순서 섞음</a:t>
              </a:r>
              <a:endParaRPr lang="en-US" altLang="ko-KR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/>
                <a:t>편향을 줄이기 위해 반복마다 노드 순서를 섞음</a:t>
              </a:r>
              <a:endParaRPr lang="en-US" altLang="ko-KR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676F2E-CB12-8538-4D3F-D9D8E15EEF25}"/>
                </a:ext>
              </a:extLst>
            </p:cNvPr>
            <p:cNvSpPr/>
            <p:nvPr/>
          </p:nvSpPr>
          <p:spPr>
            <a:xfrm>
              <a:off x="957187" y="3979422"/>
              <a:ext cx="1593518" cy="157834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C9A08C62-8A16-3467-E86B-43801B201C58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 bwMode="auto">
            <a:xfrm>
              <a:off x="2550705" y="4058339"/>
              <a:ext cx="1096801" cy="16379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115EE-28B7-4FC1-0F62-40823C2A5189}"/>
              </a:ext>
            </a:extLst>
          </p:cNvPr>
          <p:cNvSpPr/>
          <p:nvPr/>
        </p:nvSpPr>
        <p:spPr>
          <a:xfrm>
            <a:off x="2049270" y="2839567"/>
            <a:ext cx="2319022" cy="17806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D68DC6-E619-F280-2E31-8E5A694B865F}"/>
              </a:ext>
            </a:extLst>
          </p:cNvPr>
          <p:cNvSpPr/>
          <p:nvPr/>
        </p:nvSpPr>
        <p:spPr>
          <a:xfrm>
            <a:off x="1672262" y="3042404"/>
            <a:ext cx="2696029" cy="15724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73CC5-5A5B-B5E3-B08E-3B6DD90C89A7}"/>
              </a:ext>
            </a:extLst>
          </p:cNvPr>
          <p:cNvSpPr txBox="1"/>
          <p:nvPr/>
        </p:nvSpPr>
        <p:spPr>
          <a:xfrm>
            <a:off x="-78377" y="1208844"/>
            <a:ext cx="4145552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Deepwalk</a:t>
            </a:r>
            <a:r>
              <a:rPr lang="ko-KR" altLang="en-US" sz="1800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슈도코드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0FD99E4-ACCF-C850-3720-4C084E3ECF8F}"/>
              </a:ext>
            </a:extLst>
          </p:cNvPr>
          <p:cNvGrpSpPr/>
          <p:nvPr/>
        </p:nvGrpSpPr>
        <p:grpSpPr>
          <a:xfrm>
            <a:off x="9111117" y="2073516"/>
            <a:ext cx="1841864" cy="1108536"/>
            <a:chOff x="5392782" y="5305221"/>
            <a:chExt cx="1841864" cy="1108536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52A6EF8-7F75-AF23-EC7D-B83881C4FDF8}"/>
                </a:ext>
              </a:extLst>
            </p:cNvPr>
            <p:cNvSpPr/>
            <p:nvPr/>
          </p:nvSpPr>
          <p:spPr>
            <a:xfrm>
              <a:off x="5392782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A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C0A1666-FF6A-F4D5-F0F0-C9C43BAE6404}"/>
                </a:ext>
              </a:extLst>
            </p:cNvPr>
            <p:cNvSpPr/>
            <p:nvPr/>
          </p:nvSpPr>
          <p:spPr>
            <a:xfrm>
              <a:off x="5392782" y="5969620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D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1220-CB55-FD19-2F79-BA40AD1B5CD8}"/>
                </a:ext>
              </a:extLst>
            </p:cNvPr>
            <p:cNvSpPr/>
            <p:nvPr/>
          </p:nvSpPr>
          <p:spPr>
            <a:xfrm>
              <a:off x="6096000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B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F33F605-0639-36A7-0736-AB1F99EB592A}"/>
                </a:ext>
              </a:extLst>
            </p:cNvPr>
            <p:cNvSpPr/>
            <p:nvPr/>
          </p:nvSpPr>
          <p:spPr>
            <a:xfrm>
              <a:off x="6096000" y="5962009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E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4532E03-E49E-448E-3295-98037A5707F6}"/>
                </a:ext>
              </a:extLst>
            </p:cNvPr>
            <p:cNvSpPr/>
            <p:nvPr/>
          </p:nvSpPr>
          <p:spPr>
            <a:xfrm>
              <a:off x="6799218" y="5305221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C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1CCACE2-680A-BB74-F3A3-BA05D0AC739B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 bwMode="auto">
            <a:xfrm>
              <a:off x="5828210" y="5527290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DAF7BC4-5ED8-F7F1-05F3-64B68396D6FE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 bwMode="auto">
            <a:xfrm>
              <a:off x="6531428" y="5527290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8F48EA3-8EF5-F990-E99B-555501293E70}"/>
                </a:ext>
              </a:extLst>
            </p:cNvPr>
            <p:cNvCxnSpPr>
              <a:cxnSpLocks/>
              <a:stCxn id="92" idx="4"/>
              <a:endCxn id="93" idx="0"/>
            </p:cNvCxnSpPr>
            <p:nvPr/>
          </p:nvCxnSpPr>
          <p:spPr bwMode="auto">
            <a:xfrm>
              <a:off x="6313714" y="5749358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58CB2F0-0BC7-B8FA-169E-D11EFBF7ABC9}"/>
                </a:ext>
              </a:extLst>
            </p:cNvPr>
            <p:cNvCxnSpPr>
              <a:cxnSpLocks/>
              <a:stCxn id="90" idx="4"/>
              <a:endCxn id="91" idx="0"/>
            </p:cNvCxnSpPr>
            <p:nvPr/>
          </p:nvCxnSpPr>
          <p:spPr bwMode="auto">
            <a:xfrm>
              <a:off x="5610496" y="5749358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2A052F9-71AE-8A6A-B9C5-1BF77ED1D4AD}"/>
                </a:ext>
              </a:extLst>
            </p:cNvPr>
            <p:cNvCxnSpPr>
              <a:cxnSpLocks/>
              <a:stCxn id="91" idx="6"/>
              <a:endCxn id="93" idx="2"/>
            </p:cNvCxnSpPr>
            <p:nvPr/>
          </p:nvCxnSpPr>
          <p:spPr bwMode="auto">
            <a:xfrm flipV="1">
              <a:off x="5828210" y="6184078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FD137BC-26B6-4F0C-156D-852A3BC26BC2}"/>
              </a:ext>
            </a:extLst>
          </p:cNvPr>
          <p:cNvGrpSpPr/>
          <p:nvPr/>
        </p:nvGrpSpPr>
        <p:grpSpPr>
          <a:xfrm>
            <a:off x="968297" y="1097397"/>
            <a:ext cx="11076723" cy="3412512"/>
            <a:chOff x="968297" y="1097397"/>
            <a:chExt cx="11076723" cy="3412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D41A802-9E9E-525A-2CCB-EFB7714CB5F4}"/>
                </a:ext>
              </a:extLst>
            </p:cNvPr>
            <p:cNvSpPr/>
            <p:nvPr/>
          </p:nvSpPr>
          <p:spPr>
            <a:xfrm>
              <a:off x="968297" y="4163448"/>
              <a:ext cx="1582408" cy="157834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D11FD8F-EBB6-2801-61D8-F8AB605E0507}"/>
                </a:ext>
              </a:extLst>
            </p:cNvPr>
            <p:cNvSpPr/>
            <p:nvPr/>
          </p:nvSpPr>
          <p:spPr>
            <a:xfrm>
              <a:off x="1177369" y="4352075"/>
              <a:ext cx="2273714" cy="157834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5F93A6D5-70F2-9C66-DC94-53F12195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98" t="19971" b="19961"/>
            <a:stretch/>
          </p:blipFill>
          <p:spPr>
            <a:xfrm>
              <a:off x="8089900" y="1535721"/>
              <a:ext cx="3825748" cy="268787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693AA-4FFD-4F69-5086-578012E716CA}"/>
                </a:ext>
              </a:extLst>
            </p:cNvPr>
            <p:cNvSpPr txBox="1"/>
            <p:nvPr/>
          </p:nvSpPr>
          <p:spPr>
            <a:xfrm>
              <a:off x="10472568" y="128950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그래프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F57AFC-2554-7EA9-C523-EE382BCB9D10}"/>
                </a:ext>
              </a:extLst>
            </p:cNvPr>
            <p:cNvSpPr txBox="1"/>
            <p:nvPr/>
          </p:nvSpPr>
          <p:spPr>
            <a:xfrm>
              <a:off x="11010626" y="131809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시작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CEF313-D948-720D-33E5-34E789B15FC7}"/>
                </a:ext>
              </a:extLst>
            </p:cNvPr>
            <p:cNvSpPr txBox="1"/>
            <p:nvPr/>
          </p:nvSpPr>
          <p:spPr>
            <a:xfrm>
              <a:off x="11302509" y="1097397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rgbClr val="94BFEA"/>
                  </a:solidFill>
                  <a:highlight>
                    <a:srgbClr val="E0EBF6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랜덤워크 </a:t>
              </a:r>
              <a:endParaRPr lang="en-US" altLang="ko-KR" sz="1000" b="1" dirty="0">
                <a:solidFill>
                  <a:srgbClr val="94BFEA"/>
                </a:solidFill>
                <a:highlight>
                  <a:srgbClr val="E0EBF6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lang="ko-KR" altLang="en-US" sz="1000" b="1" dirty="0">
                  <a:solidFill>
                    <a:srgbClr val="94BFEA"/>
                  </a:solidFill>
                  <a:highlight>
                    <a:srgbClr val="E0EBF6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길이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A8C287C-FEA6-49D9-C2E6-88A64A0640E7}"/>
                </a:ext>
              </a:extLst>
            </p:cNvPr>
            <p:cNvGrpSpPr/>
            <p:nvPr/>
          </p:nvGrpSpPr>
          <p:grpSpPr>
            <a:xfrm>
              <a:off x="8811945" y="3931313"/>
              <a:ext cx="2440207" cy="319917"/>
              <a:chOff x="8601748" y="3672169"/>
              <a:chExt cx="2440207" cy="319917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BEF76F0A-F8FD-09E2-9477-4FD58C9CC0B6}"/>
                  </a:ext>
                </a:extLst>
              </p:cNvPr>
              <p:cNvSpPr/>
              <p:nvPr/>
            </p:nvSpPr>
            <p:spPr>
              <a:xfrm>
                <a:off x="8601748" y="3672169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A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E738D70E-5C08-6467-6B78-44B850CB5B22}"/>
                  </a:ext>
                </a:extLst>
              </p:cNvPr>
              <p:cNvSpPr/>
              <p:nvPr/>
            </p:nvSpPr>
            <p:spPr>
              <a:xfrm>
                <a:off x="9106573" y="3672169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D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FA6C2E0-B34F-D285-3557-7D912A288E8D}"/>
                  </a:ext>
                </a:extLst>
              </p:cNvPr>
              <p:cNvSpPr/>
              <p:nvPr/>
            </p:nvSpPr>
            <p:spPr>
              <a:xfrm>
                <a:off x="9611398" y="3672169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5A268B90-9545-F751-FCE0-520690CD1A67}"/>
                  </a:ext>
                </a:extLst>
              </p:cNvPr>
              <p:cNvSpPr/>
              <p:nvPr/>
            </p:nvSpPr>
            <p:spPr>
              <a:xfrm>
                <a:off x="10116223" y="3672169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869031E-6C9D-4EBD-1EDD-557B1525E3E8}"/>
                  </a:ext>
                </a:extLst>
              </p:cNvPr>
              <p:cNvSpPr/>
              <p:nvPr/>
            </p:nvSpPr>
            <p:spPr>
              <a:xfrm>
                <a:off x="10635670" y="3672169"/>
                <a:ext cx="406285" cy="3199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020821-14EF-BF83-4EDF-2F843B4F04F2}"/>
                </a:ext>
              </a:extLst>
            </p:cNvPr>
            <p:cNvSpPr txBox="1"/>
            <p:nvPr/>
          </p:nvSpPr>
          <p:spPr>
            <a:xfrm>
              <a:off x="9082740" y="3402314"/>
              <a:ext cx="2007281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IF t==4 {4</a:t>
              </a:r>
              <a:r>
                <a:rPr lang="ko-KR" altLang="en-US" sz="1100" dirty="0">
                  <a:solidFill>
                    <a:schemeClr val="tx1"/>
                  </a:solidFill>
                </a:rPr>
                <a:t>개의 노드를 방문</a:t>
              </a:r>
              <a:r>
                <a:rPr lang="en-US" altLang="ko-KR" sz="1100" dirty="0">
                  <a:solidFill>
                    <a:schemeClr val="tx1"/>
                  </a:solidFill>
                </a:rPr>
                <a:t>}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▶ 랜덤 워크 시퀀스 생성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E4A153F-5957-B11A-375B-DB3395F0A206}"/>
                </a:ext>
              </a:extLst>
            </p:cNvPr>
            <p:cNvGrpSpPr/>
            <p:nvPr/>
          </p:nvGrpSpPr>
          <p:grpSpPr>
            <a:xfrm>
              <a:off x="9111117" y="2074473"/>
              <a:ext cx="1841864" cy="1108536"/>
              <a:chOff x="9111117" y="2073516"/>
              <a:chExt cx="1841864" cy="1108536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B53BCBAF-3890-769E-69E5-2CF54E2DFD3B}"/>
                  </a:ext>
                </a:extLst>
              </p:cNvPr>
              <p:cNvSpPr/>
              <p:nvPr/>
            </p:nvSpPr>
            <p:spPr>
              <a:xfrm>
                <a:off x="9111117" y="2073516"/>
                <a:ext cx="435428" cy="444137"/>
              </a:xfrm>
              <a:prstGeom prst="ellipse">
                <a:avLst/>
              </a:prstGeom>
              <a:solidFill>
                <a:srgbClr val="94BFEA"/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A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7707D0F-3816-92AC-3F45-2D0CA2BE1B21}"/>
                  </a:ext>
                </a:extLst>
              </p:cNvPr>
              <p:cNvSpPr/>
              <p:nvPr/>
            </p:nvSpPr>
            <p:spPr>
              <a:xfrm>
                <a:off x="9111117" y="2737915"/>
                <a:ext cx="435428" cy="444137"/>
              </a:xfrm>
              <a:prstGeom prst="ellipse">
                <a:avLst/>
              </a:prstGeom>
              <a:solidFill>
                <a:srgbClr val="94BFEA"/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D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CCBC2C00-E17F-24B3-4344-344859C0FFAF}"/>
                  </a:ext>
                </a:extLst>
              </p:cNvPr>
              <p:cNvSpPr/>
              <p:nvPr/>
            </p:nvSpPr>
            <p:spPr>
              <a:xfrm>
                <a:off x="9814335" y="2073516"/>
                <a:ext cx="435428" cy="444137"/>
              </a:xfrm>
              <a:prstGeom prst="ellipse">
                <a:avLst/>
              </a:prstGeom>
              <a:solidFill>
                <a:srgbClr val="94BFEA"/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B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A2771F5-8A4E-E87D-5175-863F364B1158}"/>
                  </a:ext>
                </a:extLst>
              </p:cNvPr>
              <p:cNvSpPr/>
              <p:nvPr/>
            </p:nvSpPr>
            <p:spPr>
              <a:xfrm>
                <a:off x="9814335" y="2730304"/>
                <a:ext cx="435428" cy="444137"/>
              </a:xfrm>
              <a:prstGeom prst="ellipse">
                <a:avLst/>
              </a:prstGeom>
              <a:solidFill>
                <a:srgbClr val="94BFEA"/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E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B46A230-AEA3-49D8-6455-4124CBF36341}"/>
                  </a:ext>
                </a:extLst>
              </p:cNvPr>
              <p:cNvSpPr/>
              <p:nvPr/>
            </p:nvSpPr>
            <p:spPr>
              <a:xfrm>
                <a:off x="10517553" y="2073516"/>
                <a:ext cx="435428" cy="444137"/>
              </a:xfrm>
              <a:prstGeom prst="ellips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+mj-ea"/>
                    <a:ea typeface="+mj-ea"/>
                  </a:rPr>
                  <a:t>C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B3D785FA-4E84-04B2-E75E-8FDF63C41CC0}"/>
                  </a:ext>
                </a:extLst>
              </p:cNvPr>
              <p:cNvCxnSpPr>
                <a:stCxn id="101" idx="6"/>
                <a:endCxn id="103" idx="2"/>
              </p:cNvCxnSpPr>
              <p:nvPr/>
            </p:nvCxnSpPr>
            <p:spPr bwMode="auto">
              <a:xfrm>
                <a:off x="9546545" y="2295585"/>
                <a:ext cx="26779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6E48AE0-9932-E3E2-8C07-D355C4A15934}"/>
                  </a:ext>
                </a:extLst>
              </p:cNvPr>
              <p:cNvCxnSpPr>
                <a:cxnSpLocks/>
                <a:stCxn id="103" idx="6"/>
                <a:endCxn id="105" idx="2"/>
              </p:cNvCxnSpPr>
              <p:nvPr/>
            </p:nvCxnSpPr>
            <p:spPr bwMode="auto">
              <a:xfrm>
                <a:off x="10249763" y="2295585"/>
                <a:ext cx="26779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25642F80-90D5-D5FA-4D09-FB775EB075DD}"/>
                  </a:ext>
                </a:extLst>
              </p:cNvPr>
              <p:cNvCxnSpPr>
                <a:cxnSpLocks/>
                <a:stCxn id="103" idx="4"/>
                <a:endCxn id="104" idx="0"/>
              </p:cNvCxnSpPr>
              <p:nvPr/>
            </p:nvCxnSpPr>
            <p:spPr bwMode="auto">
              <a:xfrm>
                <a:off x="10032049" y="2517653"/>
                <a:ext cx="0" cy="21265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933D998-1F84-648A-A558-A04204E13908}"/>
                  </a:ext>
                </a:extLst>
              </p:cNvPr>
              <p:cNvCxnSpPr>
                <a:cxnSpLocks/>
                <a:stCxn id="101" idx="4"/>
                <a:endCxn id="102" idx="0"/>
              </p:cNvCxnSpPr>
              <p:nvPr/>
            </p:nvCxnSpPr>
            <p:spPr bwMode="auto">
              <a:xfrm>
                <a:off x="9328831" y="2517653"/>
                <a:ext cx="0" cy="2202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D52558CA-8344-020D-8DB8-D8611B642324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 bwMode="auto">
              <a:xfrm flipV="1">
                <a:off x="9546545" y="2952373"/>
                <a:ext cx="267790" cy="7611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B0CAC7E-19A8-F387-97CB-58C48FB53507}"/>
                  </a:ext>
                </a:extLst>
              </p:cNvPr>
              <p:cNvCxnSpPr>
                <a:cxnSpLocks/>
                <a:stCxn id="103" idx="3"/>
                <a:endCxn id="102" idx="7"/>
              </p:cNvCxnSpPr>
              <p:nvPr/>
            </p:nvCxnSpPr>
            <p:spPr bwMode="auto">
              <a:xfrm flipH="1">
                <a:off x="9482778" y="2452611"/>
                <a:ext cx="395324" cy="35034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A4C19A5A-1974-E28A-113D-BC4CF15554C1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34028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C65C-9B69-6336-E632-FC1B1389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67A115-9DFB-FDFA-C151-CEF3273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5" y="1860152"/>
            <a:ext cx="4566605" cy="344558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A1F64A5-FE3E-8114-E30C-4D1AEFF6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812" y="3330615"/>
            <a:ext cx="2662625" cy="5002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DC604-EEB5-4813-85A6-0A3F9A3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CAA8D3-DA79-32C5-AFD1-F9924C7A4777}"/>
              </a:ext>
            </a:extLst>
          </p:cNvPr>
          <p:cNvSpPr txBox="1"/>
          <p:nvPr/>
        </p:nvSpPr>
        <p:spPr>
          <a:xfrm>
            <a:off x="1915239" y="24118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 크기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7E8D89-E640-0AB4-9A00-07C207B13396}"/>
              </a:ext>
            </a:extLst>
          </p:cNvPr>
          <p:cNvSpPr txBox="1"/>
          <p:nvPr/>
        </p:nvSpPr>
        <p:spPr>
          <a:xfrm>
            <a:off x="2132313" y="260539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벡터 차원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F5353E-9083-3845-F0AD-C748E9115A55}"/>
              </a:ext>
            </a:extLst>
          </p:cNvPr>
          <p:cNvSpPr txBox="1"/>
          <p:nvPr/>
        </p:nvSpPr>
        <p:spPr>
          <a:xfrm>
            <a:off x="2255446" y="2821850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정점에서 수행할 랜덤 워크 개수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78939-233A-918A-AA0B-2E5191EF16AF}"/>
              </a:ext>
            </a:extLst>
          </p:cNvPr>
          <p:cNvSpPr txBox="1"/>
          <p:nvPr/>
        </p:nvSpPr>
        <p:spPr>
          <a:xfrm>
            <a:off x="1871613" y="29878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 워크 길이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9E2DBC-9C3E-8766-FBB2-DC36CE89EB98}"/>
              </a:ext>
            </a:extLst>
          </p:cNvPr>
          <p:cNvSpPr/>
          <p:nvPr/>
        </p:nvSpPr>
        <p:spPr>
          <a:xfrm>
            <a:off x="1213757" y="4509908"/>
            <a:ext cx="1671911" cy="20017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B2EAC4-70C5-AD65-784C-1EBAA919953A}"/>
              </a:ext>
            </a:extLst>
          </p:cNvPr>
          <p:cNvSpPr/>
          <p:nvPr/>
        </p:nvSpPr>
        <p:spPr>
          <a:xfrm>
            <a:off x="1737905" y="2447421"/>
            <a:ext cx="1048085" cy="17056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3A5706A-56C3-73D6-A61D-4AC6DE7B9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105" y="4876064"/>
            <a:ext cx="4219349" cy="1541199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50B67C-5F38-AD47-346B-480392FDE8D4}"/>
              </a:ext>
            </a:extLst>
          </p:cNvPr>
          <p:cNvSpPr/>
          <p:nvPr/>
        </p:nvSpPr>
        <p:spPr>
          <a:xfrm>
            <a:off x="1177370" y="4509909"/>
            <a:ext cx="1708298" cy="203868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73CADDD-C8C8-4888-3358-0FF36D8F53D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rot="16200000" flipH="1">
            <a:off x="1477062" y="4974620"/>
            <a:ext cx="932887" cy="411200"/>
          </a:xfrm>
          <a:prstGeom prst="bentConnector2">
            <a:avLst/>
          </a:prstGeom>
          <a:ln w="19050">
            <a:solidFill>
              <a:schemeClr val="accent6"/>
            </a:solidFill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4C35C9-87C6-39A8-69DE-E94B916B4E41}"/>
              </a:ext>
            </a:extLst>
          </p:cNvPr>
          <p:cNvSpPr txBox="1"/>
          <p:nvPr/>
        </p:nvSpPr>
        <p:spPr>
          <a:xfrm>
            <a:off x="-78377" y="1208844"/>
            <a:ext cx="4145552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Deepwalk</a:t>
            </a:r>
            <a:r>
              <a:rPr lang="ko-KR" altLang="en-US" sz="1800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슈도코드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78A5799-4774-3751-107C-B865C138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7" y="1443058"/>
            <a:ext cx="3295422" cy="41542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17B2BE8-5DBC-9E54-2AB4-42D986E50033}"/>
              </a:ext>
            </a:extLst>
          </p:cNvPr>
          <p:cNvGrpSpPr/>
          <p:nvPr/>
        </p:nvGrpSpPr>
        <p:grpSpPr>
          <a:xfrm>
            <a:off x="9111117" y="2073516"/>
            <a:ext cx="1841864" cy="1108536"/>
            <a:chOff x="9111117" y="2073516"/>
            <a:chExt cx="1841864" cy="110853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EB41230-B2F4-8EA3-188F-AFEE012AC284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solidFill>
              <a:srgbClr val="94BFEA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A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694DBA-FF51-954E-1138-D2B595E567CA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solidFill>
              <a:srgbClr val="94BFEA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D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4BC060-45EA-2E21-9473-5EEBD9095EB4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solidFill>
              <a:srgbClr val="94BFEA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B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1C4CF9D-94B4-7B1C-D78D-91FF4592682A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solidFill>
              <a:srgbClr val="94BFEA"/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E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01A95A-52C7-3AB7-7F92-9ADD51AB4BFF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C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74FD9A7-15E2-7F9F-E6FB-CCAA960F12BA}"/>
                </a:ext>
              </a:extLst>
            </p:cNvPr>
            <p:cNvCxnSpPr>
              <a:stCxn id="3" idx="6"/>
              <a:endCxn id="7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202BFE4-BA18-6C44-DDE6-7991EFAF05A0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51B4E27-39DC-C388-E480-AD57199B71D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D8DEBA5-3812-EDF3-030D-5A91EC6C5D50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AA3C8A-D574-D799-1237-7730282D9EF6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2A33DC-DC01-35EC-CBC0-9B4D2DDFA477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F28FA9-65DB-22C4-B31E-31B2F935377B}"/>
              </a:ext>
            </a:extLst>
          </p:cNvPr>
          <p:cNvSpPr txBox="1"/>
          <p:nvPr/>
        </p:nvSpPr>
        <p:spPr>
          <a:xfrm>
            <a:off x="9114815" y="117482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행렬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20365-A377-A292-BC81-63D3EF9D3E56}"/>
              </a:ext>
            </a:extLst>
          </p:cNvPr>
          <p:cNvSpPr txBox="1"/>
          <p:nvPr/>
        </p:nvSpPr>
        <p:spPr>
          <a:xfrm>
            <a:off x="10803778" y="117125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highlight>
                  <a:srgbClr val="E0EBF6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 크기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477C7A-3918-B681-2C13-A09FC66E5FED}"/>
              </a:ext>
            </a:extLst>
          </p:cNvPr>
          <p:cNvCxnSpPr>
            <a:cxnSpLocks/>
            <a:endCxn id="106" idx="3"/>
          </p:cNvCxnSpPr>
          <p:nvPr/>
        </p:nvCxnSpPr>
        <p:spPr bwMode="auto">
          <a:xfrm rot="16200000" flipH="1">
            <a:off x="10006003" y="2238283"/>
            <a:ext cx="1761390" cy="923478"/>
          </a:xfrm>
          <a:prstGeom prst="bentConnector4">
            <a:avLst>
              <a:gd name="adj1" fmla="val 42900"/>
              <a:gd name="adj2" fmla="val 124754"/>
            </a:avLst>
          </a:prstGeom>
          <a:noFill/>
          <a:ln w="28575" algn="ctr">
            <a:solidFill>
              <a:schemeClr val="accent5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F38B89E-5AAA-024D-4762-929575E42355}"/>
              </a:ext>
            </a:extLst>
          </p:cNvPr>
          <p:cNvCxnSpPr/>
          <p:nvPr/>
        </p:nvCxnSpPr>
        <p:spPr bwMode="auto">
          <a:xfrm>
            <a:off x="10227880" y="1819327"/>
            <a:ext cx="504825" cy="0"/>
          </a:xfrm>
          <a:prstGeom prst="line">
            <a:avLst/>
          </a:prstGeom>
          <a:noFill/>
          <a:ln w="28575" algn="ctr">
            <a:solidFill>
              <a:schemeClr val="accent5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23AD73-601C-3786-58BA-D8EAC4AFE684}"/>
              </a:ext>
            </a:extLst>
          </p:cNvPr>
          <p:cNvSpPr txBox="1"/>
          <p:nvPr/>
        </p:nvSpPr>
        <p:spPr>
          <a:xfrm>
            <a:off x="9967805" y="118351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행렬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D3E8F9-CA89-9E51-182E-C9F02FBD019C}"/>
              </a:ext>
            </a:extLst>
          </p:cNvPr>
          <p:cNvSpPr/>
          <p:nvPr/>
        </p:nvSpPr>
        <p:spPr>
          <a:xfrm>
            <a:off x="590321" y="3777584"/>
            <a:ext cx="1665125" cy="157834"/>
          </a:xfrm>
          <a:prstGeom prst="rect">
            <a:avLst/>
          </a:prstGeom>
          <a:solidFill>
            <a:srgbClr val="297FD5">
              <a:alpha val="20000"/>
            </a:srgbClr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FFC340A-68F2-1B5A-8E1C-875627FA352E}"/>
              </a:ext>
            </a:extLst>
          </p:cNvPr>
          <p:cNvGrpSpPr/>
          <p:nvPr/>
        </p:nvGrpSpPr>
        <p:grpSpPr>
          <a:xfrm>
            <a:off x="2821096" y="5779466"/>
            <a:ext cx="5904369" cy="862515"/>
            <a:chOff x="2821096" y="5779466"/>
            <a:chExt cx="5904369" cy="86251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B6F132C-8F3A-84B6-9A57-E1DBBD9AC882}"/>
                </a:ext>
              </a:extLst>
            </p:cNvPr>
            <p:cNvSpPr/>
            <p:nvPr/>
          </p:nvSpPr>
          <p:spPr>
            <a:xfrm>
              <a:off x="2821096" y="5779466"/>
              <a:ext cx="1946988" cy="164068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D7C7EE2-3CD3-D130-8DF6-6E827F56BE2A}"/>
                    </a:ext>
                  </a:extLst>
                </p:cNvPr>
                <p:cNvSpPr txBox="1"/>
                <p:nvPr/>
              </p:nvSpPr>
              <p:spPr>
                <a:xfrm>
                  <a:off x="5831574" y="5980261"/>
                  <a:ext cx="2893891" cy="6617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297FD5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000" b="1">
                      <a:solidFill>
                        <a:srgbClr val="297FD5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Malgun Gothic Semilight" panose="020B0502040204020203" pitchFamily="50" charset="-127"/>
                    </a:defRPr>
                  </a:lvl1pPr>
                </a:lstStyle>
                <a:p>
                  <a:r>
                    <a:rPr lang="ko-KR" altLang="en-US" dirty="0"/>
                    <a:t>임베딩 업데이트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/>
                    <a:t>경사하강법을</a:t>
                  </a:r>
                  <a:r>
                    <a:rPr lang="ko-KR" altLang="en-US" sz="900" dirty="0"/>
                    <a:t> 기반으로 목적 함수를 최소화하기 위해 </a:t>
                  </a:r>
                  <a:r>
                    <a:rPr lang="ko-KR" altLang="en-US" sz="900" dirty="0" err="1"/>
                    <a:t>임베딩</a:t>
                  </a:r>
                  <a:r>
                    <a:rPr lang="ko-KR" altLang="en-US" sz="900" dirty="0"/>
                    <a:t> 행렬을 업데이트</a:t>
                  </a:r>
                  <a:endParaRPr lang="en-US" altLang="ko-KR" sz="9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900" dirty="0"/>
                    <a:t>이때  </a:t>
                  </a:r>
                  <a14:m>
                    <m:oMath xmlns:m="http://schemas.openxmlformats.org/officeDocument/2006/math">
                      <m:r>
                        <a:rPr lang="ko-KR" altLang="en-US" sz="900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a14:m>
                  <a:r>
                    <a:rPr lang="ko-KR" altLang="en-US" sz="900" dirty="0"/>
                    <a:t>는 </a:t>
                  </a:r>
                  <a:r>
                    <a:rPr lang="ko-KR" altLang="en-US" sz="900" dirty="0" err="1"/>
                    <a:t>학습률</a:t>
                  </a:r>
                  <a:endParaRPr lang="en-US" altLang="ko-KR" sz="9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D7C7EE2-3CD3-D130-8DF6-6E827F56B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574" y="5980261"/>
                  <a:ext cx="2893891" cy="661720"/>
                </a:xfrm>
                <a:prstGeom prst="rect">
                  <a:avLst/>
                </a:prstGeom>
                <a:blipFill>
                  <a:blip r:embed="rId6"/>
                  <a:stretch>
                    <a:fillRect b="-1802"/>
                  </a:stretch>
                </a:blipFill>
                <a:ln w="9525">
                  <a:solidFill>
                    <a:srgbClr val="297FD5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3169C0E-593F-A619-B0C3-5C1413397579}"/>
                </a:ext>
              </a:extLst>
            </p:cNvPr>
            <p:cNvCxnSpPr>
              <a:cxnSpLocks/>
              <a:stCxn id="74" idx="3"/>
              <a:endCxn id="78" idx="1"/>
            </p:cNvCxnSpPr>
            <p:nvPr/>
          </p:nvCxnSpPr>
          <p:spPr bwMode="auto">
            <a:xfrm>
              <a:off x="4768084" y="5861500"/>
              <a:ext cx="1063490" cy="44962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10C040B-8736-BAF0-2236-7CFA8DAE433B}"/>
              </a:ext>
            </a:extLst>
          </p:cNvPr>
          <p:cNvGrpSpPr/>
          <p:nvPr/>
        </p:nvGrpSpPr>
        <p:grpSpPr>
          <a:xfrm>
            <a:off x="2821096" y="5403295"/>
            <a:ext cx="5105768" cy="523220"/>
            <a:chOff x="2821096" y="5403295"/>
            <a:chExt cx="5105768" cy="52322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CAD794-D082-520D-88BE-0121D784154B}"/>
                </a:ext>
              </a:extLst>
            </p:cNvPr>
            <p:cNvSpPr/>
            <p:nvPr/>
          </p:nvSpPr>
          <p:spPr>
            <a:xfrm>
              <a:off x="2821096" y="5593556"/>
              <a:ext cx="1946988" cy="164068"/>
            </a:xfrm>
            <a:prstGeom prst="rect">
              <a:avLst/>
            </a:prstGeom>
            <a:solidFill>
              <a:srgbClr val="297FD5">
                <a:alpha val="20000"/>
              </a:srgbClr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4B7C39-97B0-A1B8-1897-4BA4F8E39EB7}"/>
                </a:ext>
              </a:extLst>
            </p:cNvPr>
            <p:cNvSpPr txBox="1"/>
            <p:nvPr/>
          </p:nvSpPr>
          <p:spPr>
            <a:xfrm>
              <a:off x="5837831" y="5403295"/>
              <a:ext cx="2089033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7FD5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rgbClr val="297FD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defRPr>
              </a:lvl1pPr>
            </a:lstStyle>
            <a:p>
              <a:r>
                <a:rPr lang="ko-KR" altLang="en-US" dirty="0"/>
                <a:t>목적함수</a:t>
              </a:r>
              <a:endParaRPr lang="en-US" altLang="ko-KR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900" dirty="0"/>
                <a:t>음의 로그 </a:t>
              </a:r>
              <a:r>
                <a:rPr lang="ko-KR" altLang="en-US" sz="900" dirty="0" err="1"/>
                <a:t>우도를</a:t>
              </a:r>
              <a:r>
                <a:rPr lang="ko-KR" altLang="en-US" sz="900" dirty="0"/>
                <a:t> 최소화</a:t>
              </a:r>
              <a:endParaRPr lang="en-US" altLang="ko-KR" sz="9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900" dirty="0" err="1"/>
                <a:t>Softmax</a:t>
              </a:r>
              <a:r>
                <a:rPr lang="ko-KR" altLang="en-US" sz="900" dirty="0"/>
                <a:t>를 사용하여 확률을 계산</a:t>
              </a:r>
              <a:endParaRPr lang="en-US" altLang="ko-KR" sz="900" dirty="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751E8EB-5257-8039-DE7D-996E7D36BEAF}"/>
                </a:ext>
              </a:extLst>
            </p:cNvPr>
            <p:cNvCxnSpPr>
              <a:stCxn id="72" idx="3"/>
              <a:endCxn id="75" idx="1"/>
            </p:cNvCxnSpPr>
            <p:nvPr/>
          </p:nvCxnSpPr>
          <p:spPr bwMode="auto">
            <a:xfrm flipV="1">
              <a:off x="4768084" y="5664905"/>
              <a:ext cx="1069747" cy="10685"/>
            </a:xfrm>
            <a:prstGeom prst="line">
              <a:avLst/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87E9CEA-3136-181C-3FE3-53E91E629BC1}"/>
              </a:ext>
            </a:extLst>
          </p:cNvPr>
          <p:cNvGrpSpPr/>
          <p:nvPr/>
        </p:nvGrpSpPr>
        <p:grpSpPr>
          <a:xfrm>
            <a:off x="3243321" y="3402314"/>
            <a:ext cx="8004669" cy="2165049"/>
            <a:chOff x="3243321" y="3402314"/>
            <a:chExt cx="8004669" cy="216504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8DD3197-2EA0-B7A9-EF61-133F7091DEBD}"/>
                </a:ext>
              </a:extLst>
            </p:cNvPr>
            <p:cNvGrpSpPr/>
            <p:nvPr/>
          </p:nvGrpSpPr>
          <p:grpSpPr>
            <a:xfrm>
              <a:off x="3243321" y="3402314"/>
              <a:ext cx="8004669" cy="2165049"/>
              <a:chOff x="3243321" y="3402314"/>
              <a:chExt cx="8004669" cy="216504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4E1E1C3-EED8-FD61-BCE9-165C9217ED9B}"/>
                  </a:ext>
                </a:extLst>
              </p:cNvPr>
              <p:cNvSpPr/>
              <p:nvPr/>
            </p:nvSpPr>
            <p:spPr>
              <a:xfrm>
                <a:off x="8752519" y="3402314"/>
                <a:ext cx="1573901" cy="373509"/>
              </a:xfrm>
              <a:prstGeom prst="rect">
                <a:avLst/>
              </a:prstGeom>
              <a:noFill/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4719FD-1E4B-EB2B-2B2E-E4797A2D7876}"/>
                  </a:ext>
                </a:extLst>
              </p:cNvPr>
              <p:cNvSpPr txBox="1"/>
              <p:nvPr/>
            </p:nvSpPr>
            <p:spPr>
              <a:xfrm>
                <a:off x="8801486" y="3817652"/>
                <a:ext cx="2446504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000" b="1">
                    <a:solidFill>
                      <a:srgbClr val="297FD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defRPr>
                </a:lvl1pPr>
              </a:lstStyle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IF w==1 {1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개의 주변 노드 고려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} 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▼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6C594C7-6E48-EAC8-2BDF-42DF8B4E8D24}"/>
                  </a:ext>
                </a:extLst>
              </p:cNvPr>
              <p:cNvSpPr/>
              <p:nvPr/>
            </p:nvSpPr>
            <p:spPr>
              <a:xfrm>
                <a:off x="3243321" y="5403295"/>
                <a:ext cx="1946988" cy="164068"/>
              </a:xfrm>
              <a:prstGeom prst="rect">
                <a:avLst/>
              </a:prstGeom>
              <a:solidFill>
                <a:srgbClr val="297FD5">
                  <a:alpha val="20000"/>
                </a:srgbClr>
              </a:solidFill>
              <a:ln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DECB35AC-125D-C1DB-2FF5-84C836C48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781" y="4150152"/>
                <a:ext cx="2225372" cy="1341022"/>
              </a:xfrm>
              <a:prstGeom prst="rect">
                <a:avLst/>
              </a:prstGeom>
            </p:spPr>
          </p:pic>
        </p:grp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0F72C64A-A11F-72C1-86F0-8C9255C4B750}"/>
                </a:ext>
              </a:extLst>
            </p:cNvPr>
            <p:cNvCxnSpPr>
              <a:cxnSpLocks/>
              <a:stCxn id="65" idx="3"/>
              <a:endCxn id="18" idx="1"/>
            </p:cNvCxnSpPr>
            <p:nvPr/>
          </p:nvCxnSpPr>
          <p:spPr bwMode="auto">
            <a:xfrm flipV="1">
              <a:off x="5190309" y="3589069"/>
              <a:ext cx="3562210" cy="1896260"/>
            </a:xfrm>
            <a:prstGeom prst="bentConnector3">
              <a:avLst>
                <a:gd name="adj1" fmla="val 8195"/>
              </a:avLst>
            </a:prstGeom>
            <a:noFill/>
            <a:ln w="9525">
              <a:solidFill>
                <a:srgbClr val="297FD5"/>
              </a:solidFill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7260E014-9EE6-6F24-ABEC-C6035594178F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212121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6A338-EC39-485E-F4CE-7CC300CD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9594C-71B9-1E7A-AA3F-396E169A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86879-E114-E21C-D929-43CE57CC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5" y="1860152"/>
            <a:ext cx="4566605" cy="3445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876208-8284-8C19-A8B7-7823A3FD80FB}"/>
              </a:ext>
            </a:extLst>
          </p:cNvPr>
          <p:cNvSpPr txBox="1"/>
          <p:nvPr/>
        </p:nvSpPr>
        <p:spPr>
          <a:xfrm>
            <a:off x="1915239" y="24118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윈도우 크기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85A18-1562-A73A-53F2-80B5245B3167}"/>
              </a:ext>
            </a:extLst>
          </p:cNvPr>
          <p:cNvSpPr txBox="1"/>
          <p:nvPr/>
        </p:nvSpPr>
        <p:spPr>
          <a:xfrm>
            <a:off x="2132313" y="260539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임베딩</a:t>
            </a:r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벡터 차원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F77BDE-B875-C2D6-0E95-8764E15FD60B}"/>
              </a:ext>
            </a:extLst>
          </p:cNvPr>
          <p:cNvSpPr txBox="1"/>
          <p:nvPr/>
        </p:nvSpPr>
        <p:spPr>
          <a:xfrm>
            <a:off x="2255446" y="2821850"/>
            <a:ext cx="2204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정점에서 수행할 랜덤 워크 개수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D2C1A9-1795-6E76-7E5A-D42A2D60A150}"/>
              </a:ext>
            </a:extLst>
          </p:cNvPr>
          <p:cNvSpPr txBox="1"/>
          <p:nvPr/>
        </p:nvSpPr>
        <p:spPr>
          <a:xfrm>
            <a:off x="1871613" y="29878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 워크 길이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2962A50-A5C8-9272-B576-2596D54A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05" y="4876064"/>
            <a:ext cx="4219349" cy="1541199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03E986-3311-6B7E-86F5-3C451F319713}"/>
              </a:ext>
            </a:extLst>
          </p:cNvPr>
          <p:cNvSpPr/>
          <p:nvPr/>
        </p:nvSpPr>
        <p:spPr>
          <a:xfrm>
            <a:off x="1177370" y="4509909"/>
            <a:ext cx="1708298" cy="203868"/>
          </a:xfrm>
          <a:prstGeom prst="rect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5CD071-FFA5-5A9C-15A3-1E28CE2517A0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rot="16200000" flipH="1">
            <a:off x="1477062" y="4974620"/>
            <a:ext cx="932887" cy="411200"/>
          </a:xfrm>
          <a:prstGeom prst="bentConnector2">
            <a:avLst/>
          </a:prstGeom>
          <a:ln w="19050">
            <a:solidFill>
              <a:schemeClr val="accent6"/>
            </a:solidFill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9E4B5D-9C85-DC44-6C8E-5CFEEB0C3DAA}"/>
              </a:ext>
            </a:extLst>
          </p:cNvPr>
          <p:cNvSpPr txBox="1"/>
          <p:nvPr/>
        </p:nvSpPr>
        <p:spPr>
          <a:xfrm>
            <a:off x="-78377" y="1208844"/>
            <a:ext cx="4145552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Deepwalk</a:t>
            </a:r>
            <a:r>
              <a:rPr lang="ko-KR" altLang="en-US" sz="1800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b="1" dirty="0" err="1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슈도코드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EAC17DE-B7C2-7391-A80A-91A4FA1B959E}"/>
              </a:ext>
            </a:extLst>
          </p:cNvPr>
          <p:cNvGrpSpPr/>
          <p:nvPr/>
        </p:nvGrpSpPr>
        <p:grpSpPr>
          <a:xfrm>
            <a:off x="6754175" y="2952132"/>
            <a:ext cx="1908347" cy="250189"/>
            <a:chOff x="8601748" y="3672169"/>
            <a:chExt cx="2440207" cy="31991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783419F-5845-4F1D-F22B-B0D14F56AD06}"/>
                </a:ext>
              </a:extLst>
            </p:cNvPr>
            <p:cNvSpPr/>
            <p:nvPr/>
          </p:nvSpPr>
          <p:spPr>
            <a:xfrm>
              <a:off x="8601748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B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9F55A6D-49E3-2564-B714-2501AD5838C1}"/>
                </a:ext>
              </a:extLst>
            </p:cNvPr>
            <p:cNvSpPr/>
            <p:nvPr/>
          </p:nvSpPr>
          <p:spPr>
            <a:xfrm>
              <a:off x="9106573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A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4C746CA-E809-2103-B2C1-5A7FB954F763}"/>
                </a:ext>
              </a:extLst>
            </p:cNvPr>
            <p:cNvSpPr/>
            <p:nvPr/>
          </p:nvSpPr>
          <p:spPr>
            <a:xfrm>
              <a:off x="9611398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FA98A48-1A17-30D3-3728-EF30885BFAF2}"/>
                </a:ext>
              </a:extLst>
            </p:cNvPr>
            <p:cNvSpPr/>
            <p:nvPr/>
          </p:nvSpPr>
          <p:spPr>
            <a:xfrm>
              <a:off x="10116223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E1A65F9-D6EB-474D-45A3-0AC07DCB7384}"/>
                </a:ext>
              </a:extLst>
            </p:cNvPr>
            <p:cNvSpPr/>
            <p:nvPr/>
          </p:nvSpPr>
          <p:spPr>
            <a:xfrm>
              <a:off x="10635670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1322C0-A127-096B-6A71-7A35F00D2A93}"/>
              </a:ext>
            </a:extLst>
          </p:cNvPr>
          <p:cNvSpPr/>
          <p:nvPr/>
        </p:nvSpPr>
        <p:spPr>
          <a:xfrm>
            <a:off x="6694750" y="2937127"/>
            <a:ext cx="1230858" cy="292100"/>
          </a:xfrm>
          <a:prstGeom prst="rect">
            <a:avLst/>
          </a:pr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B4504A3-026D-94F5-D277-2987CED9958C}"/>
              </a:ext>
            </a:extLst>
          </p:cNvPr>
          <p:cNvGrpSpPr/>
          <p:nvPr/>
        </p:nvGrpSpPr>
        <p:grpSpPr>
          <a:xfrm>
            <a:off x="6754175" y="3376505"/>
            <a:ext cx="1908347" cy="250189"/>
            <a:chOff x="8601748" y="3672169"/>
            <a:chExt cx="2440207" cy="31991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C32B4B-A3B7-9390-8947-8413268379F3}"/>
                </a:ext>
              </a:extLst>
            </p:cNvPr>
            <p:cNvSpPr/>
            <p:nvPr/>
          </p:nvSpPr>
          <p:spPr>
            <a:xfrm>
              <a:off x="8601748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E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B0F45CF-3181-6BB9-A685-CE3D86A64A8F}"/>
                </a:ext>
              </a:extLst>
            </p:cNvPr>
            <p:cNvSpPr/>
            <p:nvPr/>
          </p:nvSpPr>
          <p:spPr>
            <a:xfrm>
              <a:off x="9106573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D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965ADFB-F269-FB40-E002-07D6AA040BC3}"/>
                </a:ext>
              </a:extLst>
            </p:cNvPr>
            <p:cNvSpPr/>
            <p:nvPr/>
          </p:nvSpPr>
          <p:spPr>
            <a:xfrm>
              <a:off x="9611398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7DAB236-25C1-8C93-2B18-D12A9E1983CB}"/>
                </a:ext>
              </a:extLst>
            </p:cNvPr>
            <p:cNvSpPr/>
            <p:nvPr/>
          </p:nvSpPr>
          <p:spPr>
            <a:xfrm>
              <a:off x="10116223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E48DD058-3151-7B1C-7BA1-630071129028}"/>
                </a:ext>
              </a:extLst>
            </p:cNvPr>
            <p:cNvSpPr/>
            <p:nvPr/>
          </p:nvSpPr>
          <p:spPr>
            <a:xfrm>
              <a:off x="10635670" y="3672169"/>
              <a:ext cx="406285" cy="3199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7F84E0-01F2-B202-2EBB-3C76CFC59E80}"/>
              </a:ext>
            </a:extLst>
          </p:cNvPr>
          <p:cNvSpPr/>
          <p:nvPr/>
        </p:nvSpPr>
        <p:spPr>
          <a:xfrm>
            <a:off x="6694750" y="3361500"/>
            <a:ext cx="1230858" cy="292100"/>
          </a:xfrm>
          <a:prstGeom prst="rect">
            <a:avLst/>
          </a:pr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ABDC42-4F5F-25EF-8EF9-9B6C2B2B9899}"/>
              </a:ext>
            </a:extLst>
          </p:cNvPr>
          <p:cNvSpPr txBox="1"/>
          <p:nvPr/>
        </p:nvSpPr>
        <p:spPr>
          <a:xfrm>
            <a:off x="7630664" y="3785873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C8B17-EBDA-6D0F-9B59-0D6D3FF70DB2}"/>
              </a:ext>
            </a:extLst>
          </p:cNvPr>
          <p:cNvSpPr txBox="1"/>
          <p:nvPr/>
        </p:nvSpPr>
        <p:spPr>
          <a:xfrm>
            <a:off x="6932386" y="1866629"/>
            <a:ext cx="16186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각 랜덤워크 길이 </a:t>
            </a:r>
            <a:r>
              <a:rPr lang="en-US" altLang="ko-KR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9861864-990A-B4D7-C9B9-495A290EFDE5}"/>
                  </a:ext>
                </a:extLst>
              </p:cNvPr>
              <p:cNvSpPr txBox="1"/>
              <p:nvPr/>
            </p:nvSpPr>
            <p:spPr>
              <a:xfrm>
                <a:off x="8866257" y="4638650"/>
                <a:ext cx="120714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b="1" dirty="0">
                    <a:solidFill>
                      <a:srgbClr val="94BFEA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정점에 대한 </a:t>
                </a:r>
                <a:endParaRPr lang="en-US" altLang="ko-KR" sz="1100" b="1" dirty="0">
                  <a:solidFill>
                    <a:srgbClr val="94BFEA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r>
                  <a:rPr lang="ko-KR" altLang="en-US" sz="1100" b="1" dirty="0">
                    <a:solidFill>
                      <a:srgbClr val="94BFEA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랜덤워크 </a:t>
                </a:r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rgbClr val="94BFEA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Malgun Gothic Semilight" panose="020B0502040204020203" pitchFamily="50" charset="-127"/>
                      </a:rPr>
                      <m:t>𝜸</m:t>
                    </m:r>
                  </m:oMath>
                </a14:m>
                <a:r>
                  <a:rPr lang="ko-KR" altLang="en-US" sz="1100" b="1" dirty="0">
                    <a:solidFill>
                      <a:srgbClr val="94BFEA"/>
                    </a:solidFill>
                    <a:latin typeface="Cambria Math" panose="02040503050406030204" pitchFamily="18" charset="0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번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9861864-990A-B4D7-C9B9-495A290E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57" y="4638650"/>
                <a:ext cx="1207149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4E0BE377-2D0C-BF7C-57F8-380D6EDD902B}"/>
              </a:ext>
            </a:extLst>
          </p:cNvPr>
          <p:cNvSpPr txBox="1"/>
          <p:nvPr/>
        </p:nvSpPr>
        <p:spPr>
          <a:xfrm>
            <a:off x="7180947" y="2274524"/>
            <a:ext cx="11215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sz="1100" dirty="0">
                <a:solidFill>
                  <a:srgbClr val="629DD1"/>
                </a:solidFill>
              </a:rPr>
              <a:t>윈도우크기</a:t>
            </a:r>
            <a:r>
              <a:rPr lang="en-US" altLang="ko-KR" sz="1100" dirty="0">
                <a:solidFill>
                  <a:srgbClr val="629DD1"/>
                </a:solidFill>
              </a:rPr>
              <a:t>w</a:t>
            </a:r>
            <a:endParaRPr lang="ko-KR" altLang="en-US" sz="1100" dirty="0">
              <a:solidFill>
                <a:srgbClr val="629DD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B60D6A-31A3-8D33-3FDB-F649BCD588F5}"/>
              </a:ext>
            </a:extLst>
          </p:cNvPr>
          <p:cNvSpPr txBox="1"/>
          <p:nvPr/>
        </p:nvSpPr>
        <p:spPr>
          <a:xfrm>
            <a:off x="9657908" y="2894949"/>
            <a:ext cx="4154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5" name="원호 134">
            <a:extLst>
              <a:ext uri="{FF2B5EF4-FFF2-40B4-BE49-F238E27FC236}">
                <a16:creationId xmlns:a16="http://schemas.microsoft.com/office/drawing/2014/main" id="{FD50EB1B-62D9-E611-516B-A0410434879E}"/>
              </a:ext>
            </a:extLst>
          </p:cNvPr>
          <p:cNvSpPr/>
          <p:nvPr/>
        </p:nvSpPr>
        <p:spPr bwMode="auto">
          <a:xfrm>
            <a:off x="6646677" y="2151782"/>
            <a:ext cx="2050219" cy="558325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원호 135">
            <a:extLst>
              <a:ext uri="{FF2B5EF4-FFF2-40B4-BE49-F238E27FC236}">
                <a16:creationId xmlns:a16="http://schemas.microsoft.com/office/drawing/2014/main" id="{28936423-6906-A2CD-0DFB-9D418381392F}"/>
              </a:ext>
            </a:extLst>
          </p:cNvPr>
          <p:cNvSpPr/>
          <p:nvPr/>
        </p:nvSpPr>
        <p:spPr bwMode="auto">
          <a:xfrm rot="16200000">
            <a:off x="6220232" y="2810969"/>
            <a:ext cx="802397" cy="424169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원호 136">
            <a:extLst>
              <a:ext uri="{FF2B5EF4-FFF2-40B4-BE49-F238E27FC236}">
                <a16:creationId xmlns:a16="http://schemas.microsoft.com/office/drawing/2014/main" id="{5616BF2F-4559-35B9-C6B5-2B1975B9331E}"/>
              </a:ext>
            </a:extLst>
          </p:cNvPr>
          <p:cNvSpPr/>
          <p:nvPr/>
        </p:nvSpPr>
        <p:spPr bwMode="auto">
          <a:xfrm flipH="1" flipV="1">
            <a:off x="7466702" y="4010300"/>
            <a:ext cx="4240575" cy="453703"/>
          </a:xfrm>
          <a:prstGeom prst="arc">
            <a:avLst>
              <a:gd name="adj1" fmla="val 10780819"/>
              <a:gd name="adj2" fmla="val 0"/>
            </a:avLst>
          </a:prstGeom>
          <a:noFill/>
          <a:ln w="28575" algn="ctr">
            <a:solidFill>
              <a:srgbClr val="94BFEA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id="{FF3B5E69-D784-8EF8-6B3B-9D537F365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677" y="2491523"/>
            <a:ext cx="2050219" cy="3777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5AFD730C-4D03-41B1-ACD0-1DC10CF83536}"/>
              </a:ext>
            </a:extLst>
          </p:cNvPr>
          <p:cNvSpPr/>
          <p:nvPr/>
        </p:nvSpPr>
        <p:spPr>
          <a:xfrm>
            <a:off x="6926055" y="2283682"/>
            <a:ext cx="272454" cy="272454"/>
          </a:xfrm>
          <a:prstGeom prst="ellipse">
            <a:avLst/>
          </a:prstGeom>
          <a:solidFill>
            <a:schemeClr val="bg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DDB5D3-986D-7CA0-2721-37487A26C38E}"/>
              </a:ext>
            </a:extLst>
          </p:cNvPr>
          <p:cNvSpPr/>
          <p:nvPr/>
        </p:nvSpPr>
        <p:spPr>
          <a:xfrm>
            <a:off x="6719173" y="1878767"/>
            <a:ext cx="272454" cy="272454"/>
          </a:xfrm>
          <a:prstGeom prst="ellipse">
            <a:avLst/>
          </a:prstGeom>
          <a:solidFill>
            <a:schemeClr val="bg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29F8E2-76B8-C99D-0A47-55A302A5FA7C}"/>
              </a:ext>
            </a:extLst>
          </p:cNvPr>
          <p:cNvSpPr/>
          <p:nvPr/>
        </p:nvSpPr>
        <p:spPr>
          <a:xfrm>
            <a:off x="5197113" y="2613514"/>
            <a:ext cx="272454" cy="272454"/>
          </a:xfrm>
          <a:prstGeom prst="ellipse">
            <a:avLst/>
          </a:prstGeom>
          <a:solidFill>
            <a:schemeClr val="bg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2732EDC-244C-73AB-BE0C-4E663D735929}"/>
              </a:ext>
            </a:extLst>
          </p:cNvPr>
          <p:cNvSpPr txBox="1"/>
          <p:nvPr/>
        </p:nvSpPr>
        <p:spPr>
          <a:xfrm>
            <a:off x="5160422" y="2891134"/>
            <a:ext cx="16186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94BFE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그래프의 노드 수</a:t>
            </a:r>
            <a:endParaRPr lang="ko-KR" altLang="en-US" sz="11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2E3754-0F01-9775-36C8-7429EC83C82C}"/>
              </a:ext>
            </a:extLst>
          </p:cNvPr>
          <p:cNvSpPr/>
          <p:nvPr/>
        </p:nvSpPr>
        <p:spPr>
          <a:xfrm>
            <a:off x="8651313" y="4672518"/>
            <a:ext cx="272454" cy="272454"/>
          </a:xfrm>
          <a:prstGeom prst="ellipse">
            <a:avLst/>
          </a:prstGeom>
          <a:solidFill>
            <a:schemeClr val="bg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B5C01817-A2E2-BC55-AE7E-FB8A398BDEFE}"/>
              </a:ext>
            </a:extLst>
          </p:cNvPr>
          <p:cNvSpPr txBox="1">
            <a:spLocks/>
          </p:cNvSpPr>
          <p:nvPr/>
        </p:nvSpPr>
        <p:spPr>
          <a:xfrm>
            <a:off x="605215" y="684595"/>
            <a:ext cx="10972800" cy="702172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151988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EB6CE-D03A-D015-5FC3-EFB7C522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0E6CB-A7B2-67AD-FF2F-CDCBF3B3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E014FD-DEE5-E9A1-BD9C-80E59915FABE}"/>
              </a:ext>
            </a:extLst>
          </p:cNvPr>
          <p:cNvSpPr/>
          <p:nvPr/>
        </p:nvSpPr>
        <p:spPr>
          <a:xfrm>
            <a:off x="3239081" y="2381348"/>
            <a:ext cx="2551612" cy="792480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얕은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54ADB7-CCF2-5758-AF1C-61A872FD8923}"/>
              </a:ext>
            </a:extLst>
          </p:cNvPr>
          <p:cNvSpPr/>
          <p:nvPr/>
        </p:nvSpPr>
        <p:spPr>
          <a:xfrm>
            <a:off x="6539629" y="2381348"/>
            <a:ext cx="2464527" cy="792480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94790-5264-44C2-E7B0-12B503BD0617}"/>
              </a:ext>
            </a:extLst>
          </p:cNvPr>
          <p:cNvSpPr txBox="1"/>
          <p:nvPr/>
        </p:nvSpPr>
        <p:spPr>
          <a:xfrm>
            <a:off x="3127218" y="3182940"/>
            <a:ext cx="2723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pPr algn="ctr" font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랜덤 워크 기반 샘플링 후 벡터 학습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 fontAlgn="ctr">
              <a:buFont typeface="Wingdings" panose="05000000000000000000" pitchFamily="2" charset="2"/>
              <a:buChar char="è"/>
            </a:pP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정적인 벡터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1F98C9-F5B2-8FA8-8C50-B3E5E2947EF4}"/>
              </a:ext>
            </a:extLst>
          </p:cNvPr>
          <p:cNvSpPr/>
          <p:nvPr/>
        </p:nvSpPr>
        <p:spPr>
          <a:xfrm>
            <a:off x="3678944" y="5730883"/>
            <a:ext cx="1736293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56F2BC-933A-50F0-CCA8-D3A724A47550}"/>
              </a:ext>
            </a:extLst>
          </p:cNvPr>
          <p:cNvSpPr/>
          <p:nvPr/>
        </p:nvSpPr>
        <p:spPr>
          <a:xfrm>
            <a:off x="6787617" y="3784620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GCN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2634AE-0926-AED2-8963-E9C08B4E7E5A}"/>
              </a:ext>
            </a:extLst>
          </p:cNvPr>
          <p:cNvSpPr/>
          <p:nvPr/>
        </p:nvSpPr>
        <p:spPr>
          <a:xfrm>
            <a:off x="6787617" y="4303486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0D6BD6-8985-773B-E49F-49A24ED28408}"/>
              </a:ext>
            </a:extLst>
          </p:cNvPr>
          <p:cNvSpPr/>
          <p:nvPr/>
        </p:nvSpPr>
        <p:spPr>
          <a:xfrm>
            <a:off x="6787617" y="4794509"/>
            <a:ext cx="1968552" cy="413915"/>
          </a:xfrm>
          <a:prstGeom prst="roundRect">
            <a:avLst/>
          </a:prstGeom>
          <a:solidFill>
            <a:srgbClr val="EBE9E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GraphSAGE</a:t>
            </a:r>
            <a:r>
              <a:rPr lang="en-US" altLang="ko-KR" sz="16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469DF-78CD-1674-BAAE-114C1050AC9B}"/>
              </a:ext>
            </a:extLst>
          </p:cNvPr>
          <p:cNvSpPr txBox="1"/>
          <p:nvPr/>
        </p:nvSpPr>
        <p:spPr>
          <a:xfrm>
            <a:off x="4152897" y="1625153"/>
            <a:ext cx="41812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BE9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Learning graph representation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1CD2C-83B2-7E04-2E4B-F15A1BC709FE}"/>
              </a:ext>
            </a:extLst>
          </p:cNvPr>
          <p:cNvSpPr txBox="1"/>
          <p:nvPr/>
        </p:nvSpPr>
        <p:spPr>
          <a:xfrm>
            <a:off x="3239081" y="4247698"/>
            <a:ext cx="250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D0DFF"/>
                </a:solidFill>
                <a:latin typeface="+mj-ea"/>
                <a:ea typeface="+mj-ea"/>
              </a:rPr>
              <a:t>(Word2Vec</a:t>
            </a:r>
            <a:r>
              <a:rPr lang="ko-KR" altLang="en-US" sz="1200" dirty="0">
                <a:solidFill>
                  <a:srgbClr val="0D0DFF"/>
                </a:solidFill>
                <a:latin typeface="+mj-ea"/>
                <a:ea typeface="+mj-ea"/>
              </a:rPr>
              <a:t>를</a:t>
            </a:r>
            <a:r>
              <a:rPr lang="en-US" altLang="ko-KR" sz="1200" dirty="0">
                <a:solidFill>
                  <a:srgbClr val="0D0D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D0DFF"/>
                </a:solidFill>
                <a:latin typeface="+mj-ea"/>
                <a:ea typeface="+mj-ea"/>
              </a:rPr>
              <a:t>그래프에 적용</a:t>
            </a:r>
            <a:r>
              <a:rPr lang="en-US" altLang="ko-KR" sz="1200" dirty="0">
                <a:solidFill>
                  <a:srgbClr val="0D0DFF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rgbClr val="0D0DFF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A51B40-7717-9B8A-6C1D-35E0EFEFB919}"/>
              </a:ext>
            </a:extLst>
          </p:cNvPr>
          <p:cNvSpPr/>
          <p:nvPr/>
        </p:nvSpPr>
        <p:spPr>
          <a:xfrm>
            <a:off x="3410287" y="3773992"/>
            <a:ext cx="2191674" cy="487880"/>
          </a:xfrm>
          <a:prstGeom prst="roundRect">
            <a:avLst/>
          </a:prstGeom>
          <a:solidFill>
            <a:srgbClr val="0D0DFF"/>
          </a:solidFill>
          <a:ln>
            <a:tailEnd type="triangle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DeepWalk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DBA854-3047-93EC-2B5A-4BFFF9E33F11}"/>
              </a:ext>
            </a:extLst>
          </p:cNvPr>
          <p:cNvSpPr txBox="1"/>
          <p:nvPr/>
        </p:nvSpPr>
        <p:spPr>
          <a:xfrm>
            <a:off x="2817215" y="5193355"/>
            <a:ext cx="3395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297FD5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200" dirty="0">
                <a:solidFill>
                  <a:srgbClr val="0D0DFF"/>
                </a:solidFill>
              </a:rPr>
              <a:t>(</a:t>
            </a:r>
            <a:r>
              <a:rPr lang="en-US" altLang="ko-KR" sz="1200" dirty="0" err="1">
                <a:solidFill>
                  <a:srgbClr val="0D0DFF"/>
                </a:solidFill>
              </a:rPr>
              <a:t>DeepWalk</a:t>
            </a:r>
            <a:r>
              <a:rPr lang="ko-KR" altLang="en-US" sz="1200" dirty="0">
                <a:solidFill>
                  <a:srgbClr val="0D0DFF"/>
                </a:solidFill>
              </a:rPr>
              <a:t>에서 더 유연하게 개선</a:t>
            </a:r>
            <a:r>
              <a:rPr lang="en-US" altLang="ko-KR" sz="1200" dirty="0">
                <a:solidFill>
                  <a:srgbClr val="0D0DFF"/>
                </a:solidFill>
              </a:rPr>
              <a:t>)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9A66A1F-7641-2BCB-69DC-B87D1392B832}"/>
              </a:ext>
            </a:extLst>
          </p:cNvPr>
          <p:cNvSpPr/>
          <p:nvPr/>
        </p:nvSpPr>
        <p:spPr>
          <a:xfrm>
            <a:off x="3410287" y="4693296"/>
            <a:ext cx="2191674" cy="487880"/>
          </a:xfrm>
          <a:prstGeom prst="roundRect">
            <a:avLst/>
          </a:prstGeom>
          <a:solidFill>
            <a:srgbClr val="0D0DFF"/>
          </a:solidFill>
          <a:ln>
            <a:tailEnd type="triangle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B2A82C-B3D5-1950-A315-9BC589C807A1}"/>
              </a:ext>
            </a:extLst>
          </p:cNvPr>
          <p:cNvCxnSpPr>
            <a:endCxn id="2" idx="0"/>
          </p:cNvCxnSpPr>
          <p:nvPr/>
        </p:nvCxnSpPr>
        <p:spPr bwMode="auto">
          <a:xfrm flipH="1">
            <a:off x="4514887" y="1994485"/>
            <a:ext cx="500996" cy="386863"/>
          </a:xfrm>
          <a:prstGeom prst="line">
            <a:avLst/>
          </a:prstGeom>
          <a:ln>
            <a:solidFill>
              <a:srgbClr val="C4BCC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88CB67-3E84-0D35-659F-72D86378A20C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7176119" y="2003133"/>
            <a:ext cx="595774" cy="378215"/>
          </a:xfrm>
          <a:prstGeom prst="line">
            <a:avLst/>
          </a:prstGeom>
          <a:ln>
            <a:solidFill>
              <a:srgbClr val="C4BCC6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1">
            <a:extLst>
              <a:ext uri="{FF2B5EF4-FFF2-40B4-BE49-F238E27FC236}">
                <a16:creationId xmlns:a16="http://schemas.microsoft.com/office/drawing/2014/main" id="{1246E1CD-A970-D6D8-2417-33F037980523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1. </a:t>
            </a:r>
            <a:r>
              <a:rPr lang="ko-KR" altLang="en-US" sz="2800" b="1" dirty="0"/>
              <a:t>그래프 표현 학습</a:t>
            </a:r>
            <a:r>
              <a:rPr lang="en-US" altLang="ko-KR" sz="2800" b="1" dirty="0"/>
              <a:t>(Learning graph representation) </a:t>
            </a:r>
            <a:r>
              <a:rPr lang="ko-KR" altLang="en-US" sz="2800" dirty="0"/>
              <a:t>이란</a:t>
            </a:r>
            <a:r>
              <a:rPr lang="en-US" altLang="ko-KR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FBB0-7F80-6FF8-D084-1CDBA2683BB3}"/>
              </a:ext>
            </a:extLst>
          </p:cNvPr>
          <p:cNvSpPr txBox="1"/>
          <p:nvPr/>
        </p:nvSpPr>
        <p:spPr>
          <a:xfrm>
            <a:off x="6114508" y="3182940"/>
            <a:ext cx="33147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pPr algn="ctr" fontAlgn="ctr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이웃 정보를 반복적으로 집계하여 학습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ctr" fontAlgn="ctr">
              <a:buFont typeface="Wingdings" panose="05000000000000000000" pitchFamily="2" charset="2"/>
              <a:buChar char="è"/>
            </a:pP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동적인 벡터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33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7BC07-48D3-0DEB-ABB6-40EBC20AF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5BF6862-EEE4-DC29-5629-7AB57961E138}"/>
              </a:ext>
            </a:extLst>
          </p:cNvPr>
          <p:cNvSpPr txBox="1"/>
          <p:nvPr/>
        </p:nvSpPr>
        <p:spPr>
          <a:xfrm>
            <a:off x="835948" y="2595859"/>
            <a:ext cx="7361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: </a:t>
            </a:r>
            <a:r>
              <a:rPr lang="ko-KR" altLang="en-US" sz="1600" b="1" dirty="0"/>
              <a:t>단어를 벡터로 변환하는 신경망 기반 모델</a:t>
            </a:r>
            <a:r>
              <a:rPr lang="ko-KR" altLang="en-US" sz="1600" dirty="0"/>
              <a:t>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비슷한 의미를 가진 단어들이 비슷한 벡터를 가지도록 학습하는 기법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324F9-DE57-D6A6-DA0C-CD550007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4F097794-0721-AED9-186D-A64255A5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307072"/>
            <a:ext cx="11773989" cy="1066800"/>
          </a:xfrm>
        </p:spPr>
        <p:txBody>
          <a:bodyPr>
            <a:noAutofit/>
          </a:bodyPr>
          <a:lstStyle/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C800CB66-749C-A946-CB5C-9CF35003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P(love | I, playing)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를 최대화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4C5AB6B-635C-24E5-FF09-4930272E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85"/>
          <a:stretch/>
        </p:blipFill>
        <p:spPr>
          <a:xfrm>
            <a:off x="7587418" y="1849586"/>
            <a:ext cx="3768634" cy="25697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C6C8FD1-F0DD-53E8-D0B8-9F04866155E2}"/>
              </a:ext>
            </a:extLst>
          </p:cNvPr>
          <p:cNvSpPr txBox="1"/>
          <p:nvPr/>
        </p:nvSpPr>
        <p:spPr>
          <a:xfrm>
            <a:off x="835948" y="368419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CBOW :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주변단어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중심단어 예측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Skip-gram : </a:t>
            </a:r>
            <a:r>
              <a:rPr lang="ko-KR" altLang="en-US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중심단어 → 주변단어 예측 </a:t>
            </a:r>
            <a:br>
              <a:rPr lang="en-US" altLang="ko-KR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deepwalk</a:t>
            </a:r>
            <a:r>
              <a:rPr lang="ko-KR" altLang="en-US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b="1" dirty="0" err="1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기반이됨</a:t>
            </a:r>
            <a:r>
              <a:rPr lang="en-US" altLang="ko-KR" sz="1600" b="1" dirty="0">
                <a:highlight>
                  <a:srgbClr val="00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highlight>
                <a:srgbClr val="00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ACEBAC-8028-FAAF-D04F-EE35CA2ED806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297FD5"/>
                </a:solidFill>
              </a:rPr>
              <a:t>Word2vec</a:t>
            </a:r>
            <a:r>
              <a:rPr lang="ko-KR" altLang="en-US" sz="1800" b="1" dirty="0">
                <a:solidFill>
                  <a:srgbClr val="297FD5"/>
                </a:solidFill>
              </a:rPr>
              <a:t>란</a:t>
            </a:r>
            <a:r>
              <a:rPr lang="en-US" altLang="ko-KR" sz="1800" b="1" dirty="0">
                <a:solidFill>
                  <a:srgbClr val="297FD5"/>
                </a:solidFill>
              </a:rPr>
              <a:t>?(1/2)</a:t>
            </a:r>
          </a:p>
        </p:txBody>
      </p:sp>
    </p:spTree>
    <p:extLst>
      <p:ext uri="{BB962C8B-B14F-4D97-AF65-F5344CB8AC3E}">
        <p14:creationId xmlns:p14="http://schemas.microsoft.com/office/powerpoint/2010/main" val="41296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410E-D810-C7E8-8DC7-494BD60E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E1C8D-3350-B4C4-32F3-92148FC2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1663-D53B-D559-2629-77E3113E3E04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297FD5"/>
                </a:solidFill>
              </a:rPr>
              <a:t>Word2vec</a:t>
            </a:r>
            <a:r>
              <a:rPr lang="ko-KR" altLang="en-US" sz="1800" b="1" dirty="0">
                <a:solidFill>
                  <a:srgbClr val="297FD5"/>
                </a:solidFill>
              </a:rPr>
              <a:t>란</a:t>
            </a:r>
            <a:r>
              <a:rPr lang="en-US" altLang="ko-KR" sz="1800" b="1" dirty="0">
                <a:solidFill>
                  <a:srgbClr val="297FD5"/>
                </a:solidFill>
              </a:rPr>
              <a:t>?(2/2)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64D1D-C93E-8CB5-EEA7-B8F723C04C37}"/>
              </a:ext>
            </a:extLst>
          </p:cNvPr>
          <p:cNvSpPr txBox="1"/>
          <p:nvPr/>
        </p:nvSpPr>
        <p:spPr>
          <a:xfrm>
            <a:off x="1343890" y="3202210"/>
            <a:ext cx="6834052" cy="119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슬라이딩 윈도우 기법</a:t>
            </a:r>
            <a:r>
              <a:rPr lang="ko-KR" altLang="en-US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순차적으로 학습</a:t>
            </a:r>
            <a:endParaRPr lang="en-US" altLang="ko-KR" sz="14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</a:t>
            </a:r>
            <a:r>
              <a:rPr lang="en-US" altLang="ko-KR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슬라이딩 윈도우 크기 </a:t>
            </a:r>
            <a:r>
              <a:rPr lang="en-US" altLang="ko-KR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</a:t>
            </a:r>
            <a:r>
              <a:rPr lang="ko-KR" altLang="en-US" sz="1200" dirty="0" err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일때</a:t>
            </a:r>
            <a:r>
              <a:rPr lang="ko-KR" altLang="en-US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주변 단어 </a:t>
            </a:r>
            <a:r>
              <a:rPr lang="en-US" altLang="ko-KR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 학습</a:t>
            </a:r>
            <a:endParaRPr lang="en-US" altLang="ko-KR" sz="12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 </a:t>
            </a:r>
            <a:r>
              <a:rPr lang="en-US" altLang="ko-KR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중심단어</a:t>
            </a:r>
            <a:r>
              <a:rPr lang="en-US" altLang="ko-KR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단어</a:t>
            </a:r>
            <a:r>
              <a:rPr lang="en-US" altLang="ko-KR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 생성</a:t>
            </a:r>
            <a:endParaRPr lang="en-US" altLang="ko-KR" sz="14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4B52439-08DE-0BE7-901C-5825DB8B0544}"/>
              </a:ext>
            </a:extLst>
          </p:cNvPr>
          <p:cNvGrpSpPr/>
          <p:nvPr/>
        </p:nvGrpSpPr>
        <p:grpSpPr>
          <a:xfrm>
            <a:off x="7894276" y="3172599"/>
            <a:ext cx="3014897" cy="373509"/>
            <a:chOff x="7744091" y="1917836"/>
            <a:chExt cx="4392452" cy="650963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1152D25-DCF0-9DA5-9499-255E4E3F8D81}"/>
                </a:ext>
              </a:extLst>
            </p:cNvPr>
            <p:cNvSpPr/>
            <p:nvPr/>
          </p:nvSpPr>
          <p:spPr>
            <a:xfrm>
              <a:off x="7885609" y="2013570"/>
              <a:ext cx="666206" cy="451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5E50B47-1884-3922-9DC0-994C58ADDB83}"/>
                </a:ext>
              </a:extLst>
            </p:cNvPr>
            <p:cNvSpPr/>
            <p:nvPr/>
          </p:nvSpPr>
          <p:spPr>
            <a:xfrm>
              <a:off x="8682442" y="2013570"/>
              <a:ext cx="740231" cy="451096"/>
            </a:xfrm>
            <a:prstGeom prst="roundRect">
              <a:avLst/>
            </a:prstGeom>
            <a:solidFill>
              <a:srgbClr val="297FD5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love</a:t>
              </a:r>
              <a:endPara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DDBD157-2506-6D65-9A3D-36AC11D3D885}"/>
                </a:ext>
              </a:extLst>
            </p:cNvPr>
            <p:cNvSpPr/>
            <p:nvPr/>
          </p:nvSpPr>
          <p:spPr>
            <a:xfrm>
              <a:off x="9570719" y="2013570"/>
              <a:ext cx="1136936" cy="4510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playing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62FAEE1-EFE9-AFF3-65F2-64401165DBBB}"/>
                </a:ext>
              </a:extLst>
            </p:cNvPr>
            <p:cNvSpPr/>
            <p:nvPr/>
          </p:nvSpPr>
          <p:spPr>
            <a:xfrm>
              <a:off x="10844406" y="2013570"/>
              <a:ext cx="1292137" cy="4510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4BC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football.</a:t>
              </a:r>
              <a:endPara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ADC343-C8ED-D9A8-8B7F-E48A54ABD06B}"/>
                </a:ext>
              </a:extLst>
            </p:cNvPr>
            <p:cNvSpPr/>
            <p:nvPr/>
          </p:nvSpPr>
          <p:spPr>
            <a:xfrm>
              <a:off x="7744091" y="1917836"/>
              <a:ext cx="3049833" cy="650963"/>
            </a:xfrm>
            <a:prstGeom prst="rect">
              <a:avLst/>
            </a:prstGeom>
            <a:no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7B69FD7-B73E-CB59-B8FB-96D091737890}"/>
              </a:ext>
            </a:extLst>
          </p:cNvPr>
          <p:cNvSpPr txBox="1"/>
          <p:nvPr/>
        </p:nvSpPr>
        <p:spPr>
          <a:xfrm>
            <a:off x="740228" y="17668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Skip-gram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8C3E84F-8BCE-4CC4-F2E7-CE4CF0E78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02517"/>
              </p:ext>
            </p:extLst>
          </p:nvPr>
        </p:nvGraphicFramePr>
        <p:xfrm>
          <a:off x="7894276" y="3674455"/>
          <a:ext cx="1830750" cy="168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75">
                  <a:extLst>
                    <a:ext uri="{9D8B030D-6E8A-4147-A177-3AD203B41FA5}">
                      <a16:colId xmlns:a16="http://schemas.microsoft.com/office/drawing/2014/main" val="413016307"/>
                    </a:ext>
                  </a:extLst>
                </a:gridCol>
                <a:gridCol w="915375">
                  <a:extLst>
                    <a:ext uri="{9D8B030D-6E8A-4147-A177-3AD203B41FA5}">
                      <a16:colId xmlns:a16="http://schemas.microsoft.com/office/drawing/2014/main" val="3307092596"/>
                    </a:ext>
                  </a:extLst>
                </a:gridCol>
              </a:tblGrid>
              <a:tr h="193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중심단어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주변단어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19611"/>
                  </a:ext>
                </a:extLst>
              </a:tr>
              <a:tr h="193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Love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66090"/>
                  </a:ext>
                </a:extLst>
              </a:tr>
              <a:tr h="38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love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I, playing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06905"/>
                  </a:ext>
                </a:extLst>
              </a:tr>
              <a:tr h="38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playing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Love, Football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50671"/>
                  </a:ext>
                </a:extLst>
              </a:tr>
              <a:tr h="38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football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playing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3591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6317783-CFC0-B570-C6F0-217804774886}"/>
              </a:ext>
            </a:extLst>
          </p:cNvPr>
          <p:cNvSpPr txBox="1"/>
          <p:nvPr/>
        </p:nvSpPr>
        <p:spPr>
          <a:xfrm>
            <a:off x="1343890" y="4261545"/>
            <a:ext cx="9389269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P(I | love), P(playing | love), P(football | love)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최대화하는 방향으로 학습이 진행됨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학습이 완료 되면 단어가 실수 벡터로 변환됨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2A1A11-8F5B-A0FA-FAFE-0B8A0104094D}"/>
              </a:ext>
            </a:extLst>
          </p:cNvPr>
          <p:cNvCxnSpPr>
            <a:cxnSpLocks/>
          </p:cNvCxnSpPr>
          <p:nvPr/>
        </p:nvCxnSpPr>
        <p:spPr bwMode="auto">
          <a:xfrm>
            <a:off x="5197827" y="3975037"/>
            <a:ext cx="2589769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4BE3E4F-CD90-A7DC-387C-E5FD8F3995C5}"/>
              </a:ext>
            </a:extLst>
          </p:cNvPr>
          <p:cNvGrpSpPr/>
          <p:nvPr/>
        </p:nvGrpSpPr>
        <p:grpSpPr>
          <a:xfrm>
            <a:off x="1174947" y="2213374"/>
            <a:ext cx="10103362" cy="470384"/>
            <a:chOff x="1924594" y="2208633"/>
            <a:chExt cx="9820241" cy="47038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7A9D30-070C-0965-E357-B6D5AFA781BC}"/>
                </a:ext>
              </a:extLst>
            </p:cNvPr>
            <p:cNvSpPr/>
            <p:nvPr/>
          </p:nvSpPr>
          <p:spPr>
            <a:xfrm flipV="1">
              <a:off x="1924594" y="2208633"/>
              <a:ext cx="9820241" cy="470384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7AC0576-70D3-64B8-CDF4-40768B181694}"/>
                </a:ext>
              </a:extLst>
            </p:cNvPr>
            <p:cNvSpPr txBox="1"/>
            <p:nvPr/>
          </p:nvSpPr>
          <p:spPr>
            <a:xfrm>
              <a:off x="6078583" y="2297791"/>
              <a:ext cx="5666252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Goal) </a:t>
              </a:r>
              <a:r>
                <a:rPr lang="en-US" altLang="ko-KR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love</a:t>
              </a:r>
              <a:r>
                <a:rPr lang="ko-KR" altLang="en-US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en-US" altLang="ko-KR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 시 주변 단어인 </a:t>
              </a:r>
              <a:r>
                <a:rPr lang="en-US" altLang="ko-KR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I, playing, football</a:t>
              </a:r>
              <a:r>
                <a:rPr lang="ko-KR" altLang="en-US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예측하도록 학습해야 함</a:t>
              </a:r>
              <a:r>
                <a:rPr lang="en-US" altLang="ko-KR" sz="1200" dirty="0">
                  <a:solidFill>
                    <a:srgbClr val="24285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97A7AB7-6226-08E0-B10C-9ADCDD23AE65}"/>
                </a:ext>
              </a:extLst>
            </p:cNvPr>
            <p:cNvGrpSpPr/>
            <p:nvPr/>
          </p:nvGrpSpPr>
          <p:grpSpPr>
            <a:xfrm>
              <a:off x="2312126" y="2290010"/>
              <a:ext cx="3522617" cy="325874"/>
              <a:chOff x="7885609" y="2005170"/>
              <a:chExt cx="4258738" cy="459496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9A7BF659-35B0-E530-C6B6-48E6CF5AA132}"/>
                  </a:ext>
                </a:extLst>
              </p:cNvPr>
              <p:cNvSpPr/>
              <p:nvPr/>
            </p:nvSpPr>
            <p:spPr>
              <a:xfrm>
                <a:off x="7885609" y="2013570"/>
                <a:ext cx="666206" cy="451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95076AB-791D-1F05-4366-54B655E7CCA9}"/>
                  </a:ext>
                </a:extLst>
              </p:cNvPr>
              <p:cNvSpPr/>
              <p:nvPr/>
            </p:nvSpPr>
            <p:spPr>
              <a:xfrm>
                <a:off x="8682442" y="2013570"/>
                <a:ext cx="740231" cy="451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love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8A5C85A6-AABC-0B67-A996-ED90D88628C1}"/>
                  </a:ext>
                </a:extLst>
              </p:cNvPr>
              <p:cNvSpPr/>
              <p:nvPr/>
            </p:nvSpPr>
            <p:spPr>
              <a:xfrm>
                <a:off x="9570718" y="2013570"/>
                <a:ext cx="1144741" cy="451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playing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AB47117-BF97-DD17-B24B-240D30BF3D76}"/>
                  </a:ext>
                </a:extLst>
              </p:cNvPr>
              <p:cNvSpPr/>
              <p:nvPr/>
            </p:nvSpPr>
            <p:spPr>
              <a:xfrm>
                <a:off x="10852210" y="2005170"/>
                <a:ext cx="1292137" cy="451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4BC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football.</a:t>
                </a:r>
              </a:p>
            </p:txBody>
          </p:sp>
        </p:grp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FBB145-9B4E-FEF9-A13C-3013B1C4ECD2}"/>
              </a:ext>
            </a:extLst>
          </p:cNvPr>
          <p:cNvCxnSpPr>
            <a:cxnSpLocks/>
          </p:cNvCxnSpPr>
          <p:nvPr/>
        </p:nvCxnSpPr>
        <p:spPr bwMode="auto">
          <a:xfrm>
            <a:off x="5554709" y="3301147"/>
            <a:ext cx="223288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F5DC0-F639-19CE-6E60-C5FB642AD929}"/>
              </a:ext>
            </a:extLst>
          </p:cNvPr>
          <p:cNvSpPr txBox="1"/>
          <p:nvPr/>
        </p:nvSpPr>
        <p:spPr>
          <a:xfrm>
            <a:off x="7787596" y="5649156"/>
            <a:ext cx="4669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97FD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word2vec(“love")=[0.12,−0.56,0.87,…,0.45]</a:t>
            </a:r>
            <a:endParaRPr lang="ko-KR" altLang="en-US" sz="1400" b="1" dirty="0">
              <a:solidFill>
                <a:srgbClr val="297FD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5EFA398-FB19-7376-37F8-633F1F738C4A}"/>
              </a:ext>
            </a:extLst>
          </p:cNvPr>
          <p:cNvCxnSpPr>
            <a:cxnSpLocks/>
          </p:cNvCxnSpPr>
          <p:nvPr/>
        </p:nvCxnSpPr>
        <p:spPr bwMode="auto">
          <a:xfrm>
            <a:off x="5359400" y="5174533"/>
            <a:ext cx="2292095" cy="639569"/>
          </a:xfrm>
          <a:prstGeom prst="bentConnector3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제목 11">
            <a:extLst>
              <a:ext uri="{FF2B5EF4-FFF2-40B4-BE49-F238E27FC236}">
                <a16:creationId xmlns:a16="http://schemas.microsoft.com/office/drawing/2014/main" id="{EBACB4FD-11C2-BF2C-777A-30C8E7F79391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9748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7AAD2-DFEE-C438-771E-6CF9ACFA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3098A-6EEC-DB53-6ECD-C4C523D4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EA40-3200-EACA-A65C-1781A8BC47AD}"/>
              </a:ext>
            </a:extLst>
          </p:cNvPr>
          <p:cNvSpPr txBox="1"/>
          <p:nvPr/>
        </p:nvSpPr>
        <p:spPr>
          <a:xfrm>
            <a:off x="-78377" y="1208844"/>
            <a:ext cx="335280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97FD5"/>
                </a:solidFill>
              </a:rPr>
              <a:t>Why? (1/2)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5A844E-542D-92BE-9BFD-4351DE2DCADC}"/>
              </a:ext>
            </a:extLst>
          </p:cNvPr>
          <p:cNvSpPr txBox="1"/>
          <p:nvPr/>
        </p:nvSpPr>
        <p:spPr>
          <a:xfrm>
            <a:off x="740227" y="1766817"/>
            <a:ext cx="4214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그래프에 적용 가능한 이유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DB720-97AF-882E-BEBC-D00ABCE7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00807"/>
            <a:ext cx="5118811" cy="28920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25F04D-D39E-168A-8B6D-50FB1B5165E8}"/>
              </a:ext>
            </a:extLst>
          </p:cNvPr>
          <p:cNvSpPr txBox="1"/>
          <p:nvPr/>
        </p:nvSpPr>
        <p:spPr>
          <a:xfrm>
            <a:off x="1291558" y="5428967"/>
            <a:ext cx="4214656" cy="338554"/>
          </a:xfrm>
          <a:prstGeom prst="rect">
            <a:avLst/>
          </a:prstGeom>
          <a:solidFill>
            <a:srgbClr val="EBE9EC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highlight>
                  <a:srgbClr val="0D0DFF"/>
                </a:highlight>
              </a:rPr>
              <a:t>랜덤워크</a:t>
            </a:r>
            <a:r>
              <a:rPr lang="ko-KR" altLang="en-US" dirty="0"/>
              <a:t>를 통해 노드를 시퀀스 생성 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ADD41-0A64-83D2-04AA-73716991F73B}"/>
              </a:ext>
            </a:extLst>
          </p:cNvPr>
          <p:cNvSpPr txBox="1"/>
          <p:nvPr/>
        </p:nvSpPr>
        <p:spPr>
          <a:xfrm>
            <a:off x="6708674" y="5437794"/>
            <a:ext cx="4214656" cy="338554"/>
          </a:xfrm>
          <a:prstGeom prst="rect">
            <a:avLst/>
          </a:prstGeom>
          <a:solidFill>
            <a:srgbClr val="EBE9E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유사한 형태를 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거듭제곱법칙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제목 11">
            <a:extLst>
              <a:ext uri="{FF2B5EF4-FFF2-40B4-BE49-F238E27FC236}">
                <a16:creationId xmlns:a16="http://schemas.microsoft.com/office/drawing/2014/main" id="{193EB5A9-5AE5-7139-231A-09D534254017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D64A42-662D-790D-34AF-B11995FE80B1}"/>
              </a:ext>
            </a:extLst>
          </p:cNvPr>
          <p:cNvGrpSpPr/>
          <p:nvPr/>
        </p:nvGrpSpPr>
        <p:grpSpPr>
          <a:xfrm>
            <a:off x="2516904" y="2834521"/>
            <a:ext cx="1608393" cy="968020"/>
            <a:chOff x="9111117" y="2073516"/>
            <a:chExt cx="1841864" cy="11085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E5DA47B-0DA2-3E1E-0BA0-AEEDDCC187E1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B17310-E16C-1E8F-AC92-2BE108205527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A672BD0-AF2E-46E7-317D-6D249909DA15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B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1E7DFF-56EE-365C-BFF2-5BD9CD9F6ABB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A6A9A12-5B22-5FC0-5A7C-1D960CE1E84A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242275-3614-227F-9608-DCFF0BD5D0E5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4C468A-D180-A241-1D8D-BD31462464BA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04EDEA-2C5F-3907-2285-2CE11BF59732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741016-C39F-D626-45D6-9B34EB0EF018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8702423-C872-9CA4-4A8D-4EC38C806533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F499C35-9FE8-B012-798B-91045288D4AC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6256777-5180-4CDE-7D4E-DDF21D383E04}"/>
              </a:ext>
            </a:extLst>
          </p:cNvPr>
          <p:cNvSpPr/>
          <p:nvPr/>
        </p:nvSpPr>
        <p:spPr>
          <a:xfrm>
            <a:off x="2065763" y="4771553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3995431-F146-AA30-3066-7F93C57DEC38}"/>
              </a:ext>
            </a:extLst>
          </p:cNvPr>
          <p:cNvSpPr/>
          <p:nvPr/>
        </p:nvSpPr>
        <p:spPr>
          <a:xfrm>
            <a:off x="2570588" y="477155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D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BB7A786-A1C0-43C6-32F9-57B9341EA262}"/>
              </a:ext>
            </a:extLst>
          </p:cNvPr>
          <p:cNvSpPr/>
          <p:nvPr/>
        </p:nvSpPr>
        <p:spPr>
          <a:xfrm>
            <a:off x="3075413" y="477155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64ECA2A-684D-D173-65E5-FE288CA67F38}"/>
              </a:ext>
            </a:extLst>
          </p:cNvPr>
          <p:cNvSpPr/>
          <p:nvPr/>
        </p:nvSpPr>
        <p:spPr>
          <a:xfrm>
            <a:off x="3580238" y="477155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3729503-347C-E585-3BF9-F16055D98A83}"/>
              </a:ext>
            </a:extLst>
          </p:cNvPr>
          <p:cNvSpPr/>
          <p:nvPr/>
        </p:nvSpPr>
        <p:spPr>
          <a:xfrm>
            <a:off x="4099685" y="4771553"/>
            <a:ext cx="406285" cy="319917"/>
          </a:xfrm>
          <a:prstGeom prst="roundRect">
            <a:avLst/>
          </a:prstGeom>
          <a:solidFill>
            <a:schemeClr val="bg1"/>
          </a:solidFill>
          <a:ln>
            <a:solidFill>
              <a:srgbClr val="C4BC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1DEAE73-4F3B-0425-D297-39A03F16AA25}"/>
              </a:ext>
            </a:extLst>
          </p:cNvPr>
          <p:cNvGrpSpPr/>
          <p:nvPr/>
        </p:nvGrpSpPr>
        <p:grpSpPr>
          <a:xfrm>
            <a:off x="2638895" y="3919920"/>
            <a:ext cx="1293944" cy="726229"/>
            <a:chOff x="3168588" y="3655732"/>
            <a:chExt cx="1293944" cy="726229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F99AA3E5-98BF-9688-38F2-1EB8F833A9D8}"/>
                </a:ext>
              </a:extLst>
            </p:cNvPr>
            <p:cNvSpPr/>
            <p:nvPr/>
          </p:nvSpPr>
          <p:spPr>
            <a:xfrm rot="5400000">
              <a:off x="3452446" y="3568408"/>
              <a:ext cx="726229" cy="900878"/>
            </a:xfrm>
            <a:prstGeom prst="rightArrow">
              <a:avLst>
                <a:gd name="adj1" fmla="val 30984"/>
                <a:gd name="adj2" fmla="val 37816"/>
              </a:avLst>
            </a:prstGeom>
            <a:solidFill>
              <a:srgbClr val="E0EBF6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5996A6-701B-F896-6855-6C9343795C04}"/>
                </a:ext>
              </a:extLst>
            </p:cNvPr>
            <p:cNvSpPr txBox="1"/>
            <p:nvPr/>
          </p:nvSpPr>
          <p:spPr>
            <a:xfrm>
              <a:off x="3168588" y="3725998"/>
              <a:ext cx="129394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285750" indent="-285750">
                <a:buFont typeface="Arial" panose="020B0604020202020204" pitchFamily="34" charset="0"/>
                <a:buChar char="•"/>
                <a:defRPr sz="1600" b="1">
                  <a:solidFill>
                    <a:schemeClr val="accent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en-US" altLang="ko-KR" sz="1400" dirty="0">
                  <a:solidFill>
                    <a:schemeClr val="tx2"/>
                  </a:solidFill>
                </a:rPr>
                <a:t>Random walk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382A0BE-DABD-B0CC-97D4-E01652B532A4}"/>
              </a:ext>
            </a:extLst>
          </p:cNvPr>
          <p:cNvSpPr txBox="1"/>
          <p:nvPr/>
        </p:nvSpPr>
        <p:spPr>
          <a:xfrm>
            <a:off x="2332373" y="472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A379B5-98A8-80BE-8FEA-EDC611504775}"/>
              </a:ext>
            </a:extLst>
          </p:cNvPr>
          <p:cNvSpPr txBox="1"/>
          <p:nvPr/>
        </p:nvSpPr>
        <p:spPr>
          <a:xfrm>
            <a:off x="3323219" y="472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1385B-139C-2146-6BB8-675B5A684102}"/>
              </a:ext>
            </a:extLst>
          </p:cNvPr>
          <p:cNvSpPr txBox="1"/>
          <p:nvPr/>
        </p:nvSpPr>
        <p:spPr>
          <a:xfrm>
            <a:off x="3866769" y="472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08D24E-6D00-97B7-5861-89121E148A36}"/>
              </a:ext>
            </a:extLst>
          </p:cNvPr>
          <p:cNvSpPr txBox="1"/>
          <p:nvPr/>
        </p:nvSpPr>
        <p:spPr>
          <a:xfrm>
            <a:off x="2833150" y="4722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9021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BCE6-4207-3DF2-BB1D-782D1129E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29976-09B5-BA67-3507-CCC04CA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AE364-5A93-8080-FFDA-14BE7095C152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97FD5"/>
                </a:solidFill>
              </a:rPr>
              <a:t>Why? (2/2)</a:t>
            </a:r>
            <a:endParaRPr lang="en-US" altLang="ko-KR" sz="1800" b="1" dirty="0">
              <a:solidFill>
                <a:srgbClr val="297F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780CB-B0EF-C1EE-9310-FA4E4D7C208E}"/>
              </a:ext>
            </a:extLst>
          </p:cNvPr>
          <p:cNvSpPr txBox="1"/>
          <p:nvPr/>
        </p:nvSpPr>
        <p:spPr>
          <a:xfrm>
            <a:off x="740228" y="176681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그래프에 적용하여 얻는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D03AB-6812-FD9C-D270-1E1E11EBB916}"/>
              </a:ext>
            </a:extLst>
          </p:cNvPr>
          <p:cNvSpPr txBox="1"/>
          <p:nvPr/>
        </p:nvSpPr>
        <p:spPr>
          <a:xfrm>
            <a:off x="1295773" y="2473220"/>
            <a:ext cx="8956017" cy="360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그래프는 인접 행렬 또는 노드 속성으로 표현됨</a:t>
            </a: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skip-gram 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이용하면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노드 간 관계를 벡터로 표현이 가능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기존 </a:t>
            </a:r>
            <a:r>
              <a:rPr lang="ko-KR" altLang="en-US" sz="1600" dirty="0" err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알고리즘에 활용가능</a:t>
            </a: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고차원 벡터를 </a:t>
            </a:r>
            <a:r>
              <a:rPr lang="ko-KR" altLang="en-US" sz="1600" dirty="0" err="1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저차원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벡터로 압축</a:t>
            </a: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연산 효율 증가</a:t>
            </a: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</a:t>
            </a: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장점인 맥락 학습의 특징을 계승하여 </a:t>
            </a:r>
            <a:br>
              <a:rPr lang="en-US" altLang="ko-KR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위치에 등장하는 노드들이 비슷한 벡터표현을 가지게 됨</a:t>
            </a:r>
            <a:b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간 유사도 파악에 유리</a:t>
            </a:r>
            <a:endParaRPr lang="en-US" altLang="ko-KR" sz="1600" b="1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altLang="ko-KR" sz="1600" b="1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rgbClr val="2428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 가능</a:t>
            </a: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2428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1">
            <a:extLst>
              <a:ext uri="{FF2B5EF4-FFF2-40B4-BE49-F238E27FC236}">
                <a16:creationId xmlns:a16="http://schemas.microsoft.com/office/drawing/2014/main" id="{9255DA3B-E567-F98F-F28E-8DFBB7C31951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337570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D426-DA07-0788-89BC-C696E6C2C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C9B16-F4EB-B6B8-A9DD-60E22268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A13A5-3716-9B34-9AA5-F46A83472CDC}"/>
              </a:ext>
            </a:extLst>
          </p:cNvPr>
          <p:cNvSpPr txBox="1"/>
          <p:nvPr/>
        </p:nvSpPr>
        <p:spPr>
          <a:xfrm>
            <a:off x="-78377" y="1208844"/>
            <a:ext cx="3352800" cy="557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How? : </a:t>
            </a:r>
            <a:r>
              <a:rPr lang="ko-KR" altLang="en-US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랜덤워크 </a:t>
            </a:r>
            <a:r>
              <a:rPr lang="en-US" altLang="ko-KR" b="1" dirty="0">
                <a:solidFill>
                  <a:srgbClr val="297FD5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(1/3)</a:t>
            </a:r>
            <a:endParaRPr lang="en-US" altLang="ko-KR" sz="1800" b="1" dirty="0">
              <a:solidFill>
                <a:srgbClr val="297FD5"/>
              </a:solidFill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95D951-8106-F278-0BB0-A938D0E82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68148"/>
              </p:ext>
            </p:extLst>
          </p:nvPr>
        </p:nvGraphicFramePr>
        <p:xfrm>
          <a:off x="1182189" y="1975376"/>
          <a:ext cx="10019212" cy="187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908">
                  <a:extLst>
                    <a:ext uri="{9D8B030D-6E8A-4147-A177-3AD203B41FA5}">
                      <a16:colId xmlns:a16="http://schemas.microsoft.com/office/drawing/2014/main" val="1422950245"/>
                    </a:ext>
                  </a:extLst>
                </a:gridCol>
                <a:gridCol w="3824152">
                  <a:extLst>
                    <a:ext uri="{9D8B030D-6E8A-4147-A177-3AD203B41FA5}">
                      <a16:colId xmlns:a16="http://schemas.microsoft.com/office/drawing/2014/main" val="3224822276"/>
                    </a:ext>
                  </a:extLst>
                </a:gridCol>
                <a:gridCol w="3824152">
                  <a:extLst>
                    <a:ext uri="{9D8B030D-6E8A-4147-A177-3AD203B41FA5}">
                      <a16:colId xmlns:a16="http://schemas.microsoft.com/office/drawing/2014/main" val="21334064"/>
                    </a:ext>
                  </a:extLst>
                </a:gridCol>
              </a:tblGrid>
              <a:tr h="338185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b="1" kern="1200" dirty="0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word2vec</a:t>
                      </a:r>
                      <a:endParaRPr kumimoji="0" lang="ko-KR" altLang="en-US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b="1" kern="1200" dirty="0" err="1">
                          <a:solidFill>
                            <a:srgbClr val="24285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deepwalk</a:t>
                      </a:r>
                      <a:endParaRPr kumimoji="0" lang="ko-KR" altLang="en-US" b="1" kern="1200" dirty="0">
                        <a:solidFill>
                          <a:srgbClr val="24285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10136"/>
                  </a:ext>
                </a:extLst>
              </a:tr>
              <a:tr h="756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순차적인 관계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</a:t>
                      </a:r>
                      <a:b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순차적인 관계를 따르지 않음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79491"/>
                  </a:ext>
                </a:extLst>
              </a:tr>
              <a:tr h="756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슬라이딩 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highlight>
                            <a:srgbClr val="0D0D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랜덤워크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슬라이딩 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072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579AA2-F7CF-33F8-7177-48CD13B77071}"/>
              </a:ext>
            </a:extLst>
          </p:cNvPr>
          <p:cNvSpPr txBox="1"/>
          <p:nvPr/>
        </p:nvSpPr>
        <p:spPr>
          <a:xfrm>
            <a:off x="3274423" y="4271490"/>
            <a:ext cx="6135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b="1" dirty="0">
                <a:solidFill>
                  <a:schemeClr val="bg1"/>
                </a:solidFill>
                <a:effectLst/>
                <a:highlight>
                  <a:srgbClr val="0D0D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랜덤워크 </a:t>
            </a:r>
            <a:r>
              <a:rPr lang="en-US" altLang="ko-KR" b="1" dirty="0">
                <a:solidFill>
                  <a:schemeClr val="bg1"/>
                </a:solidFill>
                <a:effectLst/>
                <a:highlight>
                  <a:srgbClr val="0D0D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(Random Walk)</a:t>
            </a:r>
            <a:r>
              <a:rPr lang="ko-KR" altLang="en-US" b="1" dirty="0">
                <a:solidFill>
                  <a:schemeClr val="bg1"/>
                </a:solidFill>
                <a:effectLst/>
                <a:highlight>
                  <a:srgbClr val="0D0D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chemeClr val="bg1"/>
              </a:solidFill>
              <a:effectLst/>
              <a:highlight>
                <a:srgbClr val="0D0D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FEA90-60D8-4D0D-B15B-ADBD59CEAA58}"/>
              </a:ext>
            </a:extLst>
          </p:cNvPr>
          <p:cNvSpPr txBox="1"/>
          <p:nvPr/>
        </p:nvSpPr>
        <p:spPr>
          <a:xfrm>
            <a:off x="2122714" y="4703717"/>
            <a:ext cx="843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그래프에서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현재 위치에서 무작위로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확률적으로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위치를 선택하며 이동</a:t>
            </a:r>
            <a:endParaRPr lang="en-US" altLang="ko-KR" sz="1400" b="1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제목 11">
            <a:extLst>
              <a:ext uri="{FF2B5EF4-FFF2-40B4-BE49-F238E27FC236}">
                <a16:creationId xmlns:a16="http://schemas.microsoft.com/office/drawing/2014/main" id="{BCE82033-4504-8138-177B-94CAAE02C099}"/>
              </a:ext>
            </a:extLst>
          </p:cNvPr>
          <p:cNvSpPr txBox="1">
            <a:spLocks/>
          </p:cNvSpPr>
          <p:nvPr/>
        </p:nvSpPr>
        <p:spPr>
          <a:xfrm>
            <a:off x="209005" y="502441"/>
            <a:ext cx="11773989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ctr">
              <a:lnSpc>
                <a:spcPct val="200000"/>
              </a:lnSpc>
            </a:pPr>
            <a:r>
              <a:rPr lang="en-US" altLang="ko-KR" sz="2800" b="1" dirty="0"/>
              <a:t>2. Applying Word2Vec to Graph Representation Learning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8BFB85-19DD-E339-6435-B68BED25C73C}"/>
              </a:ext>
            </a:extLst>
          </p:cNvPr>
          <p:cNvGrpSpPr/>
          <p:nvPr/>
        </p:nvGrpSpPr>
        <p:grpSpPr>
          <a:xfrm>
            <a:off x="4072597" y="5376273"/>
            <a:ext cx="1608393" cy="968020"/>
            <a:chOff x="9111117" y="2073516"/>
            <a:chExt cx="1841864" cy="110853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BEF98D-04F7-CCC5-F90B-68AF3FF57792}"/>
                </a:ext>
              </a:extLst>
            </p:cNvPr>
            <p:cNvSpPr/>
            <p:nvPr/>
          </p:nvSpPr>
          <p:spPr>
            <a:xfrm>
              <a:off x="9111117" y="2073516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7572C53-FA95-3C75-564C-2C5400AB41DC}"/>
                </a:ext>
              </a:extLst>
            </p:cNvPr>
            <p:cNvSpPr/>
            <p:nvPr/>
          </p:nvSpPr>
          <p:spPr>
            <a:xfrm>
              <a:off x="9111117" y="2737915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3C0E9A-4F7B-A5B9-93AE-40C89C1EAB52}"/>
                </a:ext>
              </a:extLst>
            </p:cNvPr>
            <p:cNvSpPr/>
            <p:nvPr/>
          </p:nvSpPr>
          <p:spPr>
            <a:xfrm>
              <a:off x="9814335" y="2073516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E8163A8-6497-5DDE-8526-6435CB7E08D3}"/>
                </a:ext>
              </a:extLst>
            </p:cNvPr>
            <p:cNvSpPr/>
            <p:nvPr/>
          </p:nvSpPr>
          <p:spPr>
            <a:xfrm>
              <a:off x="9814335" y="2730304"/>
              <a:ext cx="435428" cy="444137"/>
            </a:xfrm>
            <a:prstGeom prst="ellipse">
              <a:avLst/>
            </a:prstGeom>
            <a:solidFill>
              <a:srgbClr val="0D0DFF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E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CC5B60-A326-BEE3-AA1E-67E78F2E2790}"/>
                </a:ext>
              </a:extLst>
            </p:cNvPr>
            <p:cNvSpPr/>
            <p:nvPr/>
          </p:nvSpPr>
          <p:spPr>
            <a:xfrm>
              <a:off x="10517553" y="2073516"/>
              <a:ext cx="435428" cy="444137"/>
            </a:xfrm>
            <a:prstGeom prst="ellips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j-ea"/>
                  <a:ea typeface="+mj-ea"/>
                </a:rPr>
                <a:t>C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ED7DA79-88BB-43CF-6877-DD98AC86F4C8}"/>
                </a:ext>
              </a:extLst>
            </p:cNvPr>
            <p:cNvCxnSpPr>
              <a:stCxn id="39" idx="6"/>
              <a:endCxn id="41" idx="2"/>
            </p:cNvCxnSpPr>
            <p:nvPr/>
          </p:nvCxnSpPr>
          <p:spPr bwMode="auto">
            <a:xfrm>
              <a:off x="9546545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101ECB-F484-32CE-7117-D3719EF195AB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 bwMode="auto">
            <a:xfrm>
              <a:off x="10249763" y="2295585"/>
              <a:ext cx="26779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B95C5AE-14E4-9D8F-94BC-8B3615EEABC8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 bwMode="auto">
            <a:xfrm>
              <a:off x="10032049" y="2517653"/>
              <a:ext cx="0" cy="21265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009DEED-B752-B2D3-1213-99DD8FC7389A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 bwMode="auto">
            <a:xfrm>
              <a:off x="9328831" y="2517653"/>
              <a:ext cx="0" cy="22026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61D5501-10BF-088C-5C2C-665A9F8BC198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 bwMode="auto">
            <a:xfrm flipV="1">
              <a:off x="9546545" y="2952373"/>
              <a:ext cx="267790" cy="761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4365F7-B398-202E-1C5E-CC2C088EC152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 bwMode="auto">
            <a:xfrm flipH="1">
              <a:off x="9482778" y="2452611"/>
              <a:ext cx="395324" cy="350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EC8D93-807C-B8EE-5447-7E266BAB0947}"/>
              </a:ext>
            </a:extLst>
          </p:cNvPr>
          <p:cNvSpPr txBox="1"/>
          <p:nvPr/>
        </p:nvSpPr>
        <p:spPr>
          <a:xfrm>
            <a:off x="6467821" y="5344468"/>
            <a:ext cx="894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0DFF"/>
                </a:solidFill>
              </a:rPr>
              <a:t>randomly</a:t>
            </a:r>
            <a:endParaRPr lang="ko-KR" altLang="en-US" sz="1200" dirty="0">
              <a:solidFill>
                <a:srgbClr val="0D0DFF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2C2005-636F-13BF-CB6A-A5B0D7706618}"/>
              </a:ext>
            </a:extLst>
          </p:cNvPr>
          <p:cNvSpPr/>
          <p:nvPr/>
        </p:nvSpPr>
        <p:spPr>
          <a:xfrm>
            <a:off x="6264679" y="5619606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BC6CBF-341D-081A-0CCA-FE23017B3225}"/>
              </a:ext>
            </a:extLst>
          </p:cNvPr>
          <p:cNvSpPr txBox="1"/>
          <p:nvPr/>
        </p:nvSpPr>
        <p:spPr>
          <a:xfrm>
            <a:off x="6646167" y="5570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99A7A18-D84A-4DD0-832E-F001A169B417}"/>
              </a:ext>
            </a:extLst>
          </p:cNvPr>
          <p:cNvSpPr/>
          <p:nvPr/>
        </p:nvSpPr>
        <p:spPr>
          <a:xfrm>
            <a:off x="7120687" y="5619606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D6BB0B-CE09-DF9D-4E85-D69B06489D1C}"/>
              </a:ext>
            </a:extLst>
          </p:cNvPr>
          <p:cNvSpPr txBox="1"/>
          <p:nvPr/>
        </p:nvSpPr>
        <p:spPr>
          <a:xfrm>
            <a:off x="7502175" y="5570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77C7392-E88E-7BE2-1D25-24959DBB66CE}"/>
              </a:ext>
            </a:extLst>
          </p:cNvPr>
          <p:cNvSpPr/>
          <p:nvPr/>
        </p:nvSpPr>
        <p:spPr>
          <a:xfrm>
            <a:off x="7967482" y="5619606"/>
            <a:ext cx="406285" cy="319917"/>
          </a:xfrm>
          <a:prstGeom prst="roundRect">
            <a:avLst/>
          </a:prstGeom>
          <a:solidFill>
            <a:srgbClr val="0D0DFF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1380A-24BE-25E3-63DB-59BC85B06EC6}"/>
              </a:ext>
            </a:extLst>
          </p:cNvPr>
          <p:cNvSpPr txBox="1"/>
          <p:nvPr/>
        </p:nvSpPr>
        <p:spPr>
          <a:xfrm>
            <a:off x="7359360" y="5346878"/>
            <a:ext cx="894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0DFF"/>
                </a:solidFill>
              </a:rPr>
              <a:t>randomly</a:t>
            </a:r>
            <a:endParaRPr lang="ko-KR" altLang="en-US" sz="1200" dirty="0">
              <a:solidFill>
                <a:srgbClr val="0D0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2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3468E-EB6D-4506-8BE0-A030875E5735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48174e24-f607-4aa6-9ac3-a9fcbbb9a1ec"/>
    <ds:schemaRef ds:uri="b7baa286-403d-47f5-b66e-f91cf776a04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2844</Words>
  <Application>Microsoft Office PowerPoint</Application>
  <PresentationFormat>와이드스크린</PresentationFormat>
  <Paragraphs>968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Arial Unicode MS</vt:lpstr>
      <vt:lpstr>Malgun Gothic Semilight</vt:lpstr>
      <vt:lpstr>맑은 고딕</vt:lpstr>
      <vt:lpstr>Arial</vt:lpstr>
      <vt:lpstr>Arial Black</vt:lpstr>
      <vt:lpstr>Cambria Math</vt:lpstr>
      <vt:lpstr>Georgia</vt:lpstr>
      <vt:lpstr>Wingdings</vt:lpstr>
      <vt:lpstr>Wingdings 2</vt:lpstr>
      <vt:lpstr>도시</vt:lpstr>
      <vt:lpstr>2025 공통세미나 : PyG(Pytorch Geomeric) ch10,11. deepwalk &amp; node2vec DEEPWALK</vt:lpstr>
      <vt:lpstr>목차</vt:lpstr>
      <vt:lpstr>PowerPoint 프레젠테이션</vt:lpstr>
      <vt:lpstr>PowerPoint 프레젠테이션</vt:lpstr>
      <vt:lpstr>2. Applying Word2Vec to Graph Representation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박유빈</cp:lastModifiedBy>
  <cp:revision>317</cp:revision>
  <cp:lastPrinted>2025-02-18T00:52:05Z</cp:lastPrinted>
  <dcterms:created xsi:type="dcterms:W3CDTF">2022-01-04T01:05:00Z</dcterms:created>
  <dcterms:modified xsi:type="dcterms:W3CDTF">2025-02-18T00:52:38Z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