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340" r:id="rId2"/>
    <p:sldId id="478" r:id="rId3"/>
    <p:sldId id="479" r:id="rId4"/>
    <p:sldId id="481" r:id="rId5"/>
    <p:sldId id="482" r:id="rId6"/>
  </p:sldIdLst>
  <p:sldSz cx="9144000" cy="6858000" type="screen4x3"/>
  <p:notesSz cx="9931400" cy="67945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苏艳" initials="s" lastIdx="1" clrIdx="0">
    <p:extLst>
      <p:ext uri="{19B8F6BF-5375-455C-9EA6-DF929625EA0E}">
        <p15:presenceInfo xmlns:p15="http://schemas.microsoft.com/office/powerpoint/2012/main" userId="苏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CCFF"/>
    <a:srgbClr val="FF6666"/>
    <a:srgbClr val="FFD398"/>
    <a:srgbClr val="92FF4C"/>
    <a:srgbClr val="0000CC"/>
    <a:srgbClr val="A0BEFF"/>
    <a:srgbClr val="8000FF"/>
    <a:srgbClr val="0080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86511" autoAdjust="0"/>
  </p:normalViewPr>
  <p:slideViewPr>
    <p:cSldViewPr>
      <p:cViewPr varScale="1">
        <p:scale>
          <a:sx n="84" d="100"/>
          <a:sy n="84" d="100"/>
        </p:scale>
        <p:origin x="372" y="4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046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5497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D0177-7784-4F0F-A88C-D530EEBA9506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5497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515D-744E-4EF2-B596-EEA39DB346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3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A8EB5-897D-4909-A55E-9A18272B5EB1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49313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6BFB-8F27-4B71-8543-BD99456E37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4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87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0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4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8288"/>
            <a:ext cx="91440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333375"/>
            <a:ext cx="2314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6237288"/>
            <a:ext cx="2635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6518275" y="6159500"/>
            <a:ext cx="2374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mtClean="0">
                <a:solidFill>
                  <a:srgbClr val="FFFFFF"/>
                </a:solidFill>
              </a:rPr>
              <a:t>http://</a:t>
            </a:r>
            <a:r>
              <a:rPr lang="en-US" altLang="zh-CN" dirty="0" smtClean="0">
                <a:solidFill>
                  <a:srgbClr val="FFFFFF"/>
                </a:solidFill>
              </a:rPr>
              <a:t>www.wjrcb.com</a:t>
            </a: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五边形 4"/>
          <p:cNvSpPr/>
          <p:nvPr userDrawn="1"/>
        </p:nvSpPr>
        <p:spPr>
          <a:xfrm>
            <a:off x="0" y="0"/>
            <a:ext cx="5286380" cy="714356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77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53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2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38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19939D-AEF0-46C8-8AAC-970D0CF53D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" name="Rectangle 3" descr="PPT-04-02"/>
          <p:cNvSpPr>
            <a:spLocks noGrp="1" noChangeAspect="1" noChangeArrowheads="1"/>
          </p:cNvSpPr>
          <p:nvPr isPhoto="1" userDrawn="1"/>
        </p:nvSpPr>
        <p:spPr bwMode="auto">
          <a:xfrm>
            <a:off x="4795" y="0"/>
            <a:ext cx="9139237" cy="6858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071934" y="6453336"/>
            <a:ext cx="388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fld id="{D33572AF-6061-40C7-80EE-42560852ADF5}" type="slidenum"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pPr eaLnBrk="1" hangingPunct="1">
                <a:buFontTx/>
                <a:buNone/>
                <a:defRPr/>
              </a:pPr>
              <a:t>‹#›</a:t>
            </a:fld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4776" y="142852"/>
            <a:ext cx="4105176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角色一、前台营销人员</a:t>
            </a:r>
            <a:endParaRPr lang="en-US" altLang="zh-CN" sz="20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3825068" y="3387260"/>
            <a:ext cx="1296144" cy="401511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点击当</a:t>
            </a:r>
            <a:r>
              <a:rPr kumimoji="1" lang="zh-CN" altLang="en-US" sz="1100" dirty="0"/>
              <a:t>年</a:t>
            </a:r>
            <a:r>
              <a:rPr kumimoji="1" lang="zh-CN" altLang="en-US" sz="1100" dirty="0" smtClean="0"/>
              <a:t>绩效查看完成进度</a:t>
            </a:r>
            <a:endParaRPr kumimoji="1" lang="zh-CN" altLang="en-US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9" y="908718"/>
            <a:ext cx="2786967" cy="5040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8719"/>
            <a:ext cx="2539491" cy="49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4776" y="142852"/>
            <a:ext cx="4537224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角色一、前台营销人员</a:t>
            </a:r>
            <a:endParaRPr lang="en-US" altLang="zh-CN" sz="200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9" name="文本框 103"/>
          <p:cNvSpPr txBox="1">
            <a:spLocks noChangeArrowheads="1"/>
          </p:cNvSpPr>
          <p:nvPr/>
        </p:nvSpPr>
        <p:spPr bwMode="auto">
          <a:xfrm>
            <a:off x="2954156" y="4183880"/>
            <a:ext cx="4630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4424971" y="4835131"/>
            <a:ext cx="1155140" cy="401511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prstClr val="white"/>
                </a:solidFill>
              </a:rPr>
              <a:t>点击绩效合约</a:t>
            </a:r>
            <a:endParaRPr kumimoji="1"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01807" y="1750464"/>
            <a:ext cx="1080120" cy="401511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历史绩效</a:t>
            </a:r>
            <a:endParaRPr kumimoji="1" lang="zh-CN" altLang="en-US" sz="1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772503"/>
            <a:ext cx="3054643" cy="54331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52" y="419662"/>
            <a:ext cx="2919032" cy="58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4776" y="142852"/>
            <a:ext cx="453722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角色二、支行行长</a:t>
            </a:r>
            <a:endParaRPr lang="en-US" altLang="zh-CN" sz="200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3779912" y="2996953"/>
            <a:ext cx="1584175" cy="51638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prstClr val="white"/>
                </a:solidFill>
              </a:rPr>
              <a:t>查看支行公司</a:t>
            </a:r>
            <a:r>
              <a:rPr kumimoji="1" lang="en-US" altLang="zh-CN" sz="1100" dirty="0" smtClean="0">
                <a:solidFill>
                  <a:prstClr val="white"/>
                </a:solidFill>
              </a:rPr>
              <a:t>/</a:t>
            </a:r>
            <a:r>
              <a:rPr kumimoji="1" lang="zh-CN" altLang="en-US" sz="1100" dirty="0" smtClean="0">
                <a:solidFill>
                  <a:prstClr val="white"/>
                </a:solidFill>
              </a:rPr>
              <a:t>零售条线人员绩效</a:t>
            </a:r>
            <a:endParaRPr kumimoji="1" lang="zh-CN" altLang="en-US" sz="11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04241"/>
            <a:ext cx="3096344" cy="5618186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7380312" y="322658"/>
            <a:ext cx="1296144" cy="40582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可跳转到员工的绩效页面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7" y="836712"/>
            <a:ext cx="3230125" cy="51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4776" y="142852"/>
            <a:ext cx="4537224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角色三、行领导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条线领导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方案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1)</a:t>
            </a:r>
          </a:p>
        </p:txBody>
      </p:sp>
      <p:sp>
        <p:nvSpPr>
          <p:cNvPr id="20" name="五边形 19"/>
          <p:cNvSpPr/>
          <p:nvPr/>
        </p:nvSpPr>
        <p:spPr>
          <a:xfrm>
            <a:off x="3509938" y="3071753"/>
            <a:ext cx="1455385" cy="401511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prstClr val="white"/>
                </a:solidFill>
              </a:rPr>
              <a:t>查询各机构绩效合约完成情况</a:t>
            </a:r>
            <a:endParaRPr kumimoji="1" lang="zh-CN" altLang="en-US" sz="1100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14" y="740030"/>
            <a:ext cx="3036696" cy="5509957"/>
          </a:xfrm>
          <a:prstGeom prst="rect">
            <a:avLst/>
          </a:prstGeom>
        </p:spPr>
      </p:pic>
      <p:sp>
        <p:nvSpPr>
          <p:cNvPr id="2" name="线形标注 1 1"/>
          <p:cNvSpPr/>
          <p:nvPr/>
        </p:nvSpPr>
        <p:spPr>
          <a:xfrm>
            <a:off x="7236296" y="334202"/>
            <a:ext cx="1296144" cy="40582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跳转到支行行长绩效页面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1" y="903437"/>
            <a:ext cx="2973032" cy="51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4776" y="142852"/>
            <a:ext cx="4537224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角色三、行领导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条线领导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方案</a:t>
            </a:r>
            <a:r>
              <a:rPr lang="en-US" altLang="zh-CN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</a:p>
        </p:txBody>
      </p:sp>
      <p:sp>
        <p:nvSpPr>
          <p:cNvPr id="20" name="五边形 19"/>
          <p:cNvSpPr/>
          <p:nvPr/>
        </p:nvSpPr>
        <p:spPr>
          <a:xfrm>
            <a:off x="3609605" y="3069301"/>
            <a:ext cx="1455385" cy="401511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prstClr val="white"/>
                </a:solidFill>
              </a:rPr>
              <a:t>查询各机构绩效合约完成情况</a:t>
            </a:r>
            <a:endParaRPr kumimoji="1" lang="zh-CN" altLang="en-US" sz="1100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14" y="740030"/>
            <a:ext cx="3036696" cy="5509957"/>
          </a:xfrm>
          <a:prstGeom prst="rect">
            <a:avLst/>
          </a:prstGeom>
        </p:spPr>
      </p:pic>
      <p:sp>
        <p:nvSpPr>
          <p:cNvPr id="2" name="线形标注 1 1"/>
          <p:cNvSpPr/>
          <p:nvPr/>
        </p:nvSpPr>
        <p:spPr>
          <a:xfrm>
            <a:off x="7236296" y="334202"/>
            <a:ext cx="1296144" cy="40582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跳转到支行行长绩效页面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0" y="774279"/>
            <a:ext cx="3254672" cy="54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JRCB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38F5ACB-3918-4466-AE5C-6144729458EA}" vid="{63253DC6-AE03-4555-9BAA-816520C0D1B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13996</TotalTime>
  <Pages>0</Pages>
  <Words>101</Words>
  <Characters>0</Characters>
  <Application>Microsoft Office PowerPoint</Application>
  <DocSecurity>0</DocSecurity>
  <PresentationFormat>全屏显示(4:3)</PresentationFormat>
  <Lines>0</Lines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WJRCB_IT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数据管理工作汇报</dc:title>
  <dc:creator>徐乾坤</dc:creator>
  <cp:lastModifiedBy>苏艳</cp:lastModifiedBy>
  <cp:revision>945</cp:revision>
  <cp:lastPrinted>2016-01-21T01:53:20Z</cp:lastPrinted>
  <dcterms:created xsi:type="dcterms:W3CDTF">2015-08-18T09:25:16Z</dcterms:created>
  <dcterms:modified xsi:type="dcterms:W3CDTF">2018-11-16T08:30:25Z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