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8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159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dirty="0" err="1"/>
              <a:t>Molnaco</a:t>
            </a:r>
            <a:r>
              <a:rPr lang="en-AU" sz="1070" dirty="0"/>
              <a:t> Mining is an iron ore mining company that has invested heavily into operating technology like the ore-crushers to maximize its production of iron ore. Due to the recent drop in market prices, the company is facing a decline in its profitability. The management team is aiming to reduce its operating cost by at least 20% in order to remain profitable in this unhealthy market.  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The new operational system will be improved and successfully reduce the expense by at least 20%,  bringing back the profitability of the company.</a:t>
            </a:r>
            <a:endParaRPr sz="107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The reduction in operating cost will solely be applied to cutting the maintenance of </a:t>
            </a:r>
            <a:r>
              <a:rPr lang="en-AU" sz="1071" dirty="0"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core crushers, and not on other aspects of the operation.  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sz="1070" dirty="0"/>
              <a:t>R</a:t>
            </a:r>
            <a:r>
              <a:rPr lang="en-AU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esistance from reliability engineering team for cutting under the OEM limit. 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Unable to improve Ore </a:t>
            </a:r>
            <a:r>
              <a:rPr lang="en-US" sz="1070" dirty="0"/>
              <a:t>C</a:t>
            </a:r>
            <a:r>
              <a:rPr lang="en-US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rusher </a:t>
            </a:r>
            <a:r>
              <a:rPr lang="en-US" sz="1070" dirty="0"/>
              <a:t>S</a:t>
            </a:r>
            <a:r>
              <a:rPr lang="en-US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ystem or location of mining that may have contributed to the wear and tear of ore-crushers.</a:t>
            </a: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Historian </a:t>
            </a:r>
            <a:r>
              <a:rPr lang="en-AU" sz="1070" dirty="0"/>
              <a:t>– contains data on quantity of iron ores processed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Ellipse &amp; SAP – contains data on old and up-to-date work order 	  requests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dirty="0"/>
              <a:t>T3000 DCS – raw data on the conditions of the ore being crushed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Ore Crusher System – includes the outline of Ore Crusher System 	            for individual ore crusher models.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7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Chanel Adams – Reliability Engineer</a:t>
            </a:r>
            <a:endParaRPr lang="en-AU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Jonas Richards – Asset Integrity Manager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Bruce Banner – Maintenance SME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Jane </a:t>
            </a:r>
            <a:r>
              <a:rPr lang="en-AU" sz="1071" dirty="0" err="1"/>
              <a:t>Steere</a:t>
            </a:r>
            <a:r>
              <a:rPr lang="en-AU" sz="1071" dirty="0"/>
              <a:t> – Principal Maintenance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Fargo Williams – Change Manager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Tara Starr – Maintenance SME</a:t>
            </a:r>
            <a:endParaRPr lang="en-AU" sz="1071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How can </a:t>
            </a:r>
            <a:r>
              <a:rPr lang="en-AU" b="1" dirty="0" err="1"/>
              <a:t>Molnaco</a:t>
            </a:r>
            <a:r>
              <a:rPr lang="en-AU" b="1" dirty="0"/>
              <a:t> Mining reduce its annual ore crusher maintenance expenses by at least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 20% through stabilizing its machinery and operational improvement? 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603</Words>
  <Application>Microsoft Office PowerPoint</Application>
  <PresentationFormat>On-screen Show (4:3)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Quattrocento Sans</vt:lpstr>
      <vt:lpstr>Arial</vt:lpstr>
      <vt:lpstr>Calibri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Bruce Liu</cp:lastModifiedBy>
  <cp:revision>18</cp:revision>
  <dcterms:modified xsi:type="dcterms:W3CDTF">2021-03-07T19:38:08Z</dcterms:modified>
</cp:coreProperties>
</file>