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108"/>
      </p:cViewPr>
      <p:guideLst>
        <p:guide orient="horz" pos="2160"/>
        <p:guide pos="2880"/>
      </p:guideLst>
    </p:cSldViewPr>
  </p:slideViewPr>
  <p:notesTextViewPr>
    <p:cViewPr>
      <p:scale>
        <a:sx n="1" d="1"/>
        <a:sy n="1" d="1"/>
      </p:scale>
      <p:origin x="0" y="-6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Nordic Sensor Company is a manufacturing company in the </a:t>
            </a:r>
            <a:r>
              <a:rPr lang="en-AU" sz="1070" dirty="0" err="1"/>
              <a:t>loT</a:t>
            </a:r>
            <a:r>
              <a:rPr lang="en-AU" sz="1070" dirty="0"/>
              <a:t> sensor space focusing on energy consumption and production. During the pre-ship testing of its newest energy tracking sensor, there was an increase of failure rate from 1-2% to 15%. Given that the company already took on massive orders for this product, NSC would like to address the causes of these failures immediately and reduce the failure rate back to its acceptable range.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Successfully identify possible cause of failure and reduce the failure rate to below 5% as soon as possible.</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dirty="0"/>
              <a:t>Analysis</a:t>
            </a:r>
            <a:r>
              <a:rPr lang="en-US" sz="1050" b="0" i="0" u="none" strike="noStrike" cap="none" dirty="0">
                <a:solidFill>
                  <a:srgbClr val="000000"/>
                </a:solidFill>
                <a:latin typeface="Arial"/>
                <a:ea typeface="Arial"/>
                <a:cs typeface="Arial"/>
                <a:sym typeface="Arial"/>
              </a:rPr>
              <a:t> of the cause of failure will only focus on the production process of manufacturers and parts suppliers, and not on the design of the production model.  </a:t>
            </a:r>
            <a:endParaRPr sz="105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US" sz="1070" dirty="0"/>
              <a:t>Data that only covers manufacturing dates going back to two quarters ago when the possible cause of failure could have been implemented before that.</a:t>
            </a:r>
          </a:p>
          <a:p>
            <a:pPr marL="171450" marR="0" lvl="0" indent="-171450" algn="l" rtl="0">
              <a:lnSpc>
                <a:spcPct val="100000"/>
              </a:lnSpc>
              <a:spcBef>
                <a:spcPts val="0"/>
              </a:spcBef>
              <a:spcAft>
                <a:spcPts val="0"/>
              </a:spcAft>
              <a:buFontTx/>
              <a:buChar char="-"/>
            </a:pPr>
            <a:r>
              <a:rPr lang="en-US" sz="1070" dirty="0"/>
              <a:t>Due to its urgency, only analysis with a short time window will be applicable</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Cert – Data </a:t>
            </a:r>
            <a:r>
              <a:rPr lang="en-AU" sz="1070"/>
              <a:t>on manufacturers, </a:t>
            </a:r>
            <a:r>
              <a:rPr lang="en-AU" sz="1070" dirty="0"/>
              <a:t>parts supplier, and testing result dating </a:t>
            </a:r>
            <a:r>
              <a:rPr lang="en-AU" sz="1070"/>
              <a:t>back to 2 </a:t>
            </a:r>
            <a:r>
              <a:rPr lang="en-AU" sz="1070" dirty="0"/>
              <a:t>quarters ago for each </a:t>
            </a:r>
            <a:r>
              <a:rPr lang="en-AU" sz="1070" dirty="0" err="1"/>
              <a:t>InSense</a:t>
            </a:r>
            <a:r>
              <a:rPr lang="en-AU" sz="1070" dirty="0"/>
              <a:t> sensor.</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dirty="0">
                <a:solidFill>
                  <a:srgbClr val="000000"/>
                </a:solidFill>
                <a:latin typeface="Arial"/>
                <a:ea typeface="Arial"/>
                <a:cs typeface="Arial"/>
                <a:sym typeface="Arial"/>
              </a:rPr>
              <a:t>James Hank – CEO	       Jessica Jones – QA/QC Engineer </a:t>
            </a:r>
          </a:p>
          <a:p>
            <a:pPr marL="0" marR="0" lvl="0" indent="0" algn="l" rtl="0">
              <a:lnSpc>
                <a:spcPct val="100000"/>
              </a:lnSpc>
              <a:spcBef>
                <a:spcPts val="0"/>
              </a:spcBef>
              <a:spcAft>
                <a:spcPts val="0"/>
              </a:spcAft>
              <a:buNone/>
            </a:pPr>
            <a:r>
              <a:rPr lang="en-US" sz="900" dirty="0"/>
              <a:t>Otto Evans – </a:t>
            </a:r>
            <a:r>
              <a:rPr lang="en-US" sz="900" dirty="0" err="1"/>
              <a:t>InSense</a:t>
            </a:r>
            <a:r>
              <a:rPr lang="en-US" sz="900" dirty="0"/>
              <a:t> President</a:t>
            </a:r>
          </a:p>
          <a:p>
            <a:pPr marL="0" marR="0" lvl="0" indent="0" algn="l" rtl="0">
              <a:lnSpc>
                <a:spcPct val="100000"/>
              </a:lnSpc>
              <a:spcBef>
                <a:spcPts val="0"/>
              </a:spcBef>
              <a:spcAft>
                <a:spcPts val="0"/>
              </a:spcAft>
              <a:buNone/>
            </a:pPr>
            <a:r>
              <a:rPr lang="en-US" sz="900" b="0" i="0" u="none" strike="noStrike" cap="none" dirty="0">
                <a:solidFill>
                  <a:srgbClr val="000000"/>
                </a:solidFill>
                <a:latin typeface="Arial"/>
                <a:ea typeface="Arial"/>
                <a:cs typeface="Arial"/>
                <a:sym typeface="Arial"/>
              </a:rPr>
              <a:t>Tony Abraham – </a:t>
            </a:r>
            <a:r>
              <a:rPr lang="en-US" sz="900" b="0" i="0" u="none" strike="noStrike" cap="none" dirty="0" err="1">
                <a:solidFill>
                  <a:srgbClr val="000000"/>
                </a:solidFill>
                <a:latin typeface="Arial"/>
                <a:ea typeface="Arial"/>
                <a:cs typeface="Arial"/>
                <a:sym typeface="Arial"/>
              </a:rPr>
              <a:t>InSense</a:t>
            </a:r>
            <a:r>
              <a:rPr lang="en-US" sz="900" b="0" i="0" u="none" strike="noStrike" cap="none" dirty="0">
                <a:solidFill>
                  <a:srgbClr val="000000"/>
                </a:solidFill>
                <a:latin typeface="Arial"/>
                <a:ea typeface="Arial"/>
                <a:cs typeface="Arial"/>
                <a:sym typeface="Arial"/>
              </a:rPr>
              <a:t> VP</a:t>
            </a:r>
          </a:p>
          <a:p>
            <a:pPr marL="0" marR="0" lvl="0" indent="0" algn="l" rtl="0">
              <a:lnSpc>
                <a:spcPct val="100000"/>
              </a:lnSpc>
              <a:spcBef>
                <a:spcPts val="0"/>
              </a:spcBef>
              <a:spcAft>
                <a:spcPts val="0"/>
              </a:spcAft>
              <a:buNone/>
            </a:pPr>
            <a:r>
              <a:rPr lang="en-US" sz="900" dirty="0"/>
              <a:t>Bernard Ong – CTO</a:t>
            </a:r>
          </a:p>
          <a:p>
            <a:pPr marL="0" marR="0" lvl="0" indent="0" algn="l" rtl="0">
              <a:lnSpc>
                <a:spcPct val="100000"/>
              </a:lnSpc>
              <a:spcBef>
                <a:spcPts val="0"/>
              </a:spcBef>
              <a:spcAft>
                <a:spcPts val="0"/>
              </a:spcAft>
              <a:buNone/>
            </a:pPr>
            <a:r>
              <a:rPr lang="en-US" sz="900" b="0" i="0" u="none" strike="noStrike" cap="none" dirty="0">
                <a:solidFill>
                  <a:srgbClr val="000000"/>
                </a:solidFill>
                <a:latin typeface="Arial"/>
                <a:ea typeface="Arial"/>
                <a:cs typeface="Arial"/>
                <a:sym typeface="Arial"/>
              </a:rPr>
              <a:t>Karen Chu – </a:t>
            </a:r>
            <a:r>
              <a:rPr lang="en-US" sz="900" b="0" i="0" u="none" strike="noStrike" cap="none" dirty="0" err="1">
                <a:solidFill>
                  <a:srgbClr val="000000"/>
                </a:solidFill>
                <a:latin typeface="Arial"/>
                <a:ea typeface="Arial"/>
                <a:cs typeface="Arial"/>
                <a:sym typeface="Arial"/>
              </a:rPr>
              <a:t>LithBat</a:t>
            </a:r>
            <a:r>
              <a:rPr lang="en-US" sz="900" b="0" i="0" u="none" strike="noStrike" cap="none" dirty="0">
                <a:solidFill>
                  <a:srgbClr val="000000"/>
                </a:solidFill>
                <a:latin typeface="Arial"/>
                <a:ea typeface="Arial"/>
                <a:cs typeface="Arial"/>
                <a:sym typeface="Arial"/>
              </a:rPr>
              <a:t> President	       Anna Landis – </a:t>
            </a:r>
            <a:r>
              <a:rPr lang="en-US" sz="900" b="0" i="0" u="none" strike="noStrike" cap="none" dirty="0" err="1">
                <a:solidFill>
                  <a:srgbClr val="000000"/>
                </a:solidFill>
                <a:latin typeface="Arial"/>
                <a:ea typeface="Arial"/>
                <a:cs typeface="Arial"/>
                <a:sym typeface="Arial"/>
              </a:rPr>
              <a:t>LithBat</a:t>
            </a:r>
            <a:r>
              <a:rPr lang="en-US" sz="900" b="0" i="0" u="none" strike="noStrike" cap="none" dirty="0">
                <a:solidFill>
                  <a:srgbClr val="000000"/>
                </a:solidFill>
                <a:latin typeface="Arial"/>
                <a:ea typeface="Arial"/>
                <a:cs typeface="Arial"/>
                <a:sym typeface="Arial"/>
              </a:rPr>
              <a:t> VP</a:t>
            </a:r>
          </a:p>
          <a:p>
            <a:pPr marL="0" marR="0" lvl="0" indent="0" algn="l" rtl="0">
              <a:lnSpc>
                <a:spcPct val="100000"/>
              </a:lnSpc>
              <a:spcBef>
                <a:spcPts val="0"/>
              </a:spcBef>
              <a:spcAft>
                <a:spcPts val="0"/>
              </a:spcAft>
              <a:buNone/>
            </a:pPr>
            <a:r>
              <a:rPr lang="en-US" sz="900" dirty="0"/>
              <a:t>Vince </a:t>
            </a:r>
            <a:r>
              <a:rPr lang="en-US" sz="900" dirty="0" err="1"/>
              <a:t>Maccano</a:t>
            </a:r>
            <a:r>
              <a:rPr lang="en-US" sz="900" dirty="0"/>
              <a:t> – Head of Data Science</a:t>
            </a:r>
          </a:p>
          <a:p>
            <a:pPr marL="0" marR="0" lvl="0" indent="0" algn="l" rtl="0">
              <a:lnSpc>
                <a:spcPct val="100000"/>
              </a:lnSpc>
              <a:spcBef>
                <a:spcPts val="0"/>
              </a:spcBef>
              <a:spcAft>
                <a:spcPts val="0"/>
              </a:spcAft>
              <a:buNone/>
            </a:pPr>
            <a:r>
              <a:rPr lang="en-US" sz="900" b="0" i="0" u="none" strike="noStrike" cap="none" dirty="0">
                <a:solidFill>
                  <a:srgbClr val="000000"/>
                </a:solidFill>
                <a:latin typeface="Arial"/>
                <a:ea typeface="Arial"/>
                <a:cs typeface="Arial"/>
                <a:sym typeface="Arial"/>
              </a:rPr>
              <a:t>Shane Buchholz – Head </a:t>
            </a:r>
            <a:r>
              <a:rPr lang="en-US" sz="900" dirty="0"/>
              <a:t>Engineer</a:t>
            </a:r>
          </a:p>
          <a:p>
            <a:pPr marL="0" marR="0" lvl="0" indent="0" algn="l" rtl="0">
              <a:lnSpc>
                <a:spcPct val="100000"/>
              </a:lnSpc>
              <a:spcBef>
                <a:spcPts val="0"/>
              </a:spcBef>
              <a:spcAft>
                <a:spcPts val="0"/>
              </a:spcAft>
              <a:buNone/>
            </a:pPr>
            <a:r>
              <a:rPr lang="en-US" sz="900" b="0" i="0" u="none" strike="noStrike" cap="none" dirty="0">
                <a:solidFill>
                  <a:srgbClr val="000000"/>
                </a:solidFill>
                <a:latin typeface="Arial"/>
                <a:ea typeface="Arial"/>
                <a:cs typeface="Arial"/>
                <a:sym typeface="Arial"/>
              </a:rPr>
              <a:t>Gary </a:t>
            </a:r>
            <a:r>
              <a:rPr lang="en-US" sz="900" b="0" i="0" u="none" strike="noStrike" cap="none" dirty="0" err="1">
                <a:solidFill>
                  <a:srgbClr val="000000"/>
                </a:solidFill>
                <a:latin typeface="Arial"/>
                <a:ea typeface="Arial"/>
                <a:cs typeface="Arial"/>
                <a:sym typeface="Arial"/>
              </a:rPr>
              <a:t>Neumont</a:t>
            </a:r>
            <a:r>
              <a:rPr lang="en-US" sz="900" b="0" i="0" u="none" strike="noStrike" cap="none" dirty="0">
                <a:solidFill>
                  <a:srgbClr val="000000"/>
                </a:solidFill>
                <a:latin typeface="Arial"/>
                <a:ea typeface="Arial"/>
                <a:cs typeface="Arial"/>
                <a:sym typeface="Arial"/>
              </a:rPr>
              <a:t> – Head of Manufacturing </a:t>
            </a:r>
            <a:endParaRPr sz="9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opportunities exist for NSC to reduce their sensor production failure rate to below 5%</a:t>
            </a:r>
          </a:p>
          <a:p>
            <a:pPr marL="0" marR="0" lvl="0" indent="0" algn="l" rtl="0">
              <a:lnSpc>
                <a:spcPct val="100000"/>
              </a:lnSpc>
              <a:spcBef>
                <a:spcPts val="0"/>
              </a:spcBef>
              <a:spcAft>
                <a:spcPts val="0"/>
              </a:spcAft>
              <a:buClr>
                <a:srgbClr val="000000"/>
              </a:buClr>
              <a:buSzPts val="1400"/>
              <a:buFont typeface="Arial"/>
              <a:buNone/>
            </a:pPr>
            <a:r>
              <a:rPr lang="en-AU" b="1" dirty="0"/>
              <a:t> as soon as possible through improving their manufacturing systems or specific factory production?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612</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Bruce Liu</cp:lastModifiedBy>
  <cp:revision>8</cp:revision>
  <dcterms:modified xsi:type="dcterms:W3CDTF">2021-03-08T18:40:34Z</dcterms:modified>
</cp:coreProperties>
</file>