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951C-F91E-4D73-93A3-44B97039F887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A92-07C9-4FF8-8678-C10424FB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4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951C-F91E-4D73-93A3-44B97039F887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A92-07C9-4FF8-8678-C10424FB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951C-F91E-4D73-93A3-44B97039F887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A92-07C9-4FF8-8678-C10424FB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951C-F91E-4D73-93A3-44B97039F887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A92-07C9-4FF8-8678-C10424FB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951C-F91E-4D73-93A3-44B97039F887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A92-07C9-4FF8-8678-C10424FB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951C-F91E-4D73-93A3-44B97039F887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A92-07C9-4FF8-8678-C10424FB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5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951C-F91E-4D73-93A3-44B97039F887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A92-07C9-4FF8-8678-C10424FB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1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951C-F91E-4D73-93A3-44B97039F887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A92-07C9-4FF8-8678-C10424FB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951C-F91E-4D73-93A3-44B97039F887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A92-07C9-4FF8-8678-C10424FB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6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951C-F91E-4D73-93A3-44B97039F887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A92-07C9-4FF8-8678-C10424FB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9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951C-F91E-4D73-93A3-44B97039F887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1A92-07C9-4FF8-8678-C10424FB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3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0951C-F91E-4D73-93A3-44B97039F887}" type="datetimeFigureOut">
              <a:rPr lang="en-US" smtClean="0"/>
              <a:t>12/28/2016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B1A92-07C9-4FF8-8678-C10424FB8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5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5425" y="83507"/>
            <a:ext cx="966802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将文件复制到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盘根目录，解</a:t>
            </a:r>
            <a:r>
              <a:rPr lang="zh-CN" altLang="en-US" dirty="0" smtClean="0"/>
              <a:t>压，删除</a:t>
            </a:r>
            <a:r>
              <a:rPr lang="en-US" altLang="zh-CN" dirty="0" smtClean="0"/>
              <a:t>.zip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将待分析的</a:t>
            </a:r>
            <a:r>
              <a:rPr lang="en-US" altLang="zh-CN" dirty="0" smtClean="0"/>
              <a:t>excel</a:t>
            </a:r>
            <a:r>
              <a:rPr lang="zh-CN" altLang="en-US" dirty="0"/>
              <a:t>所</a:t>
            </a:r>
            <a:r>
              <a:rPr lang="zh-CN" altLang="en-US" dirty="0" smtClean="0"/>
              <a:t>在文件夹路径复制到</a:t>
            </a:r>
            <a:r>
              <a:rPr lang="en-US" altLang="zh-CN" dirty="0" smtClean="0"/>
              <a:t>input_path.txt</a:t>
            </a:r>
            <a:r>
              <a:rPr lang="zh-CN" altLang="en-US" dirty="0" smtClean="0"/>
              <a:t>中，注意路径中不能有空格， 如果有空格需要将文件夹重命名，用</a:t>
            </a:r>
            <a:r>
              <a:rPr lang="zh-CN" altLang="en-US" dirty="0"/>
              <a:t>下划</a:t>
            </a:r>
            <a:r>
              <a:rPr lang="zh-CN" altLang="en-US" dirty="0" smtClean="0"/>
              <a:t>线替代空格，例如：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运行</a:t>
            </a:r>
            <a:r>
              <a:rPr lang="en-US" altLang="zh-CN" dirty="0" smtClean="0"/>
              <a:t>CF_data.exe</a:t>
            </a:r>
            <a:r>
              <a:rPr lang="zh-CN" altLang="en-US" dirty="0" smtClean="0"/>
              <a:t>，等待其自动关</a:t>
            </a:r>
            <a:r>
              <a:rPr lang="zh-CN" altLang="en-US" dirty="0" smtClean="0"/>
              <a:t>闭</a:t>
            </a:r>
            <a:r>
              <a:rPr lang="zh-CN" altLang="en-US" dirty="0" smtClean="0"/>
              <a:t>，运行的有点慢，要稍等几十秒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07" y="508016"/>
            <a:ext cx="6067425" cy="1571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7" y="3217062"/>
            <a:ext cx="7743825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07" y="4646208"/>
            <a:ext cx="63722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1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53" y="994722"/>
            <a:ext cx="4063284" cy="25889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31666" y="810056"/>
            <a:ext cx="3197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打开文件 </a:t>
            </a:r>
            <a:r>
              <a:rPr lang="en-US" altLang="zh-CN" dirty="0" smtClean="0"/>
              <a:t>CF_data.csv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7455" y="3990109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进行分析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375" y="4519966"/>
            <a:ext cx="6457518" cy="17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5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118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缪蛟Bruce</dc:creator>
  <cp:lastModifiedBy>缪蛟Bruce</cp:lastModifiedBy>
  <cp:revision>3</cp:revision>
  <dcterms:created xsi:type="dcterms:W3CDTF">2016-12-28T04:15:21Z</dcterms:created>
  <dcterms:modified xsi:type="dcterms:W3CDTF">2016-12-28T04:34:47Z</dcterms:modified>
</cp:coreProperties>
</file>