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18"/>
  </p:notesMasterIdLst>
  <p:handoutMasterIdLst>
    <p:handoutMasterId r:id="rId19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66" autoAdjust="0"/>
  </p:normalViewPr>
  <p:slideViewPr>
    <p:cSldViewPr snapToGrid="0">
      <p:cViewPr varScale="1">
        <p:scale>
          <a:sx n="89" d="100"/>
          <a:sy n="89" d="100"/>
        </p:scale>
        <p:origin x="5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Braid: One Year In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last </a:t>
            </a:r>
            <a:r>
              <a:rPr lang="fr-FR" dirty="0" err="1"/>
              <a:t>year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5400" i="1" dirty="0"/>
              <a:t>Braid: a Post-PowerShell Shell</a:t>
            </a:r>
          </a:p>
          <a:p>
            <a:pPr lvl="1"/>
            <a:r>
              <a:rPr lang="en-US" dirty="0"/>
              <a:t>An Experiment in Shell Language Experiences</a:t>
            </a:r>
          </a:p>
          <a:p>
            <a:r>
              <a:rPr lang="en-US" dirty="0"/>
              <a:t>A new shell language that builds on the themes pioneered by PowerShell</a:t>
            </a:r>
          </a:p>
          <a:p>
            <a:pPr lvl="1"/>
            <a:r>
              <a:rPr lang="en-US" dirty="0"/>
              <a:t>Object-oriented pipelines</a:t>
            </a:r>
          </a:p>
          <a:p>
            <a:pPr lvl="1"/>
            <a:r>
              <a:rPr lang="en-US" dirty="0"/>
              <a:t>“real” 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Braid: One Year In</vt:lpstr>
      <vt:lpstr>Many thanks to our sponsors:</vt:lpstr>
      <vt:lpstr>Bruce Payette</vt:lpstr>
      <vt:lpstr>From last year…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2024-06-18T01:09:38Z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