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95" r:id="rId5"/>
    <p:sldMasterId id="2147483684" r:id="rId6"/>
  </p:sldMasterIdLst>
  <p:notesMasterIdLst>
    <p:notesMasterId r:id="rId26"/>
  </p:notesMasterIdLst>
  <p:handoutMasterIdLst>
    <p:handoutMasterId r:id="rId27"/>
  </p:handoutMasterIdLst>
  <p:sldIdLst>
    <p:sldId id="259" r:id="rId7"/>
    <p:sldId id="261" r:id="rId8"/>
    <p:sldId id="267" r:id="rId9"/>
    <p:sldId id="260" r:id="rId10"/>
    <p:sldId id="268" r:id="rId11"/>
    <p:sldId id="280" r:id="rId12"/>
    <p:sldId id="281" r:id="rId13"/>
    <p:sldId id="264" r:id="rId14"/>
    <p:sldId id="275" r:id="rId15"/>
    <p:sldId id="269" r:id="rId16"/>
    <p:sldId id="270" r:id="rId17"/>
    <p:sldId id="271" r:id="rId18"/>
    <p:sldId id="273" r:id="rId19"/>
    <p:sldId id="272" r:id="rId20"/>
    <p:sldId id="274" r:id="rId21"/>
    <p:sldId id="277" r:id="rId22"/>
    <p:sldId id="278" r:id="rId23"/>
    <p:sldId id="279" r:id="rId24"/>
    <p:sldId id="26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2B46"/>
    <a:srgbClr val="346297"/>
    <a:srgbClr val="FFFFFF"/>
    <a:srgbClr val="346296"/>
    <a:srgbClr val="E64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F668FE-2028-48EF-9025-663889A82983}" v="3" dt="2023-05-15T15:14:34.018"/>
    <p1510:client id="{2017BFFA-C90A-44C6-A027-C3839A3F99A8}" v="9" dt="2023-05-03T13:04:54.776"/>
    <p1510:client id="{89D18EBA-A0ED-95DF-1FC2-28C99B008DA1}" v="38" dt="2023-05-15T15:29:09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ffroy Dubreuil" userId="S::geoffroydubreuil@synedgy.com::36186b9b-dc71-47e0-bff2-bd95e619117d" providerId="AD" clId="Web-{E1DED306-7C78-8571-7CD0-FE076B45A83D}"/>
    <pc:docChg chg="modSld">
      <pc:chgData name="Geoffroy Dubreuil" userId="S::geoffroydubreuil@synedgy.com::36186b9b-dc71-47e0-bff2-bd95e619117d" providerId="AD" clId="Web-{E1DED306-7C78-8571-7CD0-FE076B45A83D}" dt="2022-05-16T08:27:14.853" v="3" actId="1076"/>
      <pc:docMkLst>
        <pc:docMk/>
      </pc:docMkLst>
      <pc:sldChg chg="addSp delSp modSp">
        <pc:chgData name="Geoffroy Dubreuil" userId="S::geoffroydubreuil@synedgy.com::36186b9b-dc71-47e0-bff2-bd95e619117d" providerId="AD" clId="Web-{E1DED306-7C78-8571-7CD0-FE076B45A83D}" dt="2022-05-16T08:27:14.853" v="3" actId="1076"/>
        <pc:sldMkLst>
          <pc:docMk/>
          <pc:sldMk cId="3434842826" sldId="265"/>
        </pc:sldMkLst>
        <pc:picChg chg="add mod">
          <ac:chgData name="Geoffroy Dubreuil" userId="S::geoffroydubreuil@synedgy.com::36186b9b-dc71-47e0-bff2-bd95e619117d" providerId="AD" clId="Web-{E1DED306-7C78-8571-7CD0-FE076B45A83D}" dt="2022-05-16T08:27:14.853" v="3" actId="1076"/>
          <ac:picMkLst>
            <pc:docMk/>
            <pc:sldMk cId="3434842826" sldId="265"/>
            <ac:picMk id="2" creationId="{04697E65-3DA9-6EF3-472C-734FB98C3839}"/>
          </ac:picMkLst>
        </pc:picChg>
        <pc:picChg chg="del">
          <ac:chgData name="Geoffroy Dubreuil" userId="S::geoffroydubreuil@synedgy.com::36186b9b-dc71-47e0-bff2-bd95e619117d" providerId="AD" clId="Web-{E1DED306-7C78-8571-7CD0-FE076B45A83D}" dt="2022-05-16T08:26:50.868" v="0"/>
          <ac:picMkLst>
            <pc:docMk/>
            <pc:sldMk cId="3434842826" sldId="265"/>
            <ac:picMk id="8" creationId="{F65A9680-2FBB-93BF-181B-E7B60C256715}"/>
          </ac:picMkLst>
        </pc:picChg>
      </pc:sldChg>
    </pc:docChg>
  </pc:docChgLst>
  <pc:docChgLst>
    <pc:chgData name="Gael Colas" userId="3d45ca74-4915-44cd-80be-55696ad19e81" providerId="ADAL" clId="{A9231D11-D11C-4C09-A742-CB951357B0A2}"/>
    <pc:docChg chg="undo redo custSel delSld modSld modMainMaster">
      <pc:chgData name="Gael Colas" userId="3d45ca74-4915-44cd-80be-55696ad19e81" providerId="ADAL" clId="{A9231D11-D11C-4C09-A742-CB951357B0A2}" dt="2022-05-16T09:16:44.332" v="28" actId="1440"/>
      <pc:docMkLst>
        <pc:docMk/>
      </pc:docMkLst>
      <pc:sldChg chg="modSp mod">
        <pc:chgData name="Gael Colas" userId="3d45ca74-4915-44cd-80be-55696ad19e81" providerId="ADAL" clId="{A9231D11-D11C-4C09-A742-CB951357B0A2}" dt="2022-05-16T08:20:23.569" v="8" actId="12"/>
        <pc:sldMkLst>
          <pc:docMk/>
          <pc:sldMk cId="1101361508" sldId="260"/>
        </pc:sldMkLst>
        <pc:spChg chg="mod">
          <ac:chgData name="Gael Colas" userId="3d45ca74-4915-44cd-80be-55696ad19e81" providerId="ADAL" clId="{A9231D11-D11C-4C09-A742-CB951357B0A2}" dt="2022-05-16T08:20:23.569" v="8" actId="12"/>
          <ac:spMkLst>
            <pc:docMk/>
            <pc:sldMk cId="1101361508" sldId="260"/>
            <ac:spMk id="3" creationId="{07D5023A-BA6F-B725-CF78-FD889E577EA6}"/>
          </ac:spMkLst>
        </pc:spChg>
      </pc:sldChg>
      <pc:sldChg chg="modSp mod">
        <pc:chgData name="Gael Colas" userId="3d45ca74-4915-44cd-80be-55696ad19e81" providerId="ADAL" clId="{A9231D11-D11C-4C09-A742-CB951357B0A2}" dt="2022-05-16T08:21:00.480" v="10" actId="12"/>
        <pc:sldMkLst>
          <pc:docMk/>
          <pc:sldMk cId="3422363708" sldId="263"/>
        </pc:sldMkLst>
        <pc:spChg chg="mod">
          <ac:chgData name="Gael Colas" userId="3d45ca74-4915-44cd-80be-55696ad19e81" providerId="ADAL" clId="{A9231D11-D11C-4C09-A742-CB951357B0A2}" dt="2022-05-16T08:21:00.480" v="10" actId="12"/>
          <ac:spMkLst>
            <pc:docMk/>
            <pc:sldMk cId="3422363708" sldId="263"/>
            <ac:spMk id="3" creationId="{66E58DE9-2079-E03F-78A8-7FE2D8B2F0E7}"/>
          </ac:spMkLst>
        </pc:spChg>
      </pc:sldChg>
      <pc:sldChg chg="modSp mod">
        <pc:chgData name="Gael Colas" userId="3d45ca74-4915-44cd-80be-55696ad19e81" providerId="ADAL" clId="{A9231D11-D11C-4C09-A742-CB951357B0A2}" dt="2022-05-16T09:16:44.332" v="28" actId="1440"/>
        <pc:sldMkLst>
          <pc:docMk/>
          <pc:sldMk cId="3317259441" sldId="264"/>
        </pc:sldMkLst>
        <pc:spChg chg="mod">
          <ac:chgData name="Gael Colas" userId="3d45ca74-4915-44cd-80be-55696ad19e81" providerId="ADAL" clId="{A9231D11-D11C-4C09-A742-CB951357B0A2}" dt="2022-05-16T08:58:24.577" v="18" actId="20577"/>
          <ac:spMkLst>
            <pc:docMk/>
            <pc:sldMk cId="3317259441" sldId="264"/>
            <ac:spMk id="5" creationId="{2CACAFC7-78CB-98F9-FEF3-D3E8C9FF6E6F}"/>
          </ac:spMkLst>
        </pc:spChg>
        <pc:picChg chg="mod">
          <ac:chgData name="Gael Colas" userId="3d45ca74-4915-44cd-80be-55696ad19e81" providerId="ADAL" clId="{A9231D11-D11C-4C09-A742-CB951357B0A2}" dt="2022-05-16T09:11:25.167" v="27" actId="1440"/>
          <ac:picMkLst>
            <pc:docMk/>
            <pc:sldMk cId="3317259441" sldId="264"/>
            <ac:picMk id="7" creationId="{36D35C09-1DA0-F262-BB4A-E8FC6A67F3DF}"/>
          </ac:picMkLst>
        </pc:picChg>
        <pc:picChg chg="mod">
          <ac:chgData name="Gael Colas" userId="3d45ca74-4915-44cd-80be-55696ad19e81" providerId="ADAL" clId="{A9231D11-D11C-4C09-A742-CB951357B0A2}" dt="2022-05-16T09:16:44.332" v="28" actId="1440"/>
          <ac:picMkLst>
            <pc:docMk/>
            <pc:sldMk cId="3317259441" sldId="264"/>
            <ac:picMk id="9" creationId="{776AC288-703A-8014-23CA-E040CDD7E976}"/>
          </ac:picMkLst>
        </pc:picChg>
      </pc:sldChg>
      <pc:sldChg chg="modSp mod">
        <pc:chgData name="Gael Colas" userId="3d45ca74-4915-44cd-80be-55696ad19e81" providerId="ADAL" clId="{A9231D11-D11C-4C09-A742-CB951357B0A2}" dt="2022-05-16T09:00:59.359" v="21" actId="12788"/>
        <pc:sldMkLst>
          <pc:docMk/>
          <pc:sldMk cId="3434842826" sldId="265"/>
        </pc:sldMkLst>
        <pc:picChg chg="mod">
          <ac:chgData name="Gael Colas" userId="3d45ca74-4915-44cd-80be-55696ad19e81" providerId="ADAL" clId="{A9231D11-D11C-4C09-A742-CB951357B0A2}" dt="2022-05-16T09:00:59.359" v="21" actId="12788"/>
          <ac:picMkLst>
            <pc:docMk/>
            <pc:sldMk cId="3434842826" sldId="265"/>
            <ac:picMk id="2" creationId="{04697E65-3DA9-6EF3-472C-734FB98C3839}"/>
          </ac:picMkLst>
        </pc:picChg>
      </pc:sldChg>
      <pc:sldChg chg="modSp mod">
        <pc:chgData name="Gael Colas" userId="3d45ca74-4915-44cd-80be-55696ad19e81" providerId="ADAL" clId="{A9231D11-D11C-4C09-A742-CB951357B0A2}" dt="2022-05-16T08:23:32.058" v="13" actId="6549"/>
        <pc:sldMkLst>
          <pc:docMk/>
          <pc:sldMk cId="751095604" sldId="267"/>
        </pc:sldMkLst>
        <pc:spChg chg="mod">
          <ac:chgData name="Gael Colas" userId="3d45ca74-4915-44cd-80be-55696ad19e81" providerId="ADAL" clId="{A9231D11-D11C-4C09-A742-CB951357B0A2}" dt="2022-05-16T08:20:14.113" v="7" actId="12"/>
          <ac:spMkLst>
            <pc:docMk/>
            <pc:sldMk cId="751095604" sldId="267"/>
            <ac:spMk id="5" creationId="{93312970-1382-905E-DF3A-5D367E6E7736}"/>
          </ac:spMkLst>
        </pc:spChg>
        <pc:spChg chg="mod">
          <ac:chgData name="Gael Colas" userId="3d45ca74-4915-44cd-80be-55696ad19e81" providerId="ADAL" clId="{A9231D11-D11C-4C09-A742-CB951357B0A2}" dt="2022-05-16T08:20:05.439" v="6" actId="20577"/>
          <ac:spMkLst>
            <pc:docMk/>
            <pc:sldMk cId="751095604" sldId="267"/>
            <ac:spMk id="6" creationId="{5DD075C4-D810-4874-0C14-C43B37D93F2D}"/>
          </ac:spMkLst>
        </pc:spChg>
        <pc:spChg chg="mod">
          <ac:chgData name="Gael Colas" userId="3d45ca74-4915-44cd-80be-55696ad19e81" providerId="ADAL" clId="{A9231D11-D11C-4C09-A742-CB951357B0A2}" dt="2022-05-16T08:23:32.058" v="13" actId="6549"/>
          <ac:spMkLst>
            <pc:docMk/>
            <pc:sldMk cId="751095604" sldId="267"/>
            <ac:spMk id="8" creationId="{E1AB71D8-13B6-19D4-D417-35FE98068B94}"/>
          </ac:spMkLst>
        </pc:spChg>
      </pc:sldChg>
      <pc:sldChg chg="del">
        <pc:chgData name="Gael Colas" userId="3d45ca74-4915-44cd-80be-55696ad19e81" providerId="ADAL" clId="{A9231D11-D11C-4C09-A742-CB951357B0A2}" dt="2022-05-16T08:23:20.238" v="12" actId="2696"/>
        <pc:sldMkLst>
          <pc:docMk/>
          <pc:sldMk cId="3578667136" sldId="268"/>
        </pc:sldMkLst>
      </pc:sldChg>
      <pc:sldMasterChg chg="modSp">
        <pc:chgData name="Gael Colas" userId="3d45ca74-4915-44cd-80be-55696ad19e81" providerId="ADAL" clId="{A9231D11-D11C-4C09-A742-CB951357B0A2}" dt="2022-05-16T08:21:25.850" v="11" actId="12"/>
        <pc:sldMasterMkLst>
          <pc:docMk/>
          <pc:sldMasterMk cId="2577699735" sldId="2147483684"/>
        </pc:sldMasterMkLst>
        <pc:spChg chg="mod">
          <ac:chgData name="Gael Colas" userId="3d45ca74-4915-44cd-80be-55696ad19e81" providerId="ADAL" clId="{A9231D11-D11C-4C09-A742-CB951357B0A2}" dt="2022-05-16T08:21:25.850" v="11" actId="12"/>
          <ac:spMkLst>
            <pc:docMk/>
            <pc:sldMasterMk cId="2577699735" sldId="2147483684"/>
            <ac:spMk id="3" creationId="{1BC054D6-CB61-3142-2199-DDEA2FD48392}"/>
          </ac:spMkLst>
        </pc:spChg>
      </pc:sldMasterChg>
    </pc:docChg>
  </pc:docChgLst>
  <pc:docChgLst>
    <pc:chgData name="Geoffroy Dubreuil" userId="36186b9b-dc71-47e0-bff2-bd95e619117d" providerId="ADAL" clId="{C1969BF9-F294-44C7-A8A7-D14F38B0C65C}"/>
    <pc:docChg chg="undo custSel addSld delSld modSld addMainMaster modMainMaster">
      <pc:chgData name="Geoffroy Dubreuil" userId="36186b9b-dc71-47e0-bff2-bd95e619117d" providerId="ADAL" clId="{C1969BF9-F294-44C7-A8A7-D14F38B0C65C}" dt="2022-05-16T07:40:39.445" v="348" actId="1076"/>
      <pc:docMkLst>
        <pc:docMk/>
      </pc:docMkLst>
      <pc:sldChg chg="addSp modSp mod">
        <pc:chgData name="Geoffroy Dubreuil" userId="36186b9b-dc71-47e0-bff2-bd95e619117d" providerId="ADAL" clId="{C1969BF9-F294-44C7-A8A7-D14F38B0C65C}" dt="2022-05-16T07:40:39.445" v="348" actId="1076"/>
        <pc:sldMkLst>
          <pc:docMk/>
          <pc:sldMk cId="3317259441" sldId="264"/>
        </pc:sldMkLst>
        <pc:spChg chg="mod">
          <ac:chgData name="Geoffroy Dubreuil" userId="36186b9b-dc71-47e0-bff2-bd95e619117d" providerId="ADAL" clId="{C1969BF9-F294-44C7-A8A7-D14F38B0C65C}" dt="2022-05-16T07:35:34.905" v="323" actId="14100"/>
          <ac:spMkLst>
            <pc:docMk/>
            <pc:sldMk cId="3317259441" sldId="264"/>
            <ac:spMk id="4" creationId="{2B167248-C99C-E892-89E1-4CBB81F02F90}"/>
          </ac:spMkLst>
        </pc:spChg>
        <pc:spChg chg="mod">
          <ac:chgData name="Geoffroy Dubreuil" userId="36186b9b-dc71-47e0-bff2-bd95e619117d" providerId="ADAL" clId="{C1969BF9-F294-44C7-A8A7-D14F38B0C65C}" dt="2022-05-16T07:35:38.548" v="324" actId="1076"/>
          <ac:spMkLst>
            <pc:docMk/>
            <pc:sldMk cId="3317259441" sldId="264"/>
            <ac:spMk id="5" creationId="{2CACAFC7-78CB-98F9-FEF3-D3E8C9FF6E6F}"/>
          </ac:spMkLst>
        </pc:spChg>
        <pc:picChg chg="add mod">
          <ac:chgData name="Geoffroy Dubreuil" userId="36186b9b-dc71-47e0-bff2-bd95e619117d" providerId="ADAL" clId="{C1969BF9-F294-44C7-A8A7-D14F38B0C65C}" dt="2022-05-16T07:40:39.445" v="348" actId="1076"/>
          <ac:picMkLst>
            <pc:docMk/>
            <pc:sldMk cId="3317259441" sldId="264"/>
            <ac:picMk id="3" creationId="{4984279C-5862-7434-E68B-4808C9893B11}"/>
          </ac:picMkLst>
        </pc:picChg>
      </pc:sldChg>
      <pc:sldChg chg="addSp delSp modSp mod">
        <pc:chgData name="Geoffroy Dubreuil" userId="36186b9b-dc71-47e0-bff2-bd95e619117d" providerId="ADAL" clId="{C1969BF9-F294-44C7-A8A7-D14F38B0C65C}" dt="2022-05-16T07:36:05.504" v="345" actId="1076"/>
        <pc:sldMkLst>
          <pc:docMk/>
          <pc:sldMk cId="3434842826" sldId="265"/>
        </pc:sldMkLst>
        <pc:spChg chg="del">
          <ac:chgData name="Geoffroy Dubreuil" userId="36186b9b-dc71-47e0-bff2-bd95e619117d" providerId="ADAL" clId="{C1969BF9-F294-44C7-A8A7-D14F38B0C65C}" dt="2022-05-16T07:35:55.537" v="341" actId="478"/>
          <ac:spMkLst>
            <pc:docMk/>
            <pc:sldMk cId="3434842826" sldId="265"/>
            <ac:spMk id="2" creationId="{F476271A-DF20-977B-B708-3C6E0BA69A49}"/>
          </ac:spMkLst>
        </pc:spChg>
        <pc:spChg chg="del">
          <ac:chgData name="Geoffroy Dubreuil" userId="36186b9b-dc71-47e0-bff2-bd95e619117d" providerId="ADAL" clId="{C1969BF9-F294-44C7-A8A7-D14F38B0C65C}" dt="2022-05-16T07:36:00.698" v="343" actId="478"/>
          <ac:spMkLst>
            <pc:docMk/>
            <pc:sldMk cId="3434842826" sldId="265"/>
            <ac:spMk id="3" creationId="{95364026-4578-C63F-2F26-088FAF191D24}"/>
          </ac:spMkLst>
        </pc:spChg>
        <pc:spChg chg="add mod">
          <ac:chgData name="Geoffroy Dubreuil" userId="36186b9b-dc71-47e0-bff2-bd95e619117d" providerId="ADAL" clId="{C1969BF9-F294-44C7-A8A7-D14F38B0C65C}" dt="2022-05-16T07:35:45.453" v="328" actId="20577"/>
          <ac:spMkLst>
            <pc:docMk/>
            <pc:sldMk cId="3434842826" sldId="265"/>
            <ac:spMk id="9" creationId="{063F7B61-5334-421F-9456-A905D333F4B3}"/>
          </ac:spMkLst>
        </pc:spChg>
        <pc:spChg chg="add mod">
          <ac:chgData name="Geoffroy Dubreuil" userId="36186b9b-dc71-47e0-bff2-bd95e619117d" providerId="ADAL" clId="{C1969BF9-F294-44C7-A8A7-D14F38B0C65C}" dt="2022-05-16T07:35:51.913" v="340" actId="20577"/>
          <ac:spMkLst>
            <pc:docMk/>
            <pc:sldMk cId="3434842826" sldId="265"/>
            <ac:spMk id="10" creationId="{E7911686-C4FE-022C-2490-99F4F5BFDF39}"/>
          </ac:spMkLst>
        </pc:spChg>
        <pc:spChg chg="add del mod">
          <ac:chgData name="Geoffroy Dubreuil" userId="36186b9b-dc71-47e0-bff2-bd95e619117d" providerId="ADAL" clId="{C1969BF9-F294-44C7-A8A7-D14F38B0C65C}" dt="2022-05-16T07:35:58.993" v="342" actId="478"/>
          <ac:spMkLst>
            <pc:docMk/>
            <pc:sldMk cId="3434842826" sldId="265"/>
            <ac:spMk id="12" creationId="{F1DF96F9-918E-342C-5054-BB0F5A86D92F}"/>
          </ac:spMkLst>
        </pc:spChg>
        <pc:spChg chg="add del mod">
          <ac:chgData name="Geoffroy Dubreuil" userId="36186b9b-dc71-47e0-bff2-bd95e619117d" providerId="ADAL" clId="{C1969BF9-F294-44C7-A8A7-D14F38B0C65C}" dt="2022-05-16T07:36:02.270" v="344" actId="478"/>
          <ac:spMkLst>
            <pc:docMk/>
            <pc:sldMk cId="3434842826" sldId="265"/>
            <ac:spMk id="14" creationId="{C33A7FCE-1BF2-F999-2016-8EAD8B2C9735}"/>
          </ac:spMkLst>
        </pc:spChg>
        <pc:picChg chg="del">
          <ac:chgData name="Geoffroy Dubreuil" userId="36186b9b-dc71-47e0-bff2-bd95e619117d" providerId="ADAL" clId="{C1969BF9-F294-44C7-A8A7-D14F38B0C65C}" dt="2022-05-16T07:33:58.037" v="310" actId="478"/>
          <ac:picMkLst>
            <pc:docMk/>
            <pc:sldMk cId="3434842826" sldId="265"/>
            <ac:picMk id="5" creationId="{914F85C6-0989-B1A2-D780-F282A7F2685E}"/>
          </ac:picMkLst>
        </pc:picChg>
        <pc:picChg chg="add del">
          <ac:chgData name="Geoffroy Dubreuil" userId="36186b9b-dc71-47e0-bff2-bd95e619117d" providerId="ADAL" clId="{C1969BF9-F294-44C7-A8A7-D14F38B0C65C}" dt="2022-05-16T07:34:03.743" v="312" actId="22"/>
          <ac:picMkLst>
            <pc:docMk/>
            <pc:sldMk cId="3434842826" sldId="265"/>
            <ac:picMk id="6" creationId="{39FCD5DA-6CF4-ABBF-3099-7FA5E0F35913}"/>
          </ac:picMkLst>
        </pc:picChg>
        <pc:picChg chg="add mod">
          <ac:chgData name="Geoffroy Dubreuil" userId="36186b9b-dc71-47e0-bff2-bd95e619117d" providerId="ADAL" clId="{C1969BF9-F294-44C7-A8A7-D14F38B0C65C}" dt="2022-05-16T07:36:05.504" v="345" actId="1076"/>
          <ac:picMkLst>
            <pc:docMk/>
            <pc:sldMk cId="3434842826" sldId="265"/>
            <ac:picMk id="8" creationId="{F65A9680-2FBB-93BF-181B-E7B60C256715}"/>
          </ac:picMkLst>
        </pc:picChg>
      </pc:sldChg>
      <pc:sldChg chg="addSp delSp modSp new mod modClrScheme chgLayout">
        <pc:chgData name="Geoffroy Dubreuil" userId="36186b9b-dc71-47e0-bff2-bd95e619117d" providerId="ADAL" clId="{C1969BF9-F294-44C7-A8A7-D14F38B0C65C}" dt="2022-05-16T07:30:04.928" v="309" actId="207"/>
        <pc:sldMkLst>
          <pc:docMk/>
          <pc:sldMk cId="751095604" sldId="267"/>
        </pc:sldMkLst>
        <pc:spChg chg="add del mod ord">
          <ac:chgData name="Geoffroy Dubreuil" userId="36186b9b-dc71-47e0-bff2-bd95e619117d" providerId="ADAL" clId="{C1969BF9-F294-44C7-A8A7-D14F38B0C65C}" dt="2022-05-16T07:19:49.961" v="88" actId="700"/>
          <ac:spMkLst>
            <pc:docMk/>
            <pc:sldMk cId="751095604" sldId="267"/>
            <ac:spMk id="2" creationId="{B0E7E985-EB0A-3C4B-39B2-6B3B19810601}"/>
          </ac:spMkLst>
        </pc:spChg>
        <pc:spChg chg="add del mod">
          <ac:chgData name="Geoffroy Dubreuil" userId="36186b9b-dc71-47e0-bff2-bd95e619117d" providerId="ADAL" clId="{C1969BF9-F294-44C7-A8A7-D14F38B0C65C}" dt="2022-05-16T07:19:49.961" v="88" actId="700"/>
          <ac:spMkLst>
            <pc:docMk/>
            <pc:sldMk cId="751095604" sldId="267"/>
            <ac:spMk id="3" creationId="{A4CF0F43-1097-A3D4-7346-6DA9BAA3C7AB}"/>
          </ac:spMkLst>
        </pc:spChg>
        <pc:spChg chg="add del mod ord">
          <ac:chgData name="Geoffroy Dubreuil" userId="36186b9b-dc71-47e0-bff2-bd95e619117d" providerId="ADAL" clId="{C1969BF9-F294-44C7-A8A7-D14F38B0C65C}" dt="2022-05-16T07:23:05.525" v="98" actId="478"/>
          <ac:spMkLst>
            <pc:docMk/>
            <pc:sldMk cId="751095604" sldId="267"/>
            <ac:spMk id="4" creationId="{3612B1F9-83C0-4B26-AA96-EB98AFB0F76B}"/>
          </ac:spMkLst>
        </pc:spChg>
        <pc:spChg chg="add mod">
          <ac:chgData name="Geoffroy Dubreuil" userId="36186b9b-dc71-47e0-bff2-bd95e619117d" providerId="ADAL" clId="{C1969BF9-F294-44C7-A8A7-D14F38B0C65C}" dt="2022-05-16T07:20:27.922" v="89"/>
          <ac:spMkLst>
            <pc:docMk/>
            <pc:sldMk cId="751095604" sldId="267"/>
            <ac:spMk id="5" creationId="{93312970-1382-905E-DF3A-5D367E6E7736}"/>
          </ac:spMkLst>
        </pc:spChg>
        <pc:spChg chg="add del mod ord">
          <ac:chgData name="Geoffroy Dubreuil" userId="36186b9b-dc71-47e0-bff2-bd95e619117d" providerId="ADAL" clId="{C1969BF9-F294-44C7-A8A7-D14F38B0C65C}" dt="2022-05-16T07:22:59.995" v="96" actId="167"/>
          <ac:spMkLst>
            <pc:docMk/>
            <pc:sldMk cId="751095604" sldId="267"/>
            <ac:spMk id="6" creationId="{5DD075C4-D810-4874-0C14-C43B37D93F2D}"/>
          </ac:spMkLst>
        </pc:spChg>
        <pc:spChg chg="add mod">
          <ac:chgData name="Geoffroy Dubreuil" userId="36186b9b-dc71-47e0-bff2-bd95e619117d" providerId="ADAL" clId="{C1969BF9-F294-44C7-A8A7-D14F38B0C65C}" dt="2022-05-16T07:30:04.928" v="309" actId="207"/>
          <ac:spMkLst>
            <pc:docMk/>
            <pc:sldMk cId="751095604" sldId="267"/>
            <ac:spMk id="8" creationId="{E1AB71D8-13B6-19D4-D417-35FE98068B94}"/>
          </ac:spMkLst>
        </pc:spChg>
        <pc:picChg chg="add mod">
          <ac:chgData name="Geoffroy Dubreuil" userId="36186b9b-dc71-47e0-bff2-bd95e619117d" providerId="ADAL" clId="{C1969BF9-F294-44C7-A8A7-D14F38B0C65C}" dt="2022-05-16T07:20:27.922" v="89"/>
          <ac:picMkLst>
            <pc:docMk/>
            <pc:sldMk cId="751095604" sldId="267"/>
            <ac:picMk id="7" creationId="{E0497245-7D7D-1C42-5E95-91C0ECE73ADB}"/>
          </ac:picMkLst>
        </pc:picChg>
      </pc:sldChg>
      <pc:sldChg chg="new del">
        <pc:chgData name="Geoffroy Dubreuil" userId="36186b9b-dc71-47e0-bff2-bd95e619117d" providerId="ADAL" clId="{C1969BF9-F294-44C7-A8A7-D14F38B0C65C}" dt="2022-05-16T07:17:55.480" v="82" actId="47"/>
        <pc:sldMkLst>
          <pc:docMk/>
          <pc:sldMk cId="2301864090" sldId="267"/>
        </pc:sldMkLst>
      </pc:sldChg>
      <pc:sldChg chg="addSp delSp modSp new mod">
        <pc:chgData name="Geoffroy Dubreuil" userId="36186b9b-dc71-47e0-bff2-bd95e619117d" providerId="ADAL" clId="{C1969BF9-F294-44C7-A8A7-D14F38B0C65C}" dt="2022-05-16T07:24:49.236" v="123" actId="1076"/>
        <pc:sldMkLst>
          <pc:docMk/>
          <pc:sldMk cId="3578667136" sldId="268"/>
        </pc:sldMkLst>
        <pc:spChg chg="del">
          <ac:chgData name="Geoffroy Dubreuil" userId="36186b9b-dc71-47e0-bff2-bd95e619117d" providerId="ADAL" clId="{C1969BF9-F294-44C7-A8A7-D14F38B0C65C}" dt="2022-05-16T07:23:19.875" v="102" actId="478"/>
          <ac:spMkLst>
            <pc:docMk/>
            <pc:sldMk cId="3578667136" sldId="268"/>
            <ac:spMk id="2" creationId="{B0976F44-0703-479A-03E9-5D54C7243431}"/>
          </ac:spMkLst>
        </pc:spChg>
        <pc:spChg chg="del">
          <ac:chgData name="Geoffroy Dubreuil" userId="36186b9b-dc71-47e0-bff2-bd95e619117d" providerId="ADAL" clId="{C1969BF9-F294-44C7-A8A7-D14F38B0C65C}" dt="2022-05-16T07:23:18.451" v="101" actId="478"/>
          <ac:spMkLst>
            <pc:docMk/>
            <pc:sldMk cId="3578667136" sldId="268"/>
            <ac:spMk id="3" creationId="{8A71DB32-3915-E09E-250D-6C2928EAC7F3}"/>
          </ac:spMkLst>
        </pc:spChg>
        <pc:spChg chg="add del mod">
          <ac:chgData name="Geoffroy Dubreuil" userId="36186b9b-dc71-47e0-bff2-bd95e619117d" providerId="ADAL" clId="{C1969BF9-F294-44C7-A8A7-D14F38B0C65C}" dt="2022-05-16T07:23:14.805" v="100"/>
          <ac:spMkLst>
            <pc:docMk/>
            <pc:sldMk cId="3578667136" sldId="268"/>
            <ac:spMk id="4" creationId="{EA650AFC-9D17-4EF7-E1BB-013C207E3B34}"/>
          </ac:spMkLst>
        </pc:spChg>
        <pc:spChg chg="add del mod">
          <ac:chgData name="Geoffroy Dubreuil" userId="36186b9b-dc71-47e0-bff2-bd95e619117d" providerId="ADAL" clId="{C1969BF9-F294-44C7-A8A7-D14F38B0C65C}" dt="2022-05-16T07:23:14.805" v="100"/>
          <ac:spMkLst>
            <pc:docMk/>
            <pc:sldMk cId="3578667136" sldId="268"/>
            <ac:spMk id="5" creationId="{52BB9E76-9E86-CCE5-CB3E-E1AFADE15D2A}"/>
          </ac:spMkLst>
        </pc:spChg>
        <pc:spChg chg="add mod">
          <ac:chgData name="Geoffroy Dubreuil" userId="36186b9b-dc71-47e0-bff2-bd95e619117d" providerId="ADAL" clId="{C1969BF9-F294-44C7-A8A7-D14F38B0C65C}" dt="2022-05-16T07:24:30.850" v="118" actId="14100"/>
          <ac:spMkLst>
            <pc:docMk/>
            <pc:sldMk cId="3578667136" sldId="268"/>
            <ac:spMk id="7" creationId="{C7F103B6-3204-C208-6922-D7D0144AA8F3}"/>
          </ac:spMkLst>
        </pc:spChg>
        <pc:spChg chg="add mod">
          <ac:chgData name="Geoffroy Dubreuil" userId="36186b9b-dc71-47e0-bff2-bd95e619117d" providerId="ADAL" clId="{C1969BF9-F294-44C7-A8A7-D14F38B0C65C}" dt="2022-05-16T07:24:25.956" v="117" actId="14100"/>
          <ac:spMkLst>
            <pc:docMk/>
            <pc:sldMk cId="3578667136" sldId="268"/>
            <ac:spMk id="8" creationId="{9F5DE423-AC22-695D-FEAA-CD6EC2E08AFA}"/>
          </ac:spMkLst>
        </pc:spChg>
        <pc:spChg chg="add del mod">
          <ac:chgData name="Geoffroy Dubreuil" userId="36186b9b-dc71-47e0-bff2-bd95e619117d" providerId="ADAL" clId="{C1969BF9-F294-44C7-A8A7-D14F38B0C65C}" dt="2022-05-16T07:24:40.293" v="120" actId="478"/>
          <ac:spMkLst>
            <pc:docMk/>
            <pc:sldMk cId="3578667136" sldId="268"/>
            <ac:spMk id="10" creationId="{5EADE4CD-DCCE-EE79-CD10-13A748235884}"/>
          </ac:spMkLst>
        </pc:spChg>
        <pc:spChg chg="add del mod">
          <ac:chgData name="Geoffroy Dubreuil" userId="36186b9b-dc71-47e0-bff2-bd95e619117d" providerId="ADAL" clId="{C1969BF9-F294-44C7-A8A7-D14F38B0C65C}" dt="2022-05-16T07:24:42.055" v="121" actId="478"/>
          <ac:spMkLst>
            <pc:docMk/>
            <pc:sldMk cId="3578667136" sldId="268"/>
            <ac:spMk id="11" creationId="{9E1EDFEE-584E-B1C4-1E5B-427A575FE01D}"/>
          </ac:spMkLst>
        </pc:spChg>
        <pc:spChg chg="add mod">
          <ac:chgData name="Geoffroy Dubreuil" userId="36186b9b-dc71-47e0-bff2-bd95e619117d" providerId="ADAL" clId="{C1969BF9-F294-44C7-A8A7-D14F38B0C65C}" dt="2022-05-16T07:24:49.236" v="123" actId="1076"/>
          <ac:spMkLst>
            <pc:docMk/>
            <pc:sldMk cId="3578667136" sldId="268"/>
            <ac:spMk id="13" creationId="{4EE874FC-8676-B34A-C915-35F0C58224B4}"/>
          </ac:spMkLst>
        </pc:spChg>
        <pc:spChg chg="add mod">
          <ac:chgData name="Geoffroy Dubreuil" userId="36186b9b-dc71-47e0-bff2-bd95e619117d" providerId="ADAL" clId="{C1969BF9-F294-44C7-A8A7-D14F38B0C65C}" dt="2022-05-16T07:24:49.236" v="123" actId="1076"/>
          <ac:spMkLst>
            <pc:docMk/>
            <pc:sldMk cId="3578667136" sldId="268"/>
            <ac:spMk id="14" creationId="{2A7CC82B-25C1-4EA1-13EC-92276D3FAF42}"/>
          </ac:spMkLst>
        </pc:spChg>
        <pc:picChg chg="add del mod">
          <ac:chgData name="Geoffroy Dubreuil" userId="36186b9b-dc71-47e0-bff2-bd95e619117d" providerId="ADAL" clId="{C1969BF9-F294-44C7-A8A7-D14F38B0C65C}" dt="2022-05-16T07:23:14.805" v="100"/>
          <ac:picMkLst>
            <pc:docMk/>
            <pc:sldMk cId="3578667136" sldId="268"/>
            <ac:picMk id="6" creationId="{FE3350B9-8C62-9D95-49F4-B513F9C5CD76}"/>
          </ac:picMkLst>
        </pc:picChg>
        <pc:picChg chg="add mod">
          <ac:chgData name="Geoffroy Dubreuil" userId="36186b9b-dc71-47e0-bff2-bd95e619117d" providerId="ADAL" clId="{C1969BF9-F294-44C7-A8A7-D14F38B0C65C}" dt="2022-05-16T07:24:14.458" v="114" actId="1076"/>
          <ac:picMkLst>
            <pc:docMk/>
            <pc:sldMk cId="3578667136" sldId="268"/>
            <ac:picMk id="9" creationId="{5F64689E-CB75-D7A1-EF03-079725A9033C}"/>
          </ac:picMkLst>
        </pc:picChg>
        <pc:picChg chg="add del mod">
          <ac:chgData name="Geoffroy Dubreuil" userId="36186b9b-dc71-47e0-bff2-bd95e619117d" providerId="ADAL" clId="{C1969BF9-F294-44C7-A8A7-D14F38B0C65C}" dt="2022-05-16T07:24:37.738" v="119" actId="478"/>
          <ac:picMkLst>
            <pc:docMk/>
            <pc:sldMk cId="3578667136" sldId="268"/>
            <ac:picMk id="12" creationId="{78CF640A-A9E5-C520-370A-C87D2F2C4E8E}"/>
          </ac:picMkLst>
        </pc:picChg>
        <pc:picChg chg="add mod">
          <ac:chgData name="Geoffroy Dubreuil" userId="36186b9b-dc71-47e0-bff2-bd95e619117d" providerId="ADAL" clId="{C1969BF9-F294-44C7-A8A7-D14F38B0C65C}" dt="2022-05-16T07:24:49.236" v="123" actId="1076"/>
          <ac:picMkLst>
            <pc:docMk/>
            <pc:sldMk cId="3578667136" sldId="268"/>
            <ac:picMk id="15" creationId="{22A0C370-6C00-12F4-4044-E924550B142A}"/>
          </ac:picMkLst>
        </pc:picChg>
      </pc:sldChg>
      <pc:sldMasterChg chg="modSp mod">
        <pc:chgData name="Geoffroy Dubreuil" userId="36186b9b-dc71-47e0-bff2-bd95e619117d" providerId="ADAL" clId="{C1969BF9-F294-44C7-A8A7-D14F38B0C65C}" dt="2022-05-16T07:16:13.304" v="79" actId="34135"/>
        <pc:sldMasterMkLst>
          <pc:docMk/>
          <pc:sldMasterMk cId="1739929472" sldId="2147483648"/>
        </pc:sldMasterMkLst>
        <pc:picChg chg="mod">
          <ac:chgData name="Geoffroy Dubreuil" userId="36186b9b-dc71-47e0-bff2-bd95e619117d" providerId="ADAL" clId="{C1969BF9-F294-44C7-A8A7-D14F38B0C65C}" dt="2022-05-16T07:16:13.304" v="79" actId="34135"/>
          <ac:picMkLst>
            <pc:docMk/>
            <pc:sldMasterMk cId="1739929472" sldId="2147483648"/>
            <ac:picMk id="14" creationId="{46B6AA1A-3151-3AC2-83FB-1C6A4D626CEE}"/>
          </ac:picMkLst>
        </pc:picChg>
      </pc:sldMasterChg>
      <pc:sldMasterChg chg="addSp delSp modSp new mod addSldLayout delSldLayout modSldLayout">
        <pc:chgData name="Geoffroy Dubreuil" userId="36186b9b-dc71-47e0-bff2-bd95e619117d" providerId="ADAL" clId="{C1969BF9-F294-44C7-A8A7-D14F38B0C65C}" dt="2022-05-16T07:22:31.856" v="93" actId="478"/>
        <pc:sldMasterMkLst>
          <pc:docMk/>
          <pc:sldMasterMk cId="1520531744" sldId="2147483695"/>
        </pc:sldMasterMkLst>
        <pc:spChg chg="del">
          <ac:chgData name="Geoffroy Dubreuil" userId="36186b9b-dc71-47e0-bff2-bd95e619117d" providerId="ADAL" clId="{C1969BF9-F294-44C7-A8A7-D14F38B0C65C}" dt="2022-05-16T07:10:10.002" v="13" actId="478"/>
          <ac:spMkLst>
            <pc:docMk/>
            <pc:sldMasterMk cId="1520531744" sldId="2147483695"/>
            <ac:spMk id="2" creationId="{F5F1852B-8EB6-AF0E-C147-F72BA5ECCED9}"/>
          </ac:spMkLst>
        </pc:spChg>
        <pc:spChg chg="del mod">
          <ac:chgData name="Geoffroy Dubreuil" userId="36186b9b-dc71-47e0-bff2-bd95e619117d" providerId="ADAL" clId="{C1969BF9-F294-44C7-A8A7-D14F38B0C65C}" dt="2022-05-16T07:10:47.013" v="15" actId="478"/>
          <ac:spMkLst>
            <pc:docMk/>
            <pc:sldMasterMk cId="1520531744" sldId="2147483695"/>
            <ac:spMk id="3" creationId="{7F1B218B-B602-8391-0D10-3478E8DC870B}"/>
          </ac:spMkLst>
        </pc:spChg>
        <pc:spChg chg="del">
          <ac:chgData name="Geoffroy Dubreuil" userId="36186b9b-dc71-47e0-bff2-bd95e619117d" providerId="ADAL" clId="{C1969BF9-F294-44C7-A8A7-D14F38B0C65C}" dt="2022-05-16T07:11:04.140" v="20" actId="478"/>
          <ac:spMkLst>
            <pc:docMk/>
            <pc:sldMasterMk cId="1520531744" sldId="2147483695"/>
            <ac:spMk id="4" creationId="{C910FDE3-7B9C-F165-ED44-72AFDA18DFA7}"/>
          </ac:spMkLst>
        </pc:spChg>
        <pc:spChg chg="del">
          <ac:chgData name="Geoffroy Dubreuil" userId="36186b9b-dc71-47e0-bff2-bd95e619117d" providerId="ADAL" clId="{C1969BF9-F294-44C7-A8A7-D14F38B0C65C}" dt="2022-05-16T07:11:01.850" v="19" actId="478"/>
          <ac:spMkLst>
            <pc:docMk/>
            <pc:sldMasterMk cId="1520531744" sldId="2147483695"/>
            <ac:spMk id="5" creationId="{D24DD4E2-0EC0-AC16-AD24-E394CD0E3A02}"/>
          </ac:spMkLst>
        </pc:spChg>
        <pc:spChg chg="del">
          <ac:chgData name="Geoffroy Dubreuil" userId="36186b9b-dc71-47e0-bff2-bd95e619117d" providerId="ADAL" clId="{C1969BF9-F294-44C7-A8A7-D14F38B0C65C}" dt="2022-05-16T07:11:09.686" v="21" actId="478"/>
          <ac:spMkLst>
            <pc:docMk/>
            <pc:sldMasterMk cId="1520531744" sldId="2147483695"/>
            <ac:spMk id="6" creationId="{DF18A743-B8AB-9483-CBFD-E9CB5F55CF6B}"/>
          </ac:spMkLst>
        </pc:spChg>
        <pc:spChg chg="add mod">
          <ac:chgData name="Geoffroy Dubreuil" userId="36186b9b-dc71-47e0-bff2-bd95e619117d" providerId="ADAL" clId="{C1969BF9-F294-44C7-A8A7-D14F38B0C65C}" dt="2022-05-16T07:07:29.247" v="1"/>
          <ac:spMkLst>
            <pc:docMk/>
            <pc:sldMasterMk cId="1520531744" sldId="2147483695"/>
            <ac:spMk id="9" creationId="{23A9783D-3390-2C6C-10C7-123B0E0D4E9D}"/>
          </ac:spMkLst>
        </pc:spChg>
        <pc:spChg chg="add del mod">
          <ac:chgData name="Geoffroy Dubreuil" userId="36186b9b-dc71-47e0-bff2-bd95e619117d" providerId="ADAL" clId="{C1969BF9-F294-44C7-A8A7-D14F38B0C65C}" dt="2022-05-16T07:22:31.856" v="93" actId="478"/>
          <ac:spMkLst>
            <pc:docMk/>
            <pc:sldMasterMk cId="1520531744" sldId="2147483695"/>
            <ac:spMk id="12" creationId="{D564DF43-8BB8-4A4A-EBAE-965D0812C35A}"/>
          </ac:spMkLst>
        </pc:spChg>
        <pc:spChg chg="add del mod">
          <ac:chgData name="Geoffroy Dubreuil" userId="36186b9b-dc71-47e0-bff2-bd95e619117d" providerId="ADAL" clId="{C1969BF9-F294-44C7-A8A7-D14F38B0C65C}" dt="2022-05-16T07:22:30.732" v="92" actId="478"/>
          <ac:spMkLst>
            <pc:docMk/>
            <pc:sldMasterMk cId="1520531744" sldId="2147483695"/>
            <ac:spMk id="13" creationId="{8D39E589-8317-2232-DF42-5949DE730EC2}"/>
          </ac:spMkLst>
        </pc:spChg>
        <pc:picChg chg="add mod ord">
          <ac:chgData name="Geoffroy Dubreuil" userId="36186b9b-dc71-47e0-bff2-bd95e619117d" providerId="ADAL" clId="{C1969BF9-F294-44C7-A8A7-D14F38B0C65C}" dt="2022-05-16T07:09:30.401" v="8" actId="34135"/>
          <ac:picMkLst>
            <pc:docMk/>
            <pc:sldMasterMk cId="1520531744" sldId="2147483695"/>
            <ac:picMk id="7" creationId="{E6A8F4F5-7628-E9E8-23A7-09169C6794F7}"/>
          </ac:picMkLst>
        </pc:picChg>
        <pc:picChg chg="add mod">
          <ac:chgData name="Geoffroy Dubreuil" userId="36186b9b-dc71-47e0-bff2-bd95e619117d" providerId="ADAL" clId="{C1969BF9-F294-44C7-A8A7-D14F38B0C65C}" dt="2022-05-16T07:07:29.247" v="1"/>
          <ac:picMkLst>
            <pc:docMk/>
            <pc:sldMasterMk cId="1520531744" sldId="2147483695"/>
            <ac:picMk id="8" creationId="{A37D890D-4CD4-0C87-4003-F4BF7033F19B}"/>
          </ac:picMkLst>
        </pc:picChg>
        <pc:picChg chg="add del mod">
          <ac:chgData name="Geoffroy Dubreuil" userId="36186b9b-dc71-47e0-bff2-bd95e619117d" providerId="ADAL" clId="{C1969BF9-F294-44C7-A8A7-D14F38B0C65C}" dt="2022-05-16T07:13:30.561" v="61" actId="478"/>
          <ac:picMkLst>
            <pc:docMk/>
            <pc:sldMasterMk cId="1520531744" sldId="2147483695"/>
            <ac:picMk id="11" creationId="{BC0F903C-A3E1-1611-8582-52143525852F}"/>
          </ac:picMkLst>
        </pc:picChg>
        <pc:picChg chg="add del mod">
          <ac:chgData name="Geoffroy Dubreuil" userId="36186b9b-dc71-47e0-bff2-bd95e619117d" providerId="ADAL" clId="{C1969BF9-F294-44C7-A8A7-D14F38B0C65C}" dt="2022-05-16T07:12:52.340" v="57" actId="478"/>
          <ac:picMkLst>
            <pc:docMk/>
            <pc:sldMasterMk cId="1520531744" sldId="2147483695"/>
            <ac:picMk id="15" creationId="{56C64525-D0A7-0DE3-4521-E0208C0135C0}"/>
          </ac:picMkLst>
        </pc:picChg>
        <pc:picChg chg="add del mod">
          <ac:chgData name="Geoffroy Dubreuil" userId="36186b9b-dc71-47e0-bff2-bd95e619117d" providerId="ADAL" clId="{C1969BF9-F294-44C7-A8A7-D14F38B0C65C}" dt="2022-05-16T07:22:29.192" v="91" actId="478"/>
          <ac:picMkLst>
            <pc:docMk/>
            <pc:sldMasterMk cId="1520531744" sldId="2147483695"/>
            <ac:picMk id="17" creationId="{5E972435-A705-8088-BC35-4E38C87A9712}"/>
          </ac:picMkLst>
        </pc:picChg>
        <pc:sldLayoutChg chg="addSp delSp modSp new mod replId">
          <pc:chgData name="Geoffroy Dubreuil" userId="36186b9b-dc71-47e0-bff2-bd95e619117d" providerId="ADAL" clId="{C1969BF9-F294-44C7-A8A7-D14F38B0C65C}" dt="2022-05-16T07:19:40.384" v="87"/>
          <pc:sldLayoutMkLst>
            <pc:docMk/>
            <pc:sldMasterMk cId="1520531744" sldId="2147483695"/>
            <pc:sldLayoutMk cId="1603374041" sldId="2147483696"/>
          </pc:sldLayoutMkLst>
          <pc:spChg chg="del">
            <ac:chgData name="Geoffroy Dubreuil" userId="36186b9b-dc71-47e0-bff2-bd95e619117d" providerId="ADAL" clId="{C1969BF9-F294-44C7-A8A7-D14F38B0C65C}" dt="2022-05-16T07:19:40.091" v="86" actId="478"/>
            <ac:spMkLst>
              <pc:docMk/>
              <pc:sldMasterMk cId="1520531744" sldId="2147483695"/>
              <pc:sldLayoutMk cId="1603374041" sldId="2147483696"/>
              <ac:spMk id="2" creationId="{27F42C0A-D470-CD3D-3742-60C092F4DF7D}"/>
            </ac:spMkLst>
          </pc:spChg>
          <pc:spChg chg="add mod">
            <ac:chgData name="Geoffroy Dubreuil" userId="36186b9b-dc71-47e0-bff2-bd95e619117d" providerId="ADAL" clId="{C1969BF9-F294-44C7-A8A7-D14F38B0C65C}" dt="2022-05-16T07:19:40.384" v="87"/>
            <ac:spMkLst>
              <pc:docMk/>
              <pc:sldMasterMk cId="1520531744" sldId="2147483695"/>
              <pc:sldLayoutMk cId="1603374041" sldId="2147483696"/>
              <ac:spMk id="3" creationId="{9044C786-AD10-7D88-1933-9D7659D256DF}"/>
            </ac:spMkLst>
          </pc:spChg>
          <pc:spChg chg="add mod">
            <ac:chgData name="Geoffroy Dubreuil" userId="36186b9b-dc71-47e0-bff2-bd95e619117d" providerId="ADAL" clId="{C1969BF9-F294-44C7-A8A7-D14F38B0C65C}" dt="2022-05-16T07:19:40.384" v="87"/>
            <ac:spMkLst>
              <pc:docMk/>
              <pc:sldMasterMk cId="1520531744" sldId="2147483695"/>
              <pc:sldLayoutMk cId="1603374041" sldId="2147483696"/>
              <ac:spMk id="4" creationId="{1BA7B894-6BCA-2B29-BA04-8AAB1735BFFD}"/>
            </ac:spMkLst>
          </pc:spChg>
        </pc:sldLayoutChg>
        <pc:sldLayoutChg chg="new del replId">
          <pc:chgData name="Geoffroy Dubreuil" userId="36186b9b-dc71-47e0-bff2-bd95e619117d" providerId="ADAL" clId="{C1969BF9-F294-44C7-A8A7-D14F38B0C65C}" dt="2022-05-16T07:15:15.110" v="68" actId="2696"/>
          <pc:sldLayoutMkLst>
            <pc:docMk/>
            <pc:sldMasterMk cId="1520531744" sldId="2147483695"/>
            <pc:sldLayoutMk cId="2608671178" sldId="2147483696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17.813" v="69" actId="2696"/>
          <pc:sldLayoutMkLst>
            <pc:docMk/>
            <pc:sldMasterMk cId="1520531744" sldId="2147483695"/>
            <pc:sldLayoutMk cId="1539887834" sldId="2147483697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19.886" v="70" actId="2696"/>
          <pc:sldLayoutMkLst>
            <pc:docMk/>
            <pc:sldMasterMk cId="1520531744" sldId="2147483695"/>
            <pc:sldLayoutMk cId="3631080170" sldId="2147483698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2.563" v="71" actId="2696"/>
          <pc:sldLayoutMkLst>
            <pc:docMk/>
            <pc:sldMasterMk cId="1520531744" sldId="2147483695"/>
            <pc:sldLayoutMk cId="2288792740" sldId="2147483699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4.705" v="72" actId="2696"/>
          <pc:sldLayoutMkLst>
            <pc:docMk/>
            <pc:sldMasterMk cId="1520531744" sldId="2147483695"/>
            <pc:sldLayoutMk cId="313428979" sldId="2147483700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6.738" v="73" actId="2696"/>
          <pc:sldLayoutMkLst>
            <pc:docMk/>
            <pc:sldMasterMk cId="1520531744" sldId="2147483695"/>
            <pc:sldLayoutMk cId="2476813737" sldId="2147483701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8.808" v="74" actId="2696"/>
          <pc:sldLayoutMkLst>
            <pc:docMk/>
            <pc:sldMasterMk cId="1520531744" sldId="2147483695"/>
            <pc:sldLayoutMk cId="763590103" sldId="2147483702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0.650" v="75" actId="2696"/>
          <pc:sldLayoutMkLst>
            <pc:docMk/>
            <pc:sldMasterMk cId="1520531744" sldId="2147483695"/>
            <pc:sldLayoutMk cId="1730708984" sldId="2147483703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2.441" v="76" actId="2696"/>
          <pc:sldLayoutMkLst>
            <pc:docMk/>
            <pc:sldMasterMk cId="1520531744" sldId="2147483695"/>
            <pc:sldLayoutMk cId="3331439655" sldId="2147483704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4.374" v="77" actId="2696"/>
          <pc:sldLayoutMkLst>
            <pc:docMk/>
            <pc:sldMasterMk cId="1520531744" sldId="2147483695"/>
            <pc:sldLayoutMk cId="3017178737" sldId="2147483705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6.610" v="78" actId="2696"/>
          <pc:sldLayoutMkLst>
            <pc:docMk/>
            <pc:sldMasterMk cId="1520531744" sldId="2147483695"/>
            <pc:sldLayoutMk cId="4152674995" sldId="2147483706"/>
          </pc:sldLayoutMkLst>
        </pc:sldLayoutChg>
      </pc:sldMasterChg>
    </pc:docChg>
  </pc:docChgLst>
  <pc:docChgLst>
    <pc:chgData name="Geoffroy Dubreuil" userId="36186b9b-dc71-47e0-bff2-bd95e619117d" providerId="ADAL" clId="{FDCFBEA8-E6B3-4B70-BD51-E497D37AE5D3}"/>
    <pc:docChg chg="undo custSel delSld modSld modMainMaster">
      <pc:chgData name="Geoffroy Dubreuil" userId="36186b9b-dc71-47e0-bff2-bd95e619117d" providerId="ADAL" clId="{FDCFBEA8-E6B3-4B70-BD51-E497D37AE5D3}" dt="2022-05-04T14:37:38.069" v="394" actId="478"/>
      <pc:docMkLst>
        <pc:docMk/>
      </pc:docMkLst>
      <pc:sldChg chg="delSp del mod">
        <pc:chgData name="Geoffroy Dubreuil" userId="36186b9b-dc71-47e0-bff2-bd95e619117d" providerId="ADAL" clId="{FDCFBEA8-E6B3-4B70-BD51-E497D37AE5D3}" dt="2022-05-04T14:37:23.834" v="390" actId="2696"/>
        <pc:sldMkLst>
          <pc:docMk/>
          <pc:sldMk cId="3291866328" sldId="258"/>
        </pc:sldMkLst>
        <pc:spChg chg="del">
          <ac:chgData name="Geoffroy Dubreuil" userId="36186b9b-dc71-47e0-bff2-bd95e619117d" providerId="ADAL" clId="{FDCFBEA8-E6B3-4B70-BD51-E497D37AE5D3}" dt="2022-05-04T14:37:17.643" v="387" actId="478"/>
          <ac:spMkLst>
            <pc:docMk/>
            <pc:sldMk cId="3291866328" sldId="258"/>
            <ac:spMk id="11" creationId="{A562EEA3-683E-27E0-22A5-D4AE0D59D2D5}"/>
          </ac:spMkLst>
        </pc:spChg>
        <pc:spChg chg="del">
          <ac:chgData name="Geoffroy Dubreuil" userId="36186b9b-dc71-47e0-bff2-bd95e619117d" providerId="ADAL" clId="{FDCFBEA8-E6B3-4B70-BD51-E497D37AE5D3}" dt="2022-05-04T14:37:19.868" v="388" actId="478"/>
          <ac:spMkLst>
            <pc:docMk/>
            <pc:sldMk cId="3291866328" sldId="258"/>
            <ac:spMk id="12" creationId="{F11D3E62-1999-7428-F89D-1199B00AEF93}"/>
          </ac:spMkLst>
        </pc:spChg>
        <pc:spChg chg="del">
          <ac:chgData name="Geoffroy Dubreuil" userId="36186b9b-dc71-47e0-bff2-bd95e619117d" providerId="ADAL" clId="{FDCFBEA8-E6B3-4B70-BD51-E497D37AE5D3}" dt="2022-05-04T14:37:21.517" v="389" actId="478"/>
          <ac:spMkLst>
            <pc:docMk/>
            <pc:sldMk cId="3291866328" sldId="258"/>
            <ac:spMk id="16" creationId="{7E288DE2-B419-B5A2-C5C7-19795018DFD0}"/>
          </ac:spMkLst>
        </pc:spChg>
      </pc:sldChg>
      <pc:sldChg chg="delSp modSp mod">
        <pc:chgData name="Geoffroy Dubreuil" userId="36186b9b-dc71-47e0-bff2-bd95e619117d" providerId="ADAL" clId="{FDCFBEA8-E6B3-4B70-BD51-E497D37AE5D3}" dt="2022-05-04T14:37:38.069" v="394" actId="478"/>
        <pc:sldMkLst>
          <pc:docMk/>
          <pc:sldMk cId="2970004164" sldId="259"/>
        </pc:sldMkLst>
        <pc:spChg chg="del">
          <ac:chgData name="Geoffroy Dubreuil" userId="36186b9b-dc71-47e0-bff2-bd95e619117d" providerId="ADAL" clId="{FDCFBEA8-E6B3-4B70-BD51-E497D37AE5D3}" dt="2022-05-04T14:37:35.974" v="393" actId="478"/>
          <ac:spMkLst>
            <pc:docMk/>
            <pc:sldMk cId="2970004164" sldId="259"/>
            <ac:spMk id="2" creationId="{1D5A7439-58FE-FE71-E8E8-7CAB93345969}"/>
          </ac:spMkLst>
        </pc:spChg>
        <pc:spChg chg="del mod">
          <ac:chgData name="Geoffroy Dubreuil" userId="36186b9b-dc71-47e0-bff2-bd95e619117d" providerId="ADAL" clId="{FDCFBEA8-E6B3-4B70-BD51-E497D37AE5D3}" dt="2022-05-04T14:37:38.069" v="394" actId="478"/>
          <ac:spMkLst>
            <pc:docMk/>
            <pc:sldMk cId="2970004164" sldId="259"/>
            <ac:spMk id="3" creationId="{839D3A50-C0B5-60F1-76B1-0D591968D527}"/>
          </ac:spMkLst>
        </pc:spChg>
      </pc:sldChg>
      <pc:sldChg chg="addSp delSp modSp mod modClrScheme chgLayout">
        <pc:chgData name="Geoffroy Dubreuil" userId="36186b9b-dc71-47e0-bff2-bd95e619117d" providerId="ADAL" clId="{FDCFBEA8-E6B3-4B70-BD51-E497D37AE5D3}" dt="2022-05-04T14:37:07.895" v="386" actId="20577"/>
        <pc:sldMkLst>
          <pc:docMk/>
          <pc:sldMk cId="1101361508" sldId="260"/>
        </pc:sldMkLst>
        <pc:spChg chg="add mod ord">
          <ac:chgData name="Geoffroy Dubreuil" userId="36186b9b-dc71-47e0-bff2-bd95e619117d" providerId="ADAL" clId="{FDCFBEA8-E6B3-4B70-BD51-E497D37AE5D3}" dt="2022-05-04T14:36:21.197" v="274" actId="20577"/>
          <ac:spMkLst>
            <pc:docMk/>
            <pc:sldMk cId="1101361508" sldId="260"/>
            <ac:spMk id="2" creationId="{5191E0F2-FE77-51ED-3F72-223B58926E74}"/>
          </ac:spMkLst>
        </pc:spChg>
        <pc:spChg chg="add mod ord">
          <ac:chgData name="Geoffroy Dubreuil" userId="36186b9b-dc71-47e0-bff2-bd95e619117d" providerId="ADAL" clId="{FDCFBEA8-E6B3-4B70-BD51-E497D37AE5D3}" dt="2022-05-04T14:37:07.895" v="386" actId="20577"/>
          <ac:spMkLst>
            <pc:docMk/>
            <pc:sldMk cId="1101361508" sldId="260"/>
            <ac:spMk id="3" creationId="{07D5023A-BA6F-B725-CF78-FD889E577EA6}"/>
          </ac:spMkLst>
        </pc:spChg>
        <pc:spChg chg="del mod ord">
          <ac:chgData name="Geoffroy Dubreuil" userId="36186b9b-dc71-47e0-bff2-bd95e619117d" providerId="ADAL" clId="{FDCFBEA8-E6B3-4B70-BD51-E497D37AE5D3}" dt="2022-05-04T14:36:11.039" v="250" actId="700"/>
          <ac:spMkLst>
            <pc:docMk/>
            <pc:sldMk cId="1101361508" sldId="260"/>
            <ac:spMk id="4" creationId="{87911B8E-FD3D-2DEA-4A69-7D3D2C40A08D}"/>
          </ac:spMkLst>
        </pc:spChg>
        <pc:spChg chg="del mod ord">
          <ac:chgData name="Geoffroy Dubreuil" userId="36186b9b-dc71-47e0-bff2-bd95e619117d" providerId="ADAL" clId="{FDCFBEA8-E6B3-4B70-BD51-E497D37AE5D3}" dt="2022-05-04T14:36:11.039" v="250" actId="700"/>
          <ac:spMkLst>
            <pc:docMk/>
            <pc:sldMk cId="1101361508" sldId="260"/>
            <ac:spMk id="5" creationId="{CBD05A42-BC11-8461-1156-0BEC4EF288CE}"/>
          </ac:spMkLst>
        </pc:spChg>
      </pc:sldChg>
      <pc:sldChg chg="delSp mod">
        <pc:chgData name="Geoffroy Dubreuil" userId="36186b9b-dc71-47e0-bff2-bd95e619117d" providerId="ADAL" clId="{FDCFBEA8-E6B3-4B70-BD51-E497D37AE5D3}" dt="2022-05-04T14:37:30.959" v="392" actId="478"/>
        <pc:sldMkLst>
          <pc:docMk/>
          <pc:sldMk cId="3984835757" sldId="261"/>
        </pc:sldMkLst>
        <pc:spChg chg="del">
          <ac:chgData name="Geoffroy Dubreuil" userId="36186b9b-dc71-47e0-bff2-bd95e619117d" providerId="ADAL" clId="{FDCFBEA8-E6B3-4B70-BD51-E497D37AE5D3}" dt="2022-05-04T14:37:29.634" v="391" actId="478"/>
          <ac:spMkLst>
            <pc:docMk/>
            <pc:sldMk cId="3984835757" sldId="261"/>
            <ac:spMk id="4" creationId="{B7E64A37-B689-4FFB-2F87-5734BC2B5005}"/>
          </ac:spMkLst>
        </pc:spChg>
        <pc:spChg chg="del">
          <ac:chgData name="Geoffroy Dubreuil" userId="36186b9b-dc71-47e0-bff2-bd95e619117d" providerId="ADAL" clId="{FDCFBEA8-E6B3-4B70-BD51-E497D37AE5D3}" dt="2022-05-04T14:37:30.959" v="392" actId="478"/>
          <ac:spMkLst>
            <pc:docMk/>
            <pc:sldMk cId="3984835757" sldId="261"/>
            <ac:spMk id="5" creationId="{33952E69-0691-F0EA-E696-8F5C612BBC16}"/>
          </ac:spMkLst>
        </pc:spChg>
      </pc:sldChg>
      <pc:sldMasterChg chg="addSp delSp modSp mod modSldLayout">
        <pc:chgData name="Geoffroy Dubreuil" userId="36186b9b-dc71-47e0-bff2-bd95e619117d" providerId="ADAL" clId="{FDCFBEA8-E6B3-4B70-BD51-E497D37AE5D3}" dt="2022-05-04T14:34:50.140" v="249" actId="1036"/>
        <pc:sldMasterMkLst>
          <pc:docMk/>
          <pc:sldMasterMk cId="1739929472" sldId="2147483648"/>
        </pc:sldMasterMkLst>
        <pc:spChg chg="del">
          <ac:chgData name="Geoffroy Dubreuil" userId="36186b9b-dc71-47e0-bff2-bd95e619117d" providerId="ADAL" clId="{FDCFBEA8-E6B3-4B70-BD51-E497D37AE5D3}" dt="2022-05-04T14:28:57.426" v="55" actId="478"/>
          <ac:spMkLst>
            <pc:docMk/>
            <pc:sldMasterMk cId="1739929472" sldId="2147483648"/>
            <ac:spMk id="2" creationId="{C1F2AFBE-1B92-F886-2555-A6AB20F1C3A6}"/>
          </ac:spMkLst>
        </pc:spChg>
        <pc:spChg chg="del">
          <ac:chgData name="Geoffroy Dubreuil" userId="36186b9b-dc71-47e0-bff2-bd95e619117d" providerId="ADAL" clId="{FDCFBEA8-E6B3-4B70-BD51-E497D37AE5D3}" dt="2022-05-04T14:28:59.065" v="56" actId="478"/>
          <ac:spMkLst>
            <pc:docMk/>
            <pc:sldMasterMk cId="1739929472" sldId="2147483648"/>
            <ac:spMk id="3" creationId="{4B447175-24E1-3071-28C4-9E5FB690FB4D}"/>
          </ac:spMkLst>
        </pc:spChg>
        <pc:spChg chg="add del mod">
          <ac:chgData name="Geoffroy Dubreuil" userId="36186b9b-dc71-47e0-bff2-bd95e619117d" providerId="ADAL" clId="{FDCFBEA8-E6B3-4B70-BD51-E497D37AE5D3}" dt="2022-05-04T14:27:28.640" v="43"/>
          <ac:spMkLst>
            <pc:docMk/>
            <pc:sldMasterMk cId="1739929472" sldId="2147483648"/>
            <ac:spMk id="8" creationId="{9CD5E573-7C0F-5FC3-E5B7-F35E445464E9}"/>
          </ac:spMkLst>
        </pc:spChg>
        <pc:spChg chg="add del mod">
          <ac:chgData name="Geoffroy Dubreuil" userId="36186b9b-dc71-47e0-bff2-bd95e619117d" providerId="ADAL" clId="{FDCFBEA8-E6B3-4B70-BD51-E497D37AE5D3}" dt="2022-05-04T14:27:28.640" v="43"/>
          <ac:spMkLst>
            <pc:docMk/>
            <pc:sldMasterMk cId="1739929472" sldId="2147483648"/>
            <ac:spMk id="9" creationId="{8958DB43-E94F-E57D-EFB5-45B702587A17}"/>
          </ac:spMkLst>
        </pc:spChg>
        <pc:spChg chg="add del mod">
          <ac:chgData name="Geoffroy Dubreuil" userId="36186b9b-dc71-47e0-bff2-bd95e619117d" providerId="ADAL" clId="{FDCFBEA8-E6B3-4B70-BD51-E497D37AE5D3}" dt="2022-05-04T14:27:28.640" v="43"/>
          <ac:spMkLst>
            <pc:docMk/>
            <pc:sldMasterMk cId="1739929472" sldId="2147483648"/>
            <ac:spMk id="13" creationId="{FC53F555-BA8F-D5E1-FBDE-3AF45ADD9DDC}"/>
          </ac:spMkLst>
        </pc:spChg>
        <pc:spChg chg="add mod">
          <ac:chgData name="Geoffroy Dubreuil" userId="36186b9b-dc71-47e0-bff2-bd95e619117d" providerId="ADAL" clId="{FDCFBEA8-E6B3-4B70-BD51-E497D37AE5D3}" dt="2022-05-04T14:27:54.125" v="44"/>
          <ac:spMkLst>
            <pc:docMk/>
            <pc:sldMasterMk cId="1739929472" sldId="2147483648"/>
            <ac:spMk id="18" creationId="{D1E7F1CB-8A28-B67A-62AB-D48287B437EC}"/>
          </ac:spMkLst>
        </pc:spChg>
        <pc:spChg chg="add mod">
          <ac:chgData name="Geoffroy Dubreuil" userId="36186b9b-dc71-47e0-bff2-bd95e619117d" providerId="ADAL" clId="{FDCFBEA8-E6B3-4B70-BD51-E497D37AE5D3}" dt="2022-05-04T14:34:50.140" v="249" actId="1036"/>
          <ac:spMkLst>
            <pc:docMk/>
            <pc:sldMasterMk cId="1739929472" sldId="2147483648"/>
            <ac:spMk id="19" creationId="{89F42624-0C10-32FE-328F-E5D47BC5B1E8}"/>
          </ac:spMkLst>
        </pc:spChg>
        <pc:spChg chg="add mod">
          <ac:chgData name="Geoffroy Dubreuil" userId="36186b9b-dc71-47e0-bff2-bd95e619117d" providerId="ADAL" clId="{FDCFBEA8-E6B3-4B70-BD51-E497D37AE5D3}" dt="2022-05-04T14:34:50.140" v="249" actId="1036"/>
          <ac:spMkLst>
            <pc:docMk/>
            <pc:sldMasterMk cId="1739929472" sldId="2147483648"/>
            <ac:spMk id="20" creationId="{B8CA4FF2-4556-7CF5-20AE-2C35C879EFA9}"/>
          </ac:spMkLst>
        </pc:sp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7" creationId="{C849F5DC-DF8B-336E-01D1-F17B8235C1EC}"/>
          </ac:picMkLst>
        </pc:pic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10" creationId="{D152F026-7752-4AFE-DD9D-CF178027E759}"/>
          </ac:picMkLst>
        </pc:pic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11" creationId="{DFD4B48E-2A15-AF79-9FB0-E3A28A5E084B}"/>
          </ac:picMkLst>
        </pc:pic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12" creationId="{9F42D4EB-9571-CBA9-96B8-44D13EDA7E2D}"/>
          </ac:picMkLst>
        </pc:picChg>
        <pc:picChg chg="add mod ord">
          <ac:chgData name="Geoffroy Dubreuil" userId="36186b9b-dc71-47e0-bff2-bd95e619117d" providerId="ADAL" clId="{FDCFBEA8-E6B3-4B70-BD51-E497D37AE5D3}" dt="2022-05-04T14:28:52.569" v="54" actId="167"/>
          <ac:picMkLst>
            <pc:docMk/>
            <pc:sldMasterMk cId="1739929472" sldId="2147483648"/>
            <ac:picMk id="14" creationId="{46B6AA1A-3151-3AC2-83FB-1C6A4D626CEE}"/>
          </ac:picMkLst>
        </pc:picChg>
        <pc:picChg chg="add mod">
          <ac:chgData name="Geoffroy Dubreuil" userId="36186b9b-dc71-47e0-bff2-bd95e619117d" providerId="ADAL" clId="{FDCFBEA8-E6B3-4B70-BD51-E497D37AE5D3}" dt="2022-05-04T14:27:54.125" v="44"/>
          <ac:picMkLst>
            <pc:docMk/>
            <pc:sldMasterMk cId="1739929472" sldId="2147483648"/>
            <ac:picMk id="15" creationId="{1C99ADB7-CD7F-8D2F-8594-05BCDCD7C08E}"/>
          </ac:picMkLst>
        </pc:picChg>
        <pc:picChg chg="add mod">
          <ac:chgData name="Geoffroy Dubreuil" userId="36186b9b-dc71-47e0-bff2-bd95e619117d" providerId="ADAL" clId="{FDCFBEA8-E6B3-4B70-BD51-E497D37AE5D3}" dt="2022-05-04T14:27:54.125" v="44"/>
          <ac:picMkLst>
            <pc:docMk/>
            <pc:sldMasterMk cId="1739929472" sldId="2147483648"/>
            <ac:picMk id="16" creationId="{FD182A2B-19A7-8DED-24FA-840089195C59}"/>
          </ac:picMkLst>
        </pc:picChg>
        <pc:picChg chg="add mod">
          <ac:chgData name="Geoffroy Dubreuil" userId="36186b9b-dc71-47e0-bff2-bd95e619117d" providerId="ADAL" clId="{FDCFBEA8-E6B3-4B70-BD51-E497D37AE5D3}" dt="2022-05-04T14:34:25.214" v="208" actId="1076"/>
          <ac:picMkLst>
            <pc:docMk/>
            <pc:sldMasterMk cId="1739929472" sldId="2147483648"/>
            <ac:picMk id="17" creationId="{512F7B6D-2FBE-783A-E284-88894017A51C}"/>
          </ac:picMkLst>
        </pc:picChg>
        <pc:sldLayoutChg chg="addSp delSp modSp mod">
          <pc:chgData name="Geoffroy Dubreuil" userId="36186b9b-dc71-47e0-bff2-bd95e619117d" providerId="ADAL" clId="{FDCFBEA8-E6B3-4B70-BD51-E497D37AE5D3}" dt="2022-05-04T14:30:48.013" v="186" actId="478"/>
          <pc:sldLayoutMkLst>
            <pc:docMk/>
            <pc:sldMasterMk cId="1739929472" sldId="2147483648"/>
            <pc:sldLayoutMk cId="1910342157" sldId="2147483649"/>
          </pc:sldLayoutMkLst>
          <pc:spChg chg="add del mod">
            <ac:chgData name="Geoffroy Dubreuil" userId="36186b9b-dc71-47e0-bff2-bd95e619117d" providerId="ADAL" clId="{FDCFBEA8-E6B3-4B70-BD51-E497D37AE5D3}" dt="2022-05-04T14:27:11.066" v="38" actId="21"/>
            <ac:spMkLst>
              <pc:docMk/>
              <pc:sldMasterMk cId="1739929472" sldId="2147483648"/>
              <pc:sldLayoutMk cId="1910342157" sldId="2147483649"/>
              <ac:spMk id="2" creationId="{8620848A-197A-0A7C-CC1A-FABEBC58CC64}"/>
            </ac:spMkLst>
          </pc:spChg>
          <pc:spChg chg="add del mod">
            <ac:chgData name="Geoffroy Dubreuil" userId="36186b9b-dc71-47e0-bff2-bd95e619117d" providerId="ADAL" clId="{FDCFBEA8-E6B3-4B70-BD51-E497D37AE5D3}" dt="2022-05-04T14:30:48.013" v="186" actId="478"/>
            <ac:spMkLst>
              <pc:docMk/>
              <pc:sldMasterMk cId="1739929472" sldId="2147483648"/>
              <pc:sldLayoutMk cId="1910342157" sldId="2147483649"/>
              <ac:spMk id="3" creationId="{E41CABD6-E76C-972D-F685-6BBAC3FF577D}"/>
            </ac:spMkLst>
          </pc:spChg>
          <pc:spChg chg="add del mod">
            <ac:chgData name="Geoffroy Dubreuil" userId="36186b9b-dc71-47e0-bff2-bd95e619117d" providerId="ADAL" clId="{FDCFBEA8-E6B3-4B70-BD51-E497D37AE5D3}" dt="2022-05-04T14:28:06.418" v="50" actId="478"/>
            <ac:spMkLst>
              <pc:docMk/>
              <pc:sldMasterMk cId="1739929472" sldId="2147483648"/>
              <pc:sldLayoutMk cId="1910342157" sldId="2147483649"/>
              <ac:spMk id="15" creationId="{447AA3F5-006E-AA93-8783-4BFE60A1F637}"/>
            </ac:spMkLst>
          </pc:spChg>
          <pc:picChg chg="add del ord">
            <ac:chgData name="Geoffroy Dubreuil" userId="36186b9b-dc71-47e0-bff2-bd95e619117d" providerId="ADAL" clId="{FDCFBEA8-E6B3-4B70-BD51-E497D37AE5D3}" dt="2022-05-04T14:28:00.825" v="46" actId="478"/>
            <ac:picMkLst>
              <pc:docMk/>
              <pc:sldMasterMk cId="1739929472" sldId="2147483648"/>
              <pc:sldLayoutMk cId="1910342157" sldId="2147483649"/>
              <ac:picMk id="8" creationId="{81BCF41C-8334-B6EF-0446-1E6227256F5F}"/>
            </ac:picMkLst>
          </pc:picChg>
          <pc:picChg chg="add del">
            <ac:chgData name="Geoffroy Dubreuil" userId="36186b9b-dc71-47e0-bff2-bd95e619117d" providerId="ADAL" clId="{FDCFBEA8-E6B3-4B70-BD51-E497D37AE5D3}" dt="2022-05-04T14:27:58.766" v="45" actId="478"/>
            <ac:picMkLst>
              <pc:docMk/>
              <pc:sldMasterMk cId="1739929472" sldId="2147483648"/>
              <pc:sldLayoutMk cId="1910342157" sldId="2147483649"/>
              <ac:picMk id="10" creationId="{E4C3FD26-F405-1694-4AC0-A918D2ACD5B0}"/>
            </ac:picMkLst>
          </pc:picChg>
          <pc:picChg chg="add del">
            <ac:chgData name="Geoffroy Dubreuil" userId="36186b9b-dc71-47e0-bff2-bd95e619117d" providerId="ADAL" clId="{FDCFBEA8-E6B3-4B70-BD51-E497D37AE5D3}" dt="2022-05-04T14:28:03.373" v="48" actId="478"/>
            <ac:picMkLst>
              <pc:docMk/>
              <pc:sldMasterMk cId="1739929472" sldId="2147483648"/>
              <pc:sldLayoutMk cId="1910342157" sldId="2147483649"/>
              <ac:picMk id="12" creationId="{640D2CB5-7A44-3C2F-AC5D-85F8D0381E55}"/>
            </ac:picMkLst>
          </pc:picChg>
          <pc:picChg chg="add del">
            <ac:chgData name="Geoffroy Dubreuil" userId="36186b9b-dc71-47e0-bff2-bd95e619117d" providerId="ADAL" clId="{FDCFBEA8-E6B3-4B70-BD51-E497D37AE5D3}" dt="2022-05-04T14:28:01.645" v="47" actId="478"/>
            <ac:picMkLst>
              <pc:docMk/>
              <pc:sldMasterMk cId="1739929472" sldId="2147483648"/>
              <pc:sldLayoutMk cId="1910342157" sldId="2147483649"/>
              <ac:picMk id="14" creationId="{6CE997C0-9394-203D-5A45-197A450839C5}"/>
            </ac:picMkLst>
          </pc:picChg>
        </pc:sldLayoutChg>
      </pc:sldMasterChg>
      <pc:sldMasterChg chg="delSp modSp mod">
        <pc:chgData name="Geoffroy Dubreuil" userId="36186b9b-dc71-47e0-bff2-bd95e619117d" providerId="ADAL" clId="{FDCFBEA8-E6B3-4B70-BD51-E497D37AE5D3}" dt="2022-05-04T14:31:29.762" v="190" actId="6014"/>
        <pc:sldMasterMkLst>
          <pc:docMk/>
          <pc:sldMasterMk cId="981728981" sldId="2147483660"/>
        </pc:sldMasterMkLst>
        <pc:spChg chg="del">
          <ac:chgData name="Geoffroy Dubreuil" userId="36186b9b-dc71-47e0-bff2-bd95e619117d" providerId="ADAL" clId="{FDCFBEA8-E6B3-4B70-BD51-E497D37AE5D3}" dt="2022-05-04T14:31:09.069" v="188" actId="478"/>
          <ac:spMkLst>
            <pc:docMk/>
            <pc:sldMasterMk cId="981728981" sldId="2147483660"/>
            <ac:spMk id="2" creationId="{2F41FED9-FC73-46E3-E2A7-AEBED80094AC}"/>
          </ac:spMkLst>
        </pc:spChg>
        <pc:spChg chg="del">
          <ac:chgData name="Geoffroy Dubreuil" userId="36186b9b-dc71-47e0-bff2-bd95e619117d" providerId="ADAL" clId="{FDCFBEA8-E6B3-4B70-BD51-E497D37AE5D3}" dt="2022-05-04T14:31:11.644" v="189" actId="478"/>
          <ac:spMkLst>
            <pc:docMk/>
            <pc:sldMasterMk cId="981728981" sldId="2147483660"/>
            <ac:spMk id="3" creationId="{50E7F793-EDFE-31BB-32D9-77AA406464E4}"/>
          </ac:spMkLst>
        </pc:spChg>
        <pc:picChg chg="ord">
          <ac:chgData name="Geoffroy Dubreuil" userId="36186b9b-dc71-47e0-bff2-bd95e619117d" providerId="ADAL" clId="{FDCFBEA8-E6B3-4B70-BD51-E497D37AE5D3}" dt="2022-05-04T14:31:06.208" v="187" actId="167"/>
          <ac:picMkLst>
            <pc:docMk/>
            <pc:sldMasterMk cId="981728981" sldId="2147483660"/>
            <ac:picMk id="11" creationId="{460347B8-AB14-FD45-DE1A-3D0F65A5DAED}"/>
          </ac:picMkLst>
        </pc:picChg>
      </pc:sldMasterChg>
      <pc:sldMasterChg chg="modSp mod">
        <pc:chgData name="Geoffroy Dubreuil" userId="36186b9b-dc71-47e0-bff2-bd95e619117d" providerId="ADAL" clId="{FDCFBEA8-E6B3-4B70-BD51-E497D37AE5D3}" dt="2022-05-04T14:33:51.944" v="205" actId="6014"/>
        <pc:sldMasterMkLst>
          <pc:docMk/>
          <pc:sldMasterMk cId="3104262744" sldId="2147483672"/>
        </pc:sldMasterMkLst>
        <pc:spChg chg="mod">
          <ac:chgData name="Geoffroy Dubreuil" userId="36186b9b-dc71-47e0-bff2-bd95e619117d" providerId="ADAL" clId="{FDCFBEA8-E6B3-4B70-BD51-E497D37AE5D3}" dt="2022-05-04T14:33:25.659" v="203" actId="207"/>
          <ac:spMkLst>
            <pc:docMk/>
            <pc:sldMasterMk cId="3104262744" sldId="2147483672"/>
            <ac:spMk id="2" creationId="{E50AE439-D2EA-E43E-420A-E6CCCA3FBB35}"/>
          </ac:spMkLst>
        </pc:spChg>
        <pc:spChg chg="mod">
          <ac:chgData name="Geoffroy Dubreuil" userId="36186b9b-dc71-47e0-bff2-bd95e619117d" providerId="ADAL" clId="{FDCFBEA8-E6B3-4B70-BD51-E497D37AE5D3}" dt="2022-05-04T14:33:35.095" v="204" actId="207"/>
          <ac:spMkLst>
            <pc:docMk/>
            <pc:sldMasterMk cId="3104262744" sldId="2147483672"/>
            <ac:spMk id="3" creationId="{C83C2B40-F6C0-7803-89A7-89BF9AF7B489}"/>
          </ac:spMkLst>
        </pc:spChg>
        <pc:picChg chg="ord">
          <ac:chgData name="Geoffroy Dubreuil" userId="36186b9b-dc71-47e0-bff2-bd95e619117d" providerId="ADAL" clId="{FDCFBEA8-E6B3-4B70-BD51-E497D37AE5D3}" dt="2022-05-04T14:31:47.153" v="191" actId="167"/>
          <ac:picMkLst>
            <pc:docMk/>
            <pc:sldMasterMk cId="3104262744" sldId="2147483672"/>
            <ac:picMk id="7" creationId="{AD5F39E4-E0F7-7725-C1C6-CFA93D803B0A}"/>
          </ac:picMkLst>
        </pc:picChg>
      </pc:sldMasterChg>
    </pc:docChg>
  </pc:docChgLst>
  <pc:docChgLst>
    <pc:chgData name="Geoffroy Dubreuil" userId="S::geoffroydubreuil@synedgy.com::36186b9b-dc71-47e0-bff2-bd95e619117d" providerId="AD" clId="Web-{433CE5AD-AD80-2382-84CB-CAAB2AE003D1}"/>
    <pc:docChg chg="modSld">
      <pc:chgData name="Geoffroy Dubreuil" userId="S::geoffroydubreuil@synedgy.com::36186b9b-dc71-47e0-bff2-bd95e619117d" providerId="AD" clId="Web-{433CE5AD-AD80-2382-84CB-CAAB2AE003D1}" dt="2022-05-16T07:46:13.249" v="2" actId="20577"/>
      <pc:docMkLst>
        <pc:docMk/>
      </pc:docMkLst>
      <pc:sldChg chg="modSp">
        <pc:chgData name="Geoffroy Dubreuil" userId="S::geoffroydubreuil@synedgy.com::36186b9b-dc71-47e0-bff2-bd95e619117d" providerId="AD" clId="Web-{433CE5AD-AD80-2382-84CB-CAAB2AE003D1}" dt="2022-05-16T07:46:13.249" v="2" actId="20577"/>
        <pc:sldMkLst>
          <pc:docMk/>
          <pc:sldMk cId="751095604" sldId="267"/>
        </pc:sldMkLst>
        <pc:spChg chg="mod">
          <ac:chgData name="Geoffroy Dubreuil" userId="S::geoffroydubreuil@synedgy.com::36186b9b-dc71-47e0-bff2-bd95e619117d" providerId="AD" clId="Web-{433CE5AD-AD80-2382-84CB-CAAB2AE003D1}" dt="2022-05-16T07:46:13.249" v="2" actId="20577"/>
          <ac:spMkLst>
            <pc:docMk/>
            <pc:sldMk cId="751095604" sldId="267"/>
            <ac:spMk id="8" creationId="{E1AB71D8-13B6-19D4-D417-35FE98068B94}"/>
          </ac:spMkLst>
        </pc:spChg>
      </pc:sldChg>
    </pc:docChg>
  </pc:docChgLst>
  <pc:docChgLst>
    <pc:chgData name="Guest User" userId="S::urn:spo:anon#a575f14b45d75fa47381a2d82668f4fd300929f1d6cb171ad699224ed64e8888::" providerId="AD" clId="Web-{A5861461-C410-EC50-0663-A75BBEE72E99}"/>
    <pc:docChg chg="modSld">
      <pc:chgData name="Guest User" userId="S::urn:spo:anon#a575f14b45d75fa47381a2d82668f4fd300929f1d6cb171ad699224ed64e8888::" providerId="AD" clId="Web-{A5861461-C410-EC50-0663-A75BBEE72E99}" dt="2022-05-05T14:57:35.566" v="1"/>
      <pc:docMkLst>
        <pc:docMk/>
      </pc:docMkLst>
      <pc:sldChg chg="addSp delSp">
        <pc:chgData name="Guest User" userId="S::urn:spo:anon#a575f14b45d75fa47381a2d82668f4fd300929f1d6cb171ad699224ed64e8888::" providerId="AD" clId="Web-{A5861461-C410-EC50-0663-A75BBEE72E99}" dt="2022-05-05T14:57:35.566" v="1"/>
        <pc:sldMkLst>
          <pc:docMk/>
          <pc:sldMk cId="2970004164" sldId="259"/>
        </pc:sldMkLst>
        <pc:spChg chg="add del">
          <ac:chgData name="Guest User" userId="S::urn:spo:anon#a575f14b45d75fa47381a2d82668f4fd300929f1d6cb171ad699224ed64e8888::" providerId="AD" clId="Web-{A5861461-C410-EC50-0663-A75BBEE72E99}" dt="2022-05-05T14:57:35.566" v="1"/>
          <ac:spMkLst>
            <pc:docMk/>
            <pc:sldMk cId="2970004164" sldId="259"/>
            <ac:spMk id="4" creationId="{E78147F7-40B6-7004-39B8-268534FE3958}"/>
          </ac:spMkLst>
        </pc:spChg>
      </pc:sldChg>
    </pc:docChg>
  </pc:docChgLst>
  <pc:docChgLst>
    <pc:chgData name="Geoffroy Dubreuil" userId="S::geoffroydubreuil@synedgy.com::36186b9b-dc71-47e0-bff2-bd95e619117d" providerId="AD" clId="Web-{0723E420-B961-0DA2-E552-AED50BD6A1B2}"/>
    <pc:docChg chg="modSld">
      <pc:chgData name="Geoffroy Dubreuil" userId="S::geoffroydubreuil@synedgy.com::36186b9b-dc71-47e0-bff2-bd95e619117d" providerId="AD" clId="Web-{0723E420-B961-0DA2-E552-AED50BD6A1B2}" dt="2022-05-05T15:03:36.264" v="6"/>
      <pc:docMkLst>
        <pc:docMk/>
      </pc:docMkLst>
      <pc:sldChg chg="addSp delSp modSp">
        <pc:chgData name="Geoffroy Dubreuil" userId="S::geoffroydubreuil@synedgy.com::36186b9b-dc71-47e0-bff2-bd95e619117d" providerId="AD" clId="Web-{0723E420-B961-0DA2-E552-AED50BD6A1B2}" dt="2022-05-05T15:03:36.264" v="6"/>
        <pc:sldMkLst>
          <pc:docMk/>
          <pc:sldMk cId="2970004164" sldId="259"/>
        </pc:sldMkLst>
        <pc:spChg chg="add del mod">
          <ac:chgData name="Geoffroy Dubreuil" userId="S::geoffroydubreuil@synedgy.com::36186b9b-dc71-47e0-bff2-bd95e619117d" providerId="AD" clId="Web-{0723E420-B961-0DA2-E552-AED50BD6A1B2}" dt="2022-05-05T15:03:36.264" v="6"/>
          <ac:spMkLst>
            <pc:docMk/>
            <pc:sldMk cId="2970004164" sldId="259"/>
            <ac:spMk id="4" creationId="{80ABCFF0-A3BE-6CD7-306C-24B5625F9641}"/>
          </ac:spMkLst>
        </pc:spChg>
        <pc:spChg chg="add del">
          <ac:chgData name="Geoffroy Dubreuil" userId="S::geoffroydubreuil@synedgy.com::36186b9b-dc71-47e0-bff2-bd95e619117d" providerId="AD" clId="Web-{0723E420-B961-0DA2-E552-AED50BD6A1B2}" dt="2022-05-05T15:03:07.684" v="2"/>
          <ac:spMkLst>
            <pc:docMk/>
            <pc:sldMk cId="2970004164" sldId="259"/>
            <ac:spMk id="5" creationId="{FB9C18D2-AE2F-C69B-8250-EDE1B5E0B5D7}"/>
          </ac:spMkLst>
        </pc:spChg>
      </pc:sldChg>
    </pc:docChg>
  </pc:docChgLst>
  <pc:docChgLst>
    <pc:chgData name="Gael Colas" userId="S::gaelcolas@synedgy.com::3d45ca74-4915-44cd-80be-55696ad19e81" providerId="AD" clId="Web-{D813661B-0F31-685F-9569-23F93399A735}"/>
    <pc:docChg chg="modSld">
      <pc:chgData name="Gael Colas" userId="S::gaelcolas@synedgy.com::3d45ca74-4915-44cd-80be-55696ad19e81" providerId="AD" clId="Web-{D813661B-0F31-685F-9569-23F93399A735}" dt="2022-05-16T08:10:57.882" v="3" actId="1076"/>
      <pc:docMkLst>
        <pc:docMk/>
      </pc:docMkLst>
      <pc:sldChg chg="modSp">
        <pc:chgData name="Gael Colas" userId="S::gaelcolas@synedgy.com::3d45ca74-4915-44cd-80be-55696ad19e81" providerId="AD" clId="Web-{D813661B-0F31-685F-9569-23F93399A735}" dt="2022-05-16T08:10:57.882" v="3" actId="1076"/>
        <pc:sldMkLst>
          <pc:docMk/>
          <pc:sldMk cId="3434842826" sldId="265"/>
        </pc:sldMkLst>
        <pc:picChg chg="mod">
          <ac:chgData name="Gael Colas" userId="S::gaelcolas@synedgy.com::3d45ca74-4915-44cd-80be-55696ad19e81" providerId="AD" clId="Web-{D813661B-0F31-685F-9569-23F93399A735}" dt="2022-05-16T08:10:57.882" v="3" actId="1076"/>
          <ac:picMkLst>
            <pc:docMk/>
            <pc:sldMk cId="3434842826" sldId="265"/>
            <ac:picMk id="8" creationId="{F65A9680-2FBB-93BF-181B-E7B60C256715}"/>
          </ac:picMkLst>
        </pc:picChg>
      </pc:sldChg>
      <pc:sldChg chg="modSp">
        <pc:chgData name="Gael Colas" userId="S::gaelcolas@synedgy.com::3d45ca74-4915-44cd-80be-55696ad19e81" providerId="AD" clId="Web-{D813661B-0F31-685F-9569-23F93399A735}" dt="2022-05-16T07:51:20.900" v="0"/>
        <pc:sldMkLst>
          <pc:docMk/>
          <pc:sldMk cId="751095604" sldId="267"/>
        </pc:sldMkLst>
        <pc:picChg chg="mod">
          <ac:chgData name="Gael Colas" userId="S::gaelcolas@synedgy.com::3d45ca74-4915-44cd-80be-55696ad19e81" providerId="AD" clId="Web-{D813661B-0F31-685F-9569-23F93399A735}" dt="2022-05-16T07:51:20.900" v="0"/>
          <ac:picMkLst>
            <pc:docMk/>
            <pc:sldMk cId="751095604" sldId="267"/>
            <ac:picMk id="7" creationId="{E0497245-7D7D-1C42-5E95-91C0ECE73ADB}"/>
          </ac:picMkLst>
        </pc:picChg>
      </pc:sldChg>
    </pc:docChg>
  </pc:docChgLst>
  <pc:docChgLst>
    <pc:chgData name="Gael Colas" userId="3d45ca74-4915-44cd-80be-55696ad19e81" providerId="ADAL" clId="{6B35A258-16BF-418F-8257-AF7D31EC2FB0}"/>
    <pc:docChg chg="undo custSel addSld delSld modSld addMainMaster delMainMaster modMainMaster">
      <pc:chgData name="Gael Colas" userId="3d45ca74-4915-44cd-80be-55696ad19e81" providerId="ADAL" clId="{6B35A258-16BF-418F-8257-AF7D31EC2FB0}" dt="2022-05-06T14:51:58.839" v="1487" actId="20577"/>
      <pc:docMkLst>
        <pc:docMk/>
      </pc:docMkLst>
      <pc:sldChg chg="modSp mod modClrScheme chgLayout">
        <pc:chgData name="Gael Colas" userId="3d45ca74-4915-44cd-80be-55696ad19e81" providerId="ADAL" clId="{6B35A258-16BF-418F-8257-AF7D31EC2FB0}" dt="2022-05-06T14:51:07.646" v="1428" actId="20577"/>
        <pc:sldMkLst>
          <pc:docMk/>
          <pc:sldMk cId="1101361508" sldId="260"/>
        </pc:sldMkLst>
        <pc:spChg chg="mod ord">
          <ac:chgData name="Gael Colas" userId="3d45ca74-4915-44cd-80be-55696ad19e81" providerId="ADAL" clId="{6B35A258-16BF-418F-8257-AF7D31EC2FB0}" dt="2022-05-06T14:51:07.646" v="1428" actId="20577"/>
          <ac:spMkLst>
            <pc:docMk/>
            <pc:sldMk cId="1101361508" sldId="260"/>
            <ac:spMk id="2" creationId="{5191E0F2-FE77-51ED-3F72-223B58926E74}"/>
          </ac:spMkLst>
        </pc:spChg>
        <pc:spChg chg="mod ord">
          <ac:chgData name="Gael Colas" userId="3d45ca74-4915-44cd-80be-55696ad19e81" providerId="ADAL" clId="{6B35A258-16BF-418F-8257-AF7D31EC2FB0}" dt="2022-05-06T14:50:48.415" v="1420" actId="20577"/>
          <ac:spMkLst>
            <pc:docMk/>
            <pc:sldMk cId="1101361508" sldId="260"/>
            <ac:spMk id="3" creationId="{07D5023A-BA6F-B725-CF78-FD889E577EA6}"/>
          </ac:spMkLst>
        </pc:spChg>
      </pc:sldChg>
      <pc:sldChg chg="addSp delSp modSp mod modClrScheme chgLayout">
        <pc:chgData name="Gael Colas" userId="3d45ca74-4915-44cd-80be-55696ad19e81" providerId="ADAL" clId="{6B35A258-16BF-418F-8257-AF7D31EC2FB0}" dt="2022-05-05T14:33:45.745" v="1089" actId="700"/>
        <pc:sldMkLst>
          <pc:docMk/>
          <pc:sldMk cId="3984835757" sldId="261"/>
        </pc:sldMkLst>
        <pc:spChg chg="add del mod ord">
          <ac:chgData name="Gael Colas" userId="3d45ca74-4915-44cd-80be-55696ad19e81" providerId="ADAL" clId="{6B35A258-16BF-418F-8257-AF7D31EC2FB0}" dt="2022-05-05T14:01:29.491" v="119" actId="478"/>
          <ac:spMkLst>
            <pc:docMk/>
            <pc:sldMk cId="3984835757" sldId="261"/>
            <ac:spMk id="6" creationId="{4001B912-1411-4FBC-97FA-1128E054E628}"/>
          </ac:spMkLst>
        </pc:spChg>
        <pc:spChg chg="add del mod ord">
          <ac:chgData name="Gael Colas" userId="3d45ca74-4915-44cd-80be-55696ad19e81" providerId="ADAL" clId="{6B35A258-16BF-418F-8257-AF7D31EC2FB0}" dt="2022-05-05T14:11:38.103" v="632" actId="478"/>
          <ac:spMkLst>
            <pc:docMk/>
            <pc:sldMk cId="3984835757" sldId="261"/>
            <ac:spMk id="7" creationId="{AF392B97-2B0D-F001-2360-C5CBCA3E693C}"/>
          </ac:spMkLst>
        </pc:spChg>
        <pc:picChg chg="mod">
          <ac:chgData name="Gael Colas" userId="3d45ca74-4915-44cd-80be-55696ad19e81" providerId="ADAL" clId="{6B35A258-16BF-418F-8257-AF7D31EC2FB0}" dt="2022-05-05T13:26:30.920" v="1" actId="1076"/>
          <ac:picMkLst>
            <pc:docMk/>
            <pc:sldMk cId="3984835757" sldId="261"/>
            <ac:picMk id="3" creationId="{FE381F8E-136A-9F6A-5074-1DBF37A9F9D8}"/>
          </ac:picMkLst>
        </pc:picChg>
      </pc:sldChg>
      <pc:sldChg chg="addSp modSp mod modClrScheme chgLayout">
        <pc:chgData name="Gael Colas" userId="3d45ca74-4915-44cd-80be-55696ad19e81" providerId="ADAL" clId="{6B35A258-16BF-418F-8257-AF7D31EC2FB0}" dt="2022-05-06T14:51:58.839" v="1487" actId="20577"/>
        <pc:sldMkLst>
          <pc:docMk/>
          <pc:sldMk cId="2416780850" sldId="262"/>
        </pc:sldMkLst>
        <pc:spChg chg="mod ord">
          <ac:chgData name="Gael Colas" userId="3d45ca74-4915-44cd-80be-55696ad19e81" providerId="ADAL" clId="{6B35A258-16BF-418F-8257-AF7D31EC2FB0}" dt="2022-05-06T14:51:58.839" v="1487" actId="20577"/>
          <ac:spMkLst>
            <pc:docMk/>
            <pc:sldMk cId="2416780850" sldId="262"/>
            <ac:spMk id="2" creationId="{BC5F8504-5E64-81CC-A46D-F76242C873BB}"/>
          </ac:spMkLst>
        </pc:spChg>
        <pc:spChg chg="mod ord">
          <ac:chgData name="Gael Colas" userId="3d45ca74-4915-44cd-80be-55696ad19e81" providerId="ADAL" clId="{6B35A258-16BF-418F-8257-AF7D31EC2FB0}" dt="2022-05-05T14:34:11.512" v="1092" actId="700"/>
          <ac:spMkLst>
            <pc:docMk/>
            <pc:sldMk cId="2416780850" sldId="262"/>
            <ac:spMk id="3" creationId="{6730485E-47C1-6161-8B16-E1696FB2022C}"/>
          </ac:spMkLst>
        </pc:spChg>
        <pc:picChg chg="add mod">
          <ac:chgData name="Gael Colas" userId="3d45ca74-4915-44cd-80be-55696ad19e81" providerId="ADAL" clId="{6B35A258-16BF-418F-8257-AF7D31EC2FB0}" dt="2022-05-05T13:33:14.002" v="105" actId="1076"/>
          <ac:picMkLst>
            <pc:docMk/>
            <pc:sldMk cId="2416780850" sldId="262"/>
            <ac:picMk id="5" creationId="{E3D88325-FDF3-34EC-672B-1ACC66954910}"/>
          </ac:picMkLst>
        </pc:picChg>
        <pc:picChg chg="add mod">
          <ac:chgData name="Gael Colas" userId="3d45ca74-4915-44cd-80be-55696ad19e81" providerId="ADAL" clId="{6B35A258-16BF-418F-8257-AF7D31EC2FB0}" dt="2022-05-05T13:32:56.767" v="101" actId="1076"/>
          <ac:picMkLst>
            <pc:docMk/>
            <pc:sldMk cId="2416780850" sldId="262"/>
            <ac:picMk id="7" creationId="{9A1D1015-DF85-9779-1F95-B294BC9EA0FA}"/>
          </ac:picMkLst>
        </pc:picChg>
      </pc:sldChg>
      <pc:sldChg chg="modSp new mod modClrScheme chgLayout">
        <pc:chgData name="Gael Colas" userId="3d45ca74-4915-44cd-80be-55696ad19e81" providerId="ADAL" clId="{6B35A258-16BF-418F-8257-AF7D31EC2FB0}" dt="2022-05-05T14:33:32.476" v="1088" actId="27636"/>
        <pc:sldMkLst>
          <pc:docMk/>
          <pc:sldMk cId="3422363708" sldId="263"/>
        </pc:sldMkLst>
        <pc:spChg chg="mod ord">
          <ac:chgData name="Gael Colas" userId="3d45ca74-4915-44cd-80be-55696ad19e81" providerId="ADAL" clId="{6B35A258-16BF-418F-8257-AF7D31EC2FB0}" dt="2022-05-05T14:33:32.415" v="1087" actId="700"/>
          <ac:spMkLst>
            <pc:docMk/>
            <pc:sldMk cId="3422363708" sldId="263"/>
            <ac:spMk id="2" creationId="{D0ED5B32-5508-746F-68D8-7CD5B87075B3}"/>
          </ac:spMkLst>
        </pc:spChg>
        <pc:spChg chg="mod ord">
          <ac:chgData name="Gael Colas" userId="3d45ca74-4915-44cd-80be-55696ad19e81" providerId="ADAL" clId="{6B35A258-16BF-418F-8257-AF7D31EC2FB0}" dt="2022-05-05T14:33:32.476" v="1088" actId="27636"/>
          <ac:spMkLst>
            <pc:docMk/>
            <pc:sldMk cId="3422363708" sldId="263"/>
            <ac:spMk id="3" creationId="{66E58DE9-2079-E03F-78A8-7FE2D8B2F0E7}"/>
          </ac:spMkLst>
        </pc:spChg>
      </pc:sldChg>
      <pc:sldChg chg="new add del">
        <pc:chgData name="Gael Colas" userId="3d45ca74-4915-44cd-80be-55696ad19e81" providerId="ADAL" clId="{6B35A258-16BF-418F-8257-AF7D31EC2FB0}" dt="2022-05-05T14:23:16.559" v="1063" actId="680"/>
        <pc:sldMkLst>
          <pc:docMk/>
          <pc:sldMk cId="1418102281" sldId="264"/>
        </pc:sldMkLst>
      </pc:sldChg>
      <pc:sldChg chg="new del">
        <pc:chgData name="Gael Colas" userId="3d45ca74-4915-44cd-80be-55696ad19e81" providerId="ADAL" clId="{6B35A258-16BF-418F-8257-AF7D31EC2FB0}" dt="2022-05-05T14:23:40.820" v="1067" actId="2696"/>
        <pc:sldMkLst>
          <pc:docMk/>
          <pc:sldMk cId="2943089756" sldId="264"/>
        </pc:sldMkLst>
      </pc:sldChg>
      <pc:sldChg chg="addSp delSp modSp new mod modClrScheme chgLayout">
        <pc:chgData name="Gael Colas" userId="3d45ca74-4915-44cd-80be-55696ad19e81" providerId="ADAL" clId="{6B35A258-16BF-418F-8257-AF7D31EC2FB0}" dt="2022-05-05T14:38:05.161" v="1158" actId="20577"/>
        <pc:sldMkLst>
          <pc:docMk/>
          <pc:sldMk cId="3317259441" sldId="264"/>
        </pc:sldMkLst>
        <pc:spChg chg="del mod ord">
          <ac:chgData name="Gael Colas" userId="3d45ca74-4915-44cd-80be-55696ad19e81" providerId="ADAL" clId="{6B35A258-16BF-418F-8257-AF7D31EC2FB0}" dt="2022-05-05T14:37:48.675" v="1104" actId="700"/>
          <ac:spMkLst>
            <pc:docMk/>
            <pc:sldMk cId="3317259441" sldId="264"/>
            <ac:spMk id="2" creationId="{BAB59825-723B-C5D3-7218-B39806765108}"/>
          </ac:spMkLst>
        </pc:spChg>
        <pc:spChg chg="del mod ord">
          <ac:chgData name="Gael Colas" userId="3d45ca74-4915-44cd-80be-55696ad19e81" providerId="ADAL" clId="{6B35A258-16BF-418F-8257-AF7D31EC2FB0}" dt="2022-05-05T14:37:48.675" v="1104" actId="700"/>
          <ac:spMkLst>
            <pc:docMk/>
            <pc:sldMk cId="3317259441" sldId="264"/>
            <ac:spMk id="3" creationId="{149B82A4-0A9D-AB95-6A45-D9484BBFA771}"/>
          </ac:spMkLst>
        </pc:spChg>
        <pc:spChg chg="add mod ord">
          <ac:chgData name="Gael Colas" userId="3d45ca74-4915-44cd-80be-55696ad19e81" providerId="ADAL" clId="{6B35A258-16BF-418F-8257-AF7D31EC2FB0}" dt="2022-05-05T14:37:51.754" v="1109" actId="20577"/>
          <ac:spMkLst>
            <pc:docMk/>
            <pc:sldMk cId="3317259441" sldId="264"/>
            <ac:spMk id="4" creationId="{2B167248-C99C-E892-89E1-4CBB81F02F90}"/>
          </ac:spMkLst>
        </pc:spChg>
        <pc:spChg chg="add mod ord">
          <ac:chgData name="Gael Colas" userId="3d45ca74-4915-44cd-80be-55696ad19e81" providerId="ADAL" clId="{6B35A258-16BF-418F-8257-AF7D31EC2FB0}" dt="2022-05-05T14:38:05.161" v="1158" actId="20577"/>
          <ac:spMkLst>
            <pc:docMk/>
            <pc:sldMk cId="3317259441" sldId="264"/>
            <ac:spMk id="5" creationId="{2CACAFC7-78CB-98F9-FEF3-D3E8C9FF6E6F}"/>
          </ac:spMkLst>
        </pc:spChg>
      </pc:sldChg>
      <pc:sldChg chg="addSp delSp modSp new mod setBg">
        <pc:chgData name="Gael Colas" userId="3d45ca74-4915-44cd-80be-55696ad19e81" providerId="ADAL" clId="{6B35A258-16BF-418F-8257-AF7D31EC2FB0}" dt="2022-05-05T14:39:42.232" v="1175" actId="1076"/>
        <pc:sldMkLst>
          <pc:docMk/>
          <pc:sldMk cId="3434842826" sldId="265"/>
        </pc:sldMkLst>
        <pc:spChg chg="mod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2" creationId="{F476271A-DF20-977B-B708-3C6E0BA69A49}"/>
          </ac:spMkLst>
        </pc:spChg>
        <pc:spChg chg="mod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3" creationId="{95364026-4578-C63F-2F26-088FAF191D24}"/>
          </ac:spMkLst>
        </pc:spChg>
        <pc:spChg chg="add del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10" creationId="{3E443FD7-A66B-4AA0-872D-B088B9BC5F17}"/>
          </ac:spMkLst>
        </pc:spChg>
        <pc:spChg chg="add del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12" creationId="{C04BE0EF-3561-49B4-9A29-F283168A91C7}"/>
          </ac:spMkLst>
        </pc:spChg>
        <pc:picChg chg="add mod">
          <ac:chgData name="Gael Colas" userId="3d45ca74-4915-44cd-80be-55696ad19e81" providerId="ADAL" clId="{6B35A258-16BF-418F-8257-AF7D31EC2FB0}" dt="2022-05-05T14:39:42.232" v="1175" actId="1076"/>
          <ac:picMkLst>
            <pc:docMk/>
            <pc:sldMk cId="3434842826" sldId="265"/>
            <ac:picMk id="5" creationId="{914F85C6-0989-B1A2-D780-F282A7F2685E}"/>
          </ac:picMkLst>
        </pc:picChg>
      </pc:sldChg>
      <pc:sldChg chg="modSp new mod">
        <pc:chgData name="Gael Colas" userId="3d45ca74-4915-44cd-80be-55696ad19e81" providerId="ADAL" clId="{6B35A258-16BF-418F-8257-AF7D31EC2FB0}" dt="2022-05-05T14:40:57.083" v="1414" actId="20577"/>
        <pc:sldMkLst>
          <pc:docMk/>
          <pc:sldMk cId="2961006699" sldId="266"/>
        </pc:sldMkLst>
        <pc:spChg chg="mod">
          <ac:chgData name="Gael Colas" userId="3d45ca74-4915-44cd-80be-55696ad19e81" providerId="ADAL" clId="{6B35A258-16BF-418F-8257-AF7D31EC2FB0}" dt="2022-05-05T14:40:01.786" v="1199" actId="20577"/>
          <ac:spMkLst>
            <pc:docMk/>
            <pc:sldMk cId="2961006699" sldId="266"/>
            <ac:spMk id="2" creationId="{174E053C-741E-8349-0EAA-61BB90AA5C8A}"/>
          </ac:spMkLst>
        </pc:spChg>
        <pc:spChg chg="mod">
          <ac:chgData name="Gael Colas" userId="3d45ca74-4915-44cd-80be-55696ad19e81" providerId="ADAL" clId="{6B35A258-16BF-418F-8257-AF7D31EC2FB0}" dt="2022-05-05T14:40:57.083" v="1414" actId="20577"/>
          <ac:spMkLst>
            <pc:docMk/>
            <pc:sldMk cId="2961006699" sldId="266"/>
            <ac:spMk id="3" creationId="{D7E72C65-167D-1927-2A32-0E6E760ABC81}"/>
          </ac:spMkLst>
        </pc:spChg>
      </pc:sldChg>
      <pc:sldMasterChg chg="addSp delSp modSp mod delSldLayout modSldLayout">
        <pc:chgData name="Gael Colas" userId="3d45ca74-4915-44cd-80be-55696ad19e81" providerId="ADAL" clId="{6B35A258-16BF-418F-8257-AF7D31EC2FB0}" dt="2022-05-05T14:35:37.064" v="1098" actId="2696"/>
        <pc:sldMasterMkLst>
          <pc:docMk/>
          <pc:sldMasterMk cId="1739929472" sldId="2147483648"/>
        </pc:sldMasterMkLst>
        <pc:spChg chg="add del mod">
          <ac:chgData name="Gael Colas" userId="3d45ca74-4915-44cd-80be-55696ad19e81" providerId="ADAL" clId="{6B35A258-16BF-418F-8257-AF7D31EC2FB0}" dt="2022-05-05T14:23:19.143" v="1064"/>
          <ac:spMkLst>
            <pc:docMk/>
            <pc:sldMasterMk cId="1739929472" sldId="2147483648"/>
            <ac:spMk id="7" creationId="{193D404C-8858-0EBA-B5D0-1C75085B1F13}"/>
          </ac:spMkLst>
        </pc:spChg>
        <pc:spChg chg="del mod">
          <ac:chgData name="Gael Colas" userId="3d45ca74-4915-44cd-80be-55696ad19e81" providerId="ADAL" clId="{6B35A258-16BF-418F-8257-AF7D31EC2FB0}" dt="2022-05-05T14:03:15.518" v="120" actId="478"/>
          <ac:spMkLst>
            <pc:docMk/>
            <pc:sldMasterMk cId="1739929472" sldId="2147483648"/>
            <ac:spMk id="8" creationId="{446A4403-FFB9-A7E3-866A-5AD998681684}"/>
          </ac:spMkLst>
        </pc:spChg>
        <pc:spChg chg="add del mod">
          <ac:chgData name="Gael Colas" userId="3d45ca74-4915-44cd-80be-55696ad19e81" providerId="ADAL" clId="{6B35A258-16BF-418F-8257-AF7D31EC2FB0}" dt="2022-05-05T14:23:19.143" v="1064"/>
          <ac:spMkLst>
            <pc:docMk/>
            <pc:sldMasterMk cId="1739929472" sldId="2147483648"/>
            <ac:spMk id="9" creationId="{18A9C85C-C73E-11D8-0BED-F2478EFBC6C2}"/>
          </ac:spMkLst>
        </pc:spChg>
        <pc:picChg chg="del">
          <ac:chgData name="Gael Colas" userId="3d45ca74-4915-44cd-80be-55696ad19e81" providerId="ADAL" clId="{6B35A258-16BF-418F-8257-AF7D31EC2FB0}" dt="2022-05-05T14:03:16.502" v="121" actId="478"/>
          <ac:picMkLst>
            <pc:docMk/>
            <pc:sldMasterMk cId="1739929472" sldId="2147483648"/>
            <ac:picMk id="16" creationId="{FD182A2B-19A7-8DED-24FA-840089195C59}"/>
          </ac:picMkLst>
        </pc:picChg>
        <pc:picChg chg="mod">
          <ac:chgData name="Gael Colas" userId="3d45ca74-4915-44cd-80be-55696ad19e81" providerId="ADAL" clId="{6B35A258-16BF-418F-8257-AF7D31EC2FB0}" dt="2022-05-05T14:03:31.196" v="125" actId="1076"/>
          <ac:picMkLst>
            <pc:docMk/>
            <pc:sldMasterMk cId="1739929472" sldId="2147483648"/>
            <ac:picMk id="17" creationId="{512F7B6D-2FBE-783A-E284-88894017A51C}"/>
          </ac:picMkLst>
        </pc:picChg>
        <pc:cxnChg chg="add del mod">
          <ac:chgData name="Gael Colas" userId="3d45ca74-4915-44cd-80be-55696ad19e81" providerId="ADAL" clId="{6B35A258-16BF-418F-8257-AF7D31EC2FB0}" dt="2022-05-05T14:23:19.143" v="1064"/>
          <ac:cxnSpMkLst>
            <pc:docMk/>
            <pc:sldMasterMk cId="1739929472" sldId="2147483648"/>
            <ac:cxnSpMk id="10" creationId="{C88B8CD9-6D21-FB13-02A4-7580C9B51392}"/>
          </ac:cxnSpMkLst>
        </pc:cxnChg>
        <pc:sldLayoutChg chg="addSp delSp modSp mod">
          <pc:chgData name="Gael Colas" userId="3d45ca74-4915-44cd-80be-55696ad19e81" providerId="ADAL" clId="{6B35A258-16BF-418F-8257-AF7D31EC2FB0}" dt="2022-05-05T14:23:58.723" v="1069" actId="478"/>
          <pc:sldLayoutMkLst>
            <pc:docMk/>
            <pc:sldMasterMk cId="1739929472" sldId="2147483648"/>
            <pc:sldLayoutMk cId="1910342157" sldId="2147483649"/>
          </pc:sldLayoutMkLst>
          <pc:spChg chg="add del mod">
            <ac:chgData name="Gael Colas" userId="3d45ca74-4915-44cd-80be-55696ad19e81" providerId="ADAL" clId="{6B35A258-16BF-418F-8257-AF7D31EC2FB0}" dt="2022-05-05T14:23:56.834" v="1068" actId="478"/>
            <ac:spMkLst>
              <pc:docMk/>
              <pc:sldMasterMk cId="1739929472" sldId="2147483648"/>
              <pc:sldLayoutMk cId="1910342157" sldId="2147483649"/>
              <ac:spMk id="2" creationId="{2362328D-F475-D3D5-626E-C86E0FAB9A51}"/>
            </ac:spMkLst>
          </pc:spChg>
          <pc:spChg chg="add del mod">
            <ac:chgData name="Gael Colas" userId="3d45ca74-4915-44cd-80be-55696ad19e81" providerId="ADAL" clId="{6B35A258-16BF-418F-8257-AF7D31EC2FB0}" dt="2022-05-05T14:23:56.834" v="1068" actId="478"/>
            <ac:spMkLst>
              <pc:docMk/>
              <pc:sldMasterMk cId="1739929472" sldId="2147483648"/>
              <pc:sldLayoutMk cId="1910342157" sldId="2147483649"/>
              <ac:spMk id="3" creationId="{160CB2E4-9FA7-725E-E199-5D2FF4A8F67F}"/>
            </ac:spMkLst>
          </pc:spChg>
          <pc:cxnChg chg="add del mod">
            <ac:chgData name="Gael Colas" userId="3d45ca74-4915-44cd-80be-55696ad19e81" providerId="ADAL" clId="{6B35A258-16BF-418F-8257-AF7D31EC2FB0}" dt="2022-05-05T14:23:58.723" v="1069" actId="478"/>
            <ac:cxnSpMkLst>
              <pc:docMk/>
              <pc:sldMasterMk cId="1739929472" sldId="2147483648"/>
              <pc:sldLayoutMk cId="1910342157" sldId="2147483649"/>
              <ac:cxnSpMk id="4" creationId="{DC3B52CA-139F-C19D-9CF4-061A496E5E82}"/>
            </ac:cxnSpMkLst>
          </pc:cxnChg>
        </pc:sldLayoutChg>
        <pc:sldLayoutChg chg="del">
          <pc:chgData name="Gael Colas" userId="3d45ca74-4915-44cd-80be-55696ad19e81" providerId="ADAL" clId="{6B35A258-16BF-418F-8257-AF7D31EC2FB0}" dt="2022-05-05T14:14:56.013" v="930" actId="2696"/>
          <pc:sldLayoutMkLst>
            <pc:docMk/>
            <pc:sldMasterMk cId="1739929472" sldId="2147483648"/>
            <pc:sldLayoutMk cId="673760730" sldId="2147483650"/>
          </pc:sldLayoutMkLst>
        </pc:sldLayoutChg>
        <pc:sldLayoutChg chg="del">
          <pc:chgData name="Gael Colas" userId="3d45ca74-4915-44cd-80be-55696ad19e81" providerId="ADAL" clId="{6B35A258-16BF-418F-8257-AF7D31EC2FB0}" dt="2022-05-05T14:15:16.434" v="931" actId="2696"/>
          <pc:sldLayoutMkLst>
            <pc:docMk/>
            <pc:sldMasterMk cId="1739929472" sldId="2147483648"/>
            <pc:sldLayoutMk cId="1942948891" sldId="2147483651"/>
          </pc:sldLayoutMkLst>
        </pc:sldLayoutChg>
        <pc:sldLayoutChg chg="del">
          <pc:chgData name="Gael Colas" userId="3d45ca74-4915-44cd-80be-55696ad19e81" providerId="ADAL" clId="{6B35A258-16BF-418F-8257-AF7D31EC2FB0}" dt="2022-05-05T14:15:20.381" v="932" actId="2696"/>
          <pc:sldLayoutMkLst>
            <pc:docMk/>
            <pc:sldMasterMk cId="1739929472" sldId="2147483648"/>
            <pc:sldLayoutMk cId="2609712363" sldId="2147483652"/>
          </pc:sldLayoutMkLst>
        </pc:sldLayoutChg>
        <pc:sldLayoutChg chg="del">
          <pc:chgData name="Gael Colas" userId="3d45ca74-4915-44cd-80be-55696ad19e81" providerId="ADAL" clId="{6B35A258-16BF-418F-8257-AF7D31EC2FB0}" dt="2022-05-05T14:15:20.395" v="933" actId="2696"/>
          <pc:sldLayoutMkLst>
            <pc:docMk/>
            <pc:sldMasterMk cId="1739929472" sldId="2147483648"/>
            <pc:sldLayoutMk cId="2193058674" sldId="2147483653"/>
          </pc:sldLayoutMkLst>
        </pc:sldLayoutChg>
        <pc:sldLayoutChg chg="del">
          <pc:chgData name="Gael Colas" userId="3d45ca74-4915-44cd-80be-55696ad19e81" providerId="ADAL" clId="{6B35A258-16BF-418F-8257-AF7D31EC2FB0}" dt="2022-05-05T14:15:20.400" v="934" actId="2696"/>
          <pc:sldLayoutMkLst>
            <pc:docMk/>
            <pc:sldMasterMk cId="1739929472" sldId="2147483648"/>
            <pc:sldLayoutMk cId="2240152563" sldId="2147483654"/>
          </pc:sldLayoutMkLst>
        </pc:sldLayoutChg>
        <pc:sldLayoutChg chg="del">
          <pc:chgData name="Gael Colas" userId="3d45ca74-4915-44cd-80be-55696ad19e81" providerId="ADAL" clId="{6B35A258-16BF-418F-8257-AF7D31EC2FB0}" dt="2022-05-05T14:15:20.405" v="935" actId="2696"/>
          <pc:sldLayoutMkLst>
            <pc:docMk/>
            <pc:sldMasterMk cId="1739929472" sldId="2147483648"/>
            <pc:sldLayoutMk cId="2162576059" sldId="2147483655"/>
          </pc:sldLayoutMkLst>
        </pc:sldLayoutChg>
        <pc:sldLayoutChg chg="del">
          <pc:chgData name="Gael Colas" userId="3d45ca74-4915-44cd-80be-55696ad19e81" providerId="ADAL" clId="{6B35A258-16BF-418F-8257-AF7D31EC2FB0}" dt="2022-05-05T14:15:20.417" v="936" actId="2696"/>
          <pc:sldLayoutMkLst>
            <pc:docMk/>
            <pc:sldMasterMk cId="1739929472" sldId="2147483648"/>
            <pc:sldLayoutMk cId="3381948647" sldId="2147483656"/>
          </pc:sldLayoutMkLst>
        </pc:sldLayoutChg>
        <pc:sldLayoutChg chg="del">
          <pc:chgData name="Gael Colas" userId="3d45ca74-4915-44cd-80be-55696ad19e81" providerId="ADAL" clId="{6B35A258-16BF-418F-8257-AF7D31EC2FB0}" dt="2022-05-05T14:15:25.101" v="937" actId="2696"/>
          <pc:sldLayoutMkLst>
            <pc:docMk/>
            <pc:sldMasterMk cId="1739929472" sldId="2147483648"/>
            <pc:sldLayoutMk cId="3368593881" sldId="2147483657"/>
          </pc:sldLayoutMkLst>
        </pc:sldLayoutChg>
        <pc:sldLayoutChg chg="del">
          <pc:chgData name="Gael Colas" userId="3d45ca74-4915-44cd-80be-55696ad19e81" providerId="ADAL" clId="{6B35A258-16BF-418F-8257-AF7D31EC2FB0}" dt="2022-05-05T14:15:25.110" v="938" actId="2696"/>
          <pc:sldLayoutMkLst>
            <pc:docMk/>
            <pc:sldMasterMk cId="1739929472" sldId="2147483648"/>
            <pc:sldLayoutMk cId="917176607" sldId="2147483658"/>
          </pc:sldLayoutMkLst>
        </pc:sldLayoutChg>
        <pc:sldLayoutChg chg="del">
          <pc:chgData name="Gael Colas" userId="3d45ca74-4915-44cd-80be-55696ad19e81" providerId="ADAL" clId="{6B35A258-16BF-418F-8257-AF7D31EC2FB0}" dt="2022-05-05T14:15:25.118" v="939" actId="2696"/>
          <pc:sldLayoutMkLst>
            <pc:docMk/>
            <pc:sldMasterMk cId="1739929472" sldId="2147483648"/>
            <pc:sldLayoutMk cId="3119010739" sldId="2147483659"/>
          </pc:sldLayoutMkLst>
        </pc:sldLayoutChg>
        <pc:sldLayoutChg chg="del">
          <pc:chgData name="Gael Colas" userId="3d45ca74-4915-44cd-80be-55696ad19e81" providerId="ADAL" clId="{6B35A258-16BF-418F-8257-AF7D31EC2FB0}" dt="2022-05-05T14:15:28.078" v="940" actId="2696"/>
          <pc:sldLayoutMkLst>
            <pc:docMk/>
            <pc:sldMasterMk cId="1739929472" sldId="2147483648"/>
            <pc:sldLayoutMk cId="59541014" sldId="2147483684"/>
          </pc:sldLayoutMkLst>
        </pc:sldLayoutChg>
        <pc:sldLayoutChg chg="del">
          <pc:chgData name="Gael Colas" userId="3d45ca74-4915-44cd-80be-55696ad19e81" providerId="ADAL" clId="{6B35A258-16BF-418F-8257-AF7D31EC2FB0}" dt="2022-05-05T14:35:32.499" v="1097" actId="2696"/>
          <pc:sldLayoutMkLst>
            <pc:docMk/>
            <pc:sldMasterMk cId="1739929472" sldId="2147483648"/>
            <pc:sldLayoutMk cId="2297621044" sldId="2147483696"/>
          </pc:sldLayoutMkLst>
        </pc:sldLayoutChg>
        <pc:sldLayoutChg chg="del">
          <pc:chgData name="Gael Colas" userId="3d45ca74-4915-44cd-80be-55696ad19e81" providerId="ADAL" clId="{6B35A258-16BF-418F-8257-AF7D31EC2FB0}" dt="2022-05-05T14:35:37.064" v="1098" actId="2696"/>
          <pc:sldLayoutMkLst>
            <pc:docMk/>
            <pc:sldMasterMk cId="1739929472" sldId="2147483648"/>
            <pc:sldLayoutMk cId="506967996" sldId="2147483697"/>
          </pc:sldLayoutMkLst>
        </pc:sldLayoutChg>
      </pc:sldMasterChg>
      <pc:sldMasterChg chg="addSp delSp modSp mod modSldLayout">
        <pc:chgData name="Gael Colas" userId="3d45ca74-4915-44cd-80be-55696ad19e81" providerId="ADAL" clId="{6B35A258-16BF-418F-8257-AF7D31EC2FB0}" dt="2022-05-05T14:28:27.989" v="1078" actId="207"/>
        <pc:sldMasterMkLst>
          <pc:docMk/>
          <pc:sldMasterMk cId="3104262744" sldId="2147483672"/>
        </pc:sldMasterMkLst>
        <pc:spChg chg="mod">
          <ac:chgData name="Gael Colas" userId="3d45ca74-4915-44cd-80be-55696ad19e81" providerId="ADAL" clId="{6B35A258-16BF-418F-8257-AF7D31EC2FB0}" dt="2022-05-05T14:16:43.547" v="1015" actId="20577"/>
          <ac:spMkLst>
            <pc:docMk/>
            <pc:sldMasterMk cId="3104262744" sldId="2147483672"/>
            <ac:spMk id="2" creationId="{E50AE439-D2EA-E43E-420A-E6CCCA3FBB35}"/>
          </ac:spMkLst>
        </pc:spChg>
        <pc:spChg chg="mod">
          <ac:chgData name="Gael Colas" userId="3d45ca74-4915-44cd-80be-55696ad19e81" providerId="ADAL" clId="{6B35A258-16BF-418F-8257-AF7D31EC2FB0}" dt="2022-05-05T14:28:27.989" v="1078" actId="207"/>
          <ac:spMkLst>
            <pc:docMk/>
            <pc:sldMasterMk cId="3104262744" sldId="2147483672"/>
            <ac:spMk id="3" creationId="{C83C2B40-F6C0-7803-89A7-89BF9AF7B489}"/>
          </ac:spMkLst>
        </pc:spChg>
        <pc:spChg chg="del">
          <ac:chgData name="Gael Colas" userId="3d45ca74-4915-44cd-80be-55696ad19e81" providerId="ADAL" clId="{6B35A258-16BF-418F-8257-AF7D31EC2FB0}" dt="2022-05-05T13:28:02.324" v="14" actId="478"/>
          <ac:spMkLst>
            <pc:docMk/>
            <pc:sldMasterMk cId="3104262744" sldId="2147483672"/>
            <ac:spMk id="4" creationId="{5F806A89-00FD-38B0-7511-21AC48D8791F}"/>
          </ac:spMkLst>
        </pc:spChg>
        <pc:picChg chg="add del">
          <ac:chgData name="Gael Colas" userId="3d45ca74-4915-44cd-80be-55696ad19e81" providerId="ADAL" clId="{6B35A258-16BF-418F-8257-AF7D31EC2FB0}" dt="2022-05-05T13:27:58.388" v="13" actId="478"/>
          <ac:picMkLst>
            <pc:docMk/>
            <pc:sldMasterMk cId="3104262744" sldId="2147483672"/>
            <ac:picMk id="7" creationId="{AD5F39E4-E0F7-7725-C1C6-CFA93D803B0A}"/>
          </ac:picMkLst>
        </pc:picChg>
        <pc:sldLayoutChg chg="delSp mod">
          <pc:chgData name="Gael Colas" userId="3d45ca74-4915-44cd-80be-55696ad19e81" providerId="ADAL" clId="{6B35A258-16BF-418F-8257-AF7D31EC2FB0}" dt="2022-05-05T13:28:05.492" v="15" actId="478"/>
          <pc:sldLayoutMkLst>
            <pc:docMk/>
            <pc:sldMasterMk cId="3104262744" sldId="2147483672"/>
            <pc:sldLayoutMk cId="2730271694" sldId="2147483673"/>
          </pc:sldLayoutMkLst>
          <pc:spChg chg="del">
            <ac:chgData name="Gael Colas" userId="3d45ca74-4915-44cd-80be-55696ad19e81" providerId="ADAL" clId="{6B35A258-16BF-418F-8257-AF7D31EC2FB0}" dt="2022-05-05T13:28:05.492" v="15" actId="478"/>
            <ac:spMkLst>
              <pc:docMk/>
              <pc:sldMasterMk cId="3104262744" sldId="2147483672"/>
              <pc:sldLayoutMk cId="2730271694" sldId="2147483673"/>
              <ac:spMk id="4" creationId="{B12617FF-5EFB-9B5B-F731-BE7EF0DD7FBD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53.436" v="11" actId="478"/>
          <pc:sldLayoutMkLst>
            <pc:docMk/>
            <pc:sldMasterMk cId="3104262744" sldId="2147483672"/>
            <pc:sldLayoutMk cId="1507695334" sldId="2147483674"/>
          </pc:sldLayoutMkLst>
          <pc:spChg chg="del">
            <ac:chgData name="Gael Colas" userId="3d45ca74-4915-44cd-80be-55696ad19e81" providerId="ADAL" clId="{6B35A258-16BF-418F-8257-AF7D31EC2FB0}" dt="2022-05-05T13:27:53.436" v="11" actId="478"/>
            <ac:spMkLst>
              <pc:docMk/>
              <pc:sldMasterMk cId="3104262744" sldId="2147483672"/>
              <pc:sldLayoutMk cId="1507695334" sldId="2147483674"/>
              <ac:spMk id="4" creationId="{FB8C1191-2795-FE40-97E5-3790909CDE22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50.205" v="10" actId="478"/>
          <pc:sldLayoutMkLst>
            <pc:docMk/>
            <pc:sldMasterMk cId="3104262744" sldId="2147483672"/>
            <pc:sldLayoutMk cId="3184608764" sldId="2147483675"/>
          </pc:sldLayoutMkLst>
          <pc:spChg chg="del">
            <ac:chgData name="Gael Colas" userId="3d45ca74-4915-44cd-80be-55696ad19e81" providerId="ADAL" clId="{6B35A258-16BF-418F-8257-AF7D31EC2FB0}" dt="2022-05-05T13:27:50.205" v="10" actId="478"/>
            <ac:spMkLst>
              <pc:docMk/>
              <pc:sldMasterMk cId="3104262744" sldId="2147483672"/>
              <pc:sldLayoutMk cId="3184608764" sldId="2147483675"/>
              <ac:spMk id="4" creationId="{9078A58D-0A55-ACD5-14DA-C0A70F952116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7.589" v="9" actId="478"/>
          <pc:sldLayoutMkLst>
            <pc:docMk/>
            <pc:sldMasterMk cId="3104262744" sldId="2147483672"/>
            <pc:sldLayoutMk cId="549561513" sldId="2147483676"/>
          </pc:sldLayoutMkLst>
          <pc:spChg chg="del">
            <ac:chgData name="Gael Colas" userId="3d45ca74-4915-44cd-80be-55696ad19e81" providerId="ADAL" clId="{6B35A258-16BF-418F-8257-AF7D31EC2FB0}" dt="2022-05-05T13:27:47.589" v="9" actId="478"/>
            <ac:spMkLst>
              <pc:docMk/>
              <pc:sldMasterMk cId="3104262744" sldId="2147483672"/>
              <pc:sldLayoutMk cId="549561513" sldId="2147483676"/>
              <ac:spMk id="5" creationId="{EE6DF275-216B-B291-5046-364E5349D8CD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4.947" v="8" actId="478"/>
          <pc:sldLayoutMkLst>
            <pc:docMk/>
            <pc:sldMasterMk cId="3104262744" sldId="2147483672"/>
            <pc:sldLayoutMk cId="2603279817" sldId="2147483677"/>
          </pc:sldLayoutMkLst>
          <pc:spChg chg="del">
            <ac:chgData name="Gael Colas" userId="3d45ca74-4915-44cd-80be-55696ad19e81" providerId="ADAL" clId="{6B35A258-16BF-418F-8257-AF7D31EC2FB0}" dt="2022-05-05T13:27:44.947" v="8" actId="478"/>
            <ac:spMkLst>
              <pc:docMk/>
              <pc:sldMasterMk cId="3104262744" sldId="2147483672"/>
              <pc:sldLayoutMk cId="2603279817" sldId="2147483677"/>
              <ac:spMk id="7" creationId="{94690016-98EE-DBEA-F152-817DE3C602B3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2.766" v="7" actId="478"/>
          <pc:sldLayoutMkLst>
            <pc:docMk/>
            <pc:sldMasterMk cId="3104262744" sldId="2147483672"/>
            <pc:sldLayoutMk cId="918493956" sldId="2147483678"/>
          </pc:sldLayoutMkLst>
          <pc:spChg chg="del">
            <ac:chgData name="Gael Colas" userId="3d45ca74-4915-44cd-80be-55696ad19e81" providerId="ADAL" clId="{6B35A258-16BF-418F-8257-AF7D31EC2FB0}" dt="2022-05-05T13:27:42.766" v="7" actId="478"/>
            <ac:spMkLst>
              <pc:docMk/>
              <pc:sldMasterMk cId="3104262744" sldId="2147483672"/>
              <pc:sldLayoutMk cId="918493956" sldId="2147483678"/>
              <ac:spMk id="3" creationId="{4758DD76-E619-3C3F-5686-81A366A036C6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0.755" v="6" actId="478"/>
          <pc:sldLayoutMkLst>
            <pc:docMk/>
            <pc:sldMasterMk cId="3104262744" sldId="2147483672"/>
            <pc:sldLayoutMk cId="385714977" sldId="2147483679"/>
          </pc:sldLayoutMkLst>
          <pc:spChg chg="del">
            <ac:chgData name="Gael Colas" userId="3d45ca74-4915-44cd-80be-55696ad19e81" providerId="ADAL" clId="{6B35A258-16BF-418F-8257-AF7D31EC2FB0}" dt="2022-05-05T13:27:40.755" v="6" actId="478"/>
            <ac:spMkLst>
              <pc:docMk/>
              <pc:sldMasterMk cId="3104262744" sldId="2147483672"/>
              <pc:sldLayoutMk cId="385714977" sldId="2147483679"/>
              <ac:spMk id="2" creationId="{EEF2AC3A-0A38-F72D-9B43-D6A06F45B6ED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38.907" v="5" actId="478"/>
          <pc:sldLayoutMkLst>
            <pc:docMk/>
            <pc:sldMasterMk cId="3104262744" sldId="2147483672"/>
            <pc:sldLayoutMk cId="2146300908" sldId="2147483680"/>
          </pc:sldLayoutMkLst>
          <pc:spChg chg="del">
            <ac:chgData name="Gael Colas" userId="3d45ca74-4915-44cd-80be-55696ad19e81" providerId="ADAL" clId="{6B35A258-16BF-418F-8257-AF7D31EC2FB0}" dt="2022-05-05T13:27:38.907" v="5" actId="478"/>
            <ac:spMkLst>
              <pc:docMk/>
              <pc:sldMasterMk cId="3104262744" sldId="2147483672"/>
              <pc:sldLayoutMk cId="2146300908" sldId="2147483680"/>
              <ac:spMk id="5" creationId="{E48E0B97-8DFE-6FEA-8F14-0E0579E9E5D1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36.404" v="4" actId="478"/>
          <pc:sldLayoutMkLst>
            <pc:docMk/>
            <pc:sldMasterMk cId="3104262744" sldId="2147483672"/>
            <pc:sldLayoutMk cId="1153122440" sldId="2147483681"/>
          </pc:sldLayoutMkLst>
          <pc:spChg chg="del">
            <ac:chgData name="Gael Colas" userId="3d45ca74-4915-44cd-80be-55696ad19e81" providerId="ADAL" clId="{6B35A258-16BF-418F-8257-AF7D31EC2FB0}" dt="2022-05-05T13:27:36.404" v="4" actId="478"/>
            <ac:spMkLst>
              <pc:docMk/>
              <pc:sldMasterMk cId="3104262744" sldId="2147483672"/>
              <pc:sldLayoutMk cId="1153122440" sldId="2147483681"/>
              <ac:spMk id="5" creationId="{0A5AFDED-6C35-D4BD-DE67-B28562091A66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34.467" v="3" actId="478"/>
          <pc:sldLayoutMkLst>
            <pc:docMk/>
            <pc:sldMasterMk cId="3104262744" sldId="2147483672"/>
            <pc:sldLayoutMk cId="2369233791" sldId="2147483682"/>
          </pc:sldLayoutMkLst>
          <pc:spChg chg="del">
            <ac:chgData name="Gael Colas" userId="3d45ca74-4915-44cd-80be-55696ad19e81" providerId="ADAL" clId="{6B35A258-16BF-418F-8257-AF7D31EC2FB0}" dt="2022-05-05T13:27:34.467" v="3" actId="478"/>
            <ac:spMkLst>
              <pc:docMk/>
              <pc:sldMasterMk cId="3104262744" sldId="2147483672"/>
              <pc:sldLayoutMk cId="2369233791" sldId="2147483682"/>
              <ac:spMk id="4" creationId="{675FBA4C-6857-782F-81E3-39895521BC57}"/>
            </ac:spMkLst>
          </pc:spChg>
        </pc:sldLayoutChg>
        <pc:sldLayoutChg chg="addSp delSp mod">
          <pc:chgData name="Gael Colas" userId="3d45ca74-4915-44cd-80be-55696ad19e81" providerId="ADAL" clId="{6B35A258-16BF-418F-8257-AF7D31EC2FB0}" dt="2022-05-05T14:14:22.876" v="916" actId="22"/>
          <pc:sldLayoutMkLst>
            <pc:docMk/>
            <pc:sldMasterMk cId="3104262744" sldId="2147483672"/>
            <pc:sldLayoutMk cId="532966461" sldId="2147483683"/>
          </pc:sldLayoutMkLst>
          <pc:spChg chg="del">
            <ac:chgData name="Gael Colas" userId="3d45ca74-4915-44cd-80be-55696ad19e81" providerId="ADAL" clId="{6B35A258-16BF-418F-8257-AF7D31EC2FB0}" dt="2022-05-05T13:27:30.747" v="2" actId="478"/>
            <ac:spMkLst>
              <pc:docMk/>
              <pc:sldMasterMk cId="3104262744" sldId="2147483672"/>
              <pc:sldLayoutMk cId="532966461" sldId="2147483683"/>
              <ac:spMk id="4" creationId="{5CDE3BFC-3FBE-C359-4F43-432186E301D5}"/>
            </ac:spMkLst>
          </pc:spChg>
          <pc:spChg chg="add">
            <ac:chgData name="Gael Colas" userId="3d45ca74-4915-44cd-80be-55696ad19e81" providerId="ADAL" clId="{6B35A258-16BF-418F-8257-AF7D31EC2FB0}" dt="2022-05-05T14:14:22.876" v="916" actId="22"/>
            <ac:spMkLst>
              <pc:docMk/>
              <pc:sldMasterMk cId="3104262744" sldId="2147483672"/>
              <pc:sldLayoutMk cId="532966461" sldId="2147483683"/>
              <ac:spMk id="5" creationId="{CD57B424-F1B0-0963-F9BE-06D660DB1F9B}"/>
            </ac:spMkLst>
          </pc:spChg>
        </pc:sldLayoutChg>
      </pc:sldMasterChg>
      <pc:sldMasterChg chg="addSp delSp modSp new mod addSldLayout delSldLayout modSldLayout">
        <pc:chgData name="Gael Colas" userId="3d45ca74-4915-44cd-80be-55696ad19e81" providerId="ADAL" clId="{6B35A258-16BF-418F-8257-AF7D31EC2FB0}" dt="2022-05-05T14:37:19.463" v="1102" actId="2696"/>
        <pc:sldMasterMkLst>
          <pc:docMk/>
          <pc:sldMasterMk cId="2577699735" sldId="2147483684"/>
        </pc:sldMasterMkLst>
        <pc:spChg chg="mod">
          <ac:chgData name="Gael Colas" userId="3d45ca74-4915-44cd-80be-55696ad19e81" providerId="ADAL" clId="{6B35A258-16BF-418F-8257-AF7D31EC2FB0}" dt="2022-05-05T14:36:46.379" v="1100" actId="14100"/>
          <ac:spMkLst>
            <pc:docMk/>
            <pc:sldMasterMk cId="2577699735" sldId="2147483684"/>
            <ac:spMk id="2" creationId="{4157010D-0C09-8FBA-F719-A4ED7C3FC593}"/>
          </ac:spMkLst>
        </pc:spChg>
        <pc:spChg chg="mod">
          <ac:chgData name="Gael Colas" userId="3d45ca74-4915-44cd-80be-55696ad19e81" providerId="ADAL" clId="{6B35A258-16BF-418F-8257-AF7D31EC2FB0}" dt="2022-05-05T14:31:45.628" v="1083" actId="16037"/>
          <ac:spMkLst>
            <pc:docMk/>
            <pc:sldMasterMk cId="2577699735" sldId="2147483684"/>
            <ac:spMk id="3" creationId="{1BC054D6-CB61-3142-2199-DDEA2FD48392}"/>
          </ac:spMkLst>
        </pc:spChg>
        <pc:spChg chg="del">
          <ac:chgData name="Gael Colas" userId="3d45ca74-4915-44cd-80be-55696ad19e81" providerId="ADAL" clId="{6B35A258-16BF-418F-8257-AF7D31EC2FB0}" dt="2022-05-05T14:18:03.430" v="1023" actId="478"/>
          <ac:spMkLst>
            <pc:docMk/>
            <pc:sldMasterMk cId="2577699735" sldId="2147483684"/>
            <ac:spMk id="4" creationId="{E9265923-51EE-6518-A86C-44B380AF131B}"/>
          </ac:spMkLst>
        </pc:spChg>
        <pc:spChg chg="del">
          <ac:chgData name="Gael Colas" userId="3d45ca74-4915-44cd-80be-55696ad19e81" providerId="ADAL" clId="{6B35A258-16BF-418F-8257-AF7D31EC2FB0}" dt="2022-05-05T14:18:07.399" v="1024" actId="478"/>
          <ac:spMkLst>
            <pc:docMk/>
            <pc:sldMasterMk cId="2577699735" sldId="2147483684"/>
            <ac:spMk id="5" creationId="{CDFE10B3-83C8-EF80-DA34-73F5915B4EFD}"/>
          </ac:spMkLst>
        </pc:spChg>
        <pc:spChg chg="del">
          <ac:chgData name="Gael Colas" userId="3d45ca74-4915-44cd-80be-55696ad19e81" providerId="ADAL" clId="{6B35A258-16BF-418F-8257-AF7D31EC2FB0}" dt="2022-05-05T14:18:12.062" v="1025" actId="478"/>
          <ac:spMkLst>
            <pc:docMk/>
            <pc:sldMasterMk cId="2577699735" sldId="2147483684"/>
            <ac:spMk id="6" creationId="{597B3F2D-430A-6F58-BB25-6116FAFD76D8}"/>
          </ac:spMkLst>
        </pc:spChg>
        <pc:spChg chg="add mod">
          <ac:chgData name="Gael Colas" userId="3d45ca74-4915-44cd-80be-55696ad19e81" providerId="ADAL" clId="{6B35A258-16BF-418F-8257-AF7D31EC2FB0}" dt="2022-05-05T14:17:41.725" v="1019"/>
          <ac:spMkLst>
            <pc:docMk/>
            <pc:sldMasterMk cId="2577699735" sldId="2147483684"/>
            <ac:spMk id="10" creationId="{6122872C-58E4-4D8E-43AD-82C6D51A6C2A}"/>
          </ac:spMkLst>
        </pc:spChg>
        <pc:picChg chg="add mod ord">
          <ac:chgData name="Gael Colas" userId="3d45ca74-4915-44cd-80be-55696ad19e81" providerId="ADAL" clId="{6B35A258-16BF-418F-8257-AF7D31EC2FB0}" dt="2022-05-05T14:17:55.858" v="1022" actId="34135"/>
          <ac:picMkLst>
            <pc:docMk/>
            <pc:sldMasterMk cId="2577699735" sldId="2147483684"/>
            <ac:picMk id="7" creationId="{1B01AB94-EEA2-3211-2551-34A16625A107}"/>
          </ac:picMkLst>
        </pc:picChg>
        <pc:picChg chg="add mod">
          <ac:chgData name="Gael Colas" userId="3d45ca74-4915-44cd-80be-55696ad19e81" providerId="ADAL" clId="{6B35A258-16BF-418F-8257-AF7D31EC2FB0}" dt="2022-05-05T14:17:32.101" v="1018"/>
          <ac:picMkLst>
            <pc:docMk/>
            <pc:sldMasterMk cId="2577699735" sldId="2147483684"/>
            <ac:picMk id="8" creationId="{40FB323A-2795-1D8C-CFA5-9F1A3D1802B9}"/>
          </ac:picMkLst>
        </pc:picChg>
        <pc:picChg chg="add mod">
          <ac:chgData name="Gael Colas" userId="3d45ca74-4915-44cd-80be-55696ad19e81" providerId="ADAL" clId="{6B35A258-16BF-418F-8257-AF7D31EC2FB0}" dt="2022-05-05T14:17:41.725" v="1019"/>
          <ac:picMkLst>
            <pc:docMk/>
            <pc:sldMasterMk cId="2577699735" sldId="2147483684"/>
            <ac:picMk id="9" creationId="{FECEBED3-47F5-E49B-5E10-BC996DC71C9E}"/>
          </ac:picMkLst>
        </pc:picChg>
        <pc:sldLayoutChg chg="delSp new mod replId">
          <pc:chgData name="Gael Colas" userId="3d45ca74-4915-44cd-80be-55696ad19e81" providerId="ADAL" clId="{6B35A258-16BF-418F-8257-AF7D31EC2FB0}" dt="2022-05-05T14:18:44.079" v="1028" actId="478"/>
          <pc:sldLayoutMkLst>
            <pc:docMk/>
            <pc:sldMasterMk cId="2577699735" sldId="2147483684"/>
            <pc:sldLayoutMk cId="141723940" sldId="2147483685"/>
          </pc:sldLayoutMkLst>
          <pc:spChg chg="del">
            <ac:chgData name="Gael Colas" userId="3d45ca74-4915-44cd-80be-55696ad19e81" providerId="ADAL" clId="{6B35A258-16BF-418F-8257-AF7D31EC2FB0}" dt="2022-05-05T14:18:40.710" v="1026" actId="478"/>
            <ac:spMkLst>
              <pc:docMk/>
              <pc:sldMasterMk cId="2577699735" sldId="2147483684"/>
              <pc:sldLayoutMk cId="141723940" sldId="2147483685"/>
              <ac:spMk id="4" creationId="{3A80AE80-F11A-7C03-FA46-56B697D8FFF4}"/>
            </ac:spMkLst>
          </pc:spChg>
          <pc:spChg chg="del">
            <ac:chgData name="Gael Colas" userId="3d45ca74-4915-44cd-80be-55696ad19e81" providerId="ADAL" clId="{6B35A258-16BF-418F-8257-AF7D31EC2FB0}" dt="2022-05-05T14:18:42.504" v="1027" actId="478"/>
            <ac:spMkLst>
              <pc:docMk/>
              <pc:sldMasterMk cId="2577699735" sldId="2147483684"/>
              <pc:sldLayoutMk cId="141723940" sldId="2147483685"/>
              <ac:spMk id="5" creationId="{9DFAC9D7-2BBA-6A73-7444-5E2AA9F6DE4C}"/>
            </ac:spMkLst>
          </pc:spChg>
          <pc:spChg chg="del">
            <ac:chgData name="Gael Colas" userId="3d45ca74-4915-44cd-80be-55696ad19e81" providerId="ADAL" clId="{6B35A258-16BF-418F-8257-AF7D31EC2FB0}" dt="2022-05-05T14:18:44.079" v="1028" actId="478"/>
            <ac:spMkLst>
              <pc:docMk/>
              <pc:sldMasterMk cId="2577699735" sldId="2147483684"/>
              <pc:sldLayoutMk cId="141723940" sldId="2147483685"/>
              <ac:spMk id="6" creationId="{05980A34-3085-A577-E331-A4BBC05122F2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8:49.190" v="1031" actId="478"/>
          <pc:sldLayoutMkLst>
            <pc:docMk/>
            <pc:sldMasterMk cId="2577699735" sldId="2147483684"/>
            <pc:sldLayoutMk cId="132802436" sldId="2147483686"/>
          </pc:sldLayoutMkLst>
          <pc:spChg chg="del">
            <ac:chgData name="Gael Colas" userId="3d45ca74-4915-44cd-80be-55696ad19e81" providerId="ADAL" clId="{6B35A258-16BF-418F-8257-AF7D31EC2FB0}" dt="2022-05-05T14:18:47.128" v="1029" actId="478"/>
            <ac:spMkLst>
              <pc:docMk/>
              <pc:sldMasterMk cId="2577699735" sldId="2147483684"/>
              <pc:sldLayoutMk cId="132802436" sldId="2147483686"/>
              <ac:spMk id="4" creationId="{43868993-C4F0-40B2-2E95-DF032DF666F8}"/>
            </ac:spMkLst>
          </pc:spChg>
          <pc:spChg chg="del">
            <ac:chgData name="Gael Colas" userId="3d45ca74-4915-44cd-80be-55696ad19e81" providerId="ADAL" clId="{6B35A258-16BF-418F-8257-AF7D31EC2FB0}" dt="2022-05-05T14:18:47.887" v="1030" actId="478"/>
            <ac:spMkLst>
              <pc:docMk/>
              <pc:sldMasterMk cId="2577699735" sldId="2147483684"/>
              <pc:sldLayoutMk cId="132802436" sldId="2147483686"/>
              <ac:spMk id="5" creationId="{84E0836E-8053-2B48-1B4F-C08D9FD90CF9}"/>
            </ac:spMkLst>
          </pc:spChg>
          <pc:spChg chg="del">
            <ac:chgData name="Gael Colas" userId="3d45ca74-4915-44cd-80be-55696ad19e81" providerId="ADAL" clId="{6B35A258-16BF-418F-8257-AF7D31EC2FB0}" dt="2022-05-05T14:18:49.190" v="1031" actId="478"/>
            <ac:spMkLst>
              <pc:docMk/>
              <pc:sldMasterMk cId="2577699735" sldId="2147483684"/>
              <pc:sldLayoutMk cId="132802436" sldId="2147483686"/>
              <ac:spMk id="6" creationId="{AF9FA03E-C944-7E0B-47A6-489A22291260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8:54.296" v="1034" actId="478"/>
          <pc:sldLayoutMkLst>
            <pc:docMk/>
            <pc:sldMasterMk cId="2577699735" sldId="2147483684"/>
            <pc:sldLayoutMk cId="3547603299" sldId="2147483687"/>
          </pc:sldLayoutMkLst>
          <pc:spChg chg="del">
            <ac:chgData name="Gael Colas" userId="3d45ca74-4915-44cd-80be-55696ad19e81" providerId="ADAL" clId="{6B35A258-16BF-418F-8257-AF7D31EC2FB0}" dt="2022-05-05T14:18:52.366" v="1032" actId="478"/>
            <ac:spMkLst>
              <pc:docMk/>
              <pc:sldMasterMk cId="2577699735" sldId="2147483684"/>
              <pc:sldLayoutMk cId="3547603299" sldId="2147483687"/>
              <ac:spMk id="4" creationId="{FFC595F7-D400-9196-8577-5C6D7CD3F055}"/>
            </ac:spMkLst>
          </pc:spChg>
          <pc:spChg chg="del">
            <ac:chgData name="Gael Colas" userId="3d45ca74-4915-44cd-80be-55696ad19e81" providerId="ADAL" clId="{6B35A258-16BF-418F-8257-AF7D31EC2FB0}" dt="2022-05-05T14:18:53.296" v="1033" actId="478"/>
            <ac:spMkLst>
              <pc:docMk/>
              <pc:sldMasterMk cId="2577699735" sldId="2147483684"/>
              <pc:sldLayoutMk cId="3547603299" sldId="2147483687"/>
              <ac:spMk id="5" creationId="{B4F4F78D-445B-6BCE-B4F5-5032FAF9855E}"/>
            </ac:spMkLst>
          </pc:spChg>
          <pc:spChg chg="del">
            <ac:chgData name="Gael Colas" userId="3d45ca74-4915-44cd-80be-55696ad19e81" providerId="ADAL" clId="{6B35A258-16BF-418F-8257-AF7D31EC2FB0}" dt="2022-05-05T14:18:54.296" v="1034" actId="478"/>
            <ac:spMkLst>
              <pc:docMk/>
              <pc:sldMasterMk cId="2577699735" sldId="2147483684"/>
              <pc:sldLayoutMk cId="3547603299" sldId="2147483687"/>
              <ac:spMk id="6" creationId="{301149BF-A8ED-B1E2-5EDF-07621597EE73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10.758" v="1037" actId="478"/>
          <pc:sldLayoutMkLst>
            <pc:docMk/>
            <pc:sldMasterMk cId="2577699735" sldId="2147483684"/>
            <pc:sldLayoutMk cId="1453025305" sldId="2147483688"/>
          </pc:sldLayoutMkLst>
          <pc:spChg chg="del">
            <ac:chgData name="Gael Colas" userId="3d45ca74-4915-44cd-80be-55696ad19e81" providerId="ADAL" clId="{6B35A258-16BF-418F-8257-AF7D31EC2FB0}" dt="2022-05-05T14:19:06.750" v="1035" actId="478"/>
            <ac:spMkLst>
              <pc:docMk/>
              <pc:sldMasterMk cId="2577699735" sldId="2147483684"/>
              <pc:sldLayoutMk cId="1453025305" sldId="2147483688"/>
              <ac:spMk id="5" creationId="{F8A51C17-E379-0C15-D10D-48EBD0B06860}"/>
            </ac:spMkLst>
          </pc:spChg>
          <pc:spChg chg="del">
            <ac:chgData name="Gael Colas" userId="3d45ca74-4915-44cd-80be-55696ad19e81" providerId="ADAL" clId="{6B35A258-16BF-418F-8257-AF7D31EC2FB0}" dt="2022-05-05T14:19:09.391" v="1036" actId="478"/>
            <ac:spMkLst>
              <pc:docMk/>
              <pc:sldMasterMk cId="2577699735" sldId="2147483684"/>
              <pc:sldLayoutMk cId="1453025305" sldId="2147483688"/>
              <ac:spMk id="6" creationId="{457F8EEF-1E44-8A2F-6E76-7F2A869A55B4}"/>
            </ac:spMkLst>
          </pc:spChg>
          <pc:spChg chg="del">
            <ac:chgData name="Gael Colas" userId="3d45ca74-4915-44cd-80be-55696ad19e81" providerId="ADAL" clId="{6B35A258-16BF-418F-8257-AF7D31EC2FB0}" dt="2022-05-05T14:19:10.758" v="1037" actId="478"/>
            <ac:spMkLst>
              <pc:docMk/>
              <pc:sldMasterMk cId="2577699735" sldId="2147483684"/>
              <pc:sldLayoutMk cId="1453025305" sldId="2147483688"/>
              <ac:spMk id="7" creationId="{C982469B-794C-CD58-1062-4C4DEF256C2A}"/>
            </ac:spMkLst>
          </pc:spChg>
        </pc:sldLayoutChg>
        <pc:sldLayoutChg chg="delSp modSp new mod replId">
          <pc:chgData name="Gael Colas" userId="3d45ca74-4915-44cd-80be-55696ad19e81" providerId="ADAL" clId="{6B35A258-16BF-418F-8257-AF7D31EC2FB0}" dt="2022-05-05T14:36:58.756" v="1101" actId="14100"/>
          <pc:sldLayoutMkLst>
            <pc:docMk/>
            <pc:sldMasterMk cId="2577699735" sldId="2147483684"/>
            <pc:sldLayoutMk cId="2254728500" sldId="2147483689"/>
          </pc:sldLayoutMkLst>
          <pc:spChg chg="mod">
            <ac:chgData name="Gael Colas" userId="3d45ca74-4915-44cd-80be-55696ad19e81" providerId="ADAL" clId="{6B35A258-16BF-418F-8257-AF7D31EC2FB0}" dt="2022-05-05T14:36:58.756" v="1101" actId="14100"/>
            <ac:spMkLst>
              <pc:docMk/>
              <pc:sldMasterMk cId="2577699735" sldId="2147483684"/>
              <pc:sldLayoutMk cId="2254728500" sldId="2147483689"/>
              <ac:spMk id="2" creationId="{FBB0F04B-2070-B32A-26F9-689ACEB1798E}"/>
            </ac:spMkLst>
          </pc:spChg>
          <pc:spChg chg="del">
            <ac:chgData name="Gael Colas" userId="3d45ca74-4915-44cd-80be-55696ad19e81" providerId="ADAL" clId="{6B35A258-16BF-418F-8257-AF7D31EC2FB0}" dt="2022-05-05T14:19:14.501" v="1038" actId="478"/>
            <ac:spMkLst>
              <pc:docMk/>
              <pc:sldMasterMk cId="2577699735" sldId="2147483684"/>
              <pc:sldLayoutMk cId="2254728500" sldId="2147483689"/>
              <ac:spMk id="7" creationId="{27A0EC02-134E-054C-AEE2-926776AEB039}"/>
            </ac:spMkLst>
          </pc:spChg>
          <pc:spChg chg="del">
            <ac:chgData name="Gael Colas" userId="3d45ca74-4915-44cd-80be-55696ad19e81" providerId="ADAL" clId="{6B35A258-16BF-418F-8257-AF7D31EC2FB0}" dt="2022-05-05T14:19:17.173" v="1039" actId="478"/>
            <ac:spMkLst>
              <pc:docMk/>
              <pc:sldMasterMk cId="2577699735" sldId="2147483684"/>
              <pc:sldLayoutMk cId="2254728500" sldId="2147483689"/>
              <ac:spMk id="8" creationId="{28A4C247-880E-86DC-B557-2255C350D63C}"/>
            </ac:spMkLst>
          </pc:spChg>
          <pc:spChg chg="del">
            <ac:chgData name="Gael Colas" userId="3d45ca74-4915-44cd-80be-55696ad19e81" providerId="ADAL" clId="{6B35A258-16BF-418F-8257-AF7D31EC2FB0}" dt="2022-05-05T14:19:18.631" v="1040" actId="478"/>
            <ac:spMkLst>
              <pc:docMk/>
              <pc:sldMasterMk cId="2577699735" sldId="2147483684"/>
              <pc:sldLayoutMk cId="2254728500" sldId="2147483689"/>
              <ac:spMk id="9" creationId="{52E4827C-ED9B-6758-64A5-522ED066E547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24.726" v="1043" actId="478"/>
          <pc:sldLayoutMkLst>
            <pc:docMk/>
            <pc:sldMasterMk cId="2577699735" sldId="2147483684"/>
            <pc:sldLayoutMk cId="1165019821" sldId="2147483690"/>
          </pc:sldLayoutMkLst>
          <pc:spChg chg="del">
            <ac:chgData name="Gael Colas" userId="3d45ca74-4915-44cd-80be-55696ad19e81" providerId="ADAL" clId="{6B35A258-16BF-418F-8257-AF7D31EC2FB0}" dt="2022-05-05T14:19:20.827" v="1041" actId="478"/>
            <ac:spMkLst>
              <pc:docMk/>
              <pc:sldMasterMk cId="2577699735" sldId="2147483684"/>
              <pc:sldLayoutMk cId="1165019821" sldId="2147483690"/>
              <ac:spMk id="3" creationId="{33816E58-7BA0-1952-99BB-E945A6BB5902}"/>
            </ac:spMkLst>
          </pc:spChg>
          <pc:spChg chg="del">
            <ac:chgData name="Gael Colas" userId="3d45ca74-4915-44cd-80be-55696ad19e81" providerId="ADAL" clId="{6B35A258-16BF-418F-8257-AF7D31EC2FB0}" dt="2022-05-05T14:19:23.224" v="1042" actId="478"/>
            <ac:spMkLst>
              <pc:docMk/>
              <pc:sldMasterMk cId="2577699735" sldId="2147483684"/>
              <pc:sldLayoutMk cId="1165019821" sldId="2147483690"/>
              <ac:spMk id="4" creationId="{8F54D4C3-B851-5C74-B99D-55F0CB401494}"/>
            </ac:spMkLst>
          </pc:spChg>
          <pc:spChg chg="del">
            <ac:chgData name="Gael Colas" userId="3d45ca74-4915-44cd-80be-55696ad19e81" providerId="ADAL" clId="{6B35A258-16BF-418F-8257-AF7D31EC2FB0}" dt="2022-05-05T14:19:24.726" v="1043" actId="478"/>
            <ac:spMkLst>
              <pc:docMk/>
              <pc:sldMasterMk cId="2577699735" sldId="2147483684"/>
              <pc:sldLayoutMk cId="1165019821" sldId="2147483690"/>
              <ac:spMk id="5" creationId="{07942827-14E5-79CF-A698-4768CA155CDC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29.779" v="1046" actId="478"/>
          <pc:sldLayoutMkLst>
            <pc:docMk/>
            <pc:sldMasterMk cId="2577699735" sldId="2147483684"/>
            <pc:sldLayoutMk cId="1090470822" sldId="2147483691"/>
          </pc:sldLayoutMkLst>
          <pc:spChg chg="del">
            <ac:chgData name="Gael Colas" userId="3d45ca74-4915-44cd-80be-55696ad19e81" providerId="ADAL" clId="{6B35A258-16BF-418F-8257-AF7D31EC2FB0}" dt="2022-05-05T14:19:28.015" v="1044" actId="478"/>
            <ac:spMkLst>
              <pc:docMk/>
              <pc:sldMasterMk cId="2577699735" sldId="2147483684"/>
              <pc:sldLayoutMk cId="1090470822" sldId="2147483691"/>
              <ac:spMk id="2" creationId="{E8C05AA5-A256-FF61-F3A0-1D149F413283}"/>
            </ac:spMkLst>
          </pc:spChg>
          <pc:spChg chg="del">
            <ac:chgData name="Gael Colas" userId="3d45ca74-4915-44cd-80be-55696ad19e81" providerId="ADAL" clId="{6B35A258-16BF-418F-8257-AF7D31EC2FB0}" dt="2022-05-05T14:19:29.032" v="1045" actId="478"/>
            <ac:spMkLst>
              <pc:docMk/>
              <pc:sldMasterMk cId="2577699735" sldId="2147483684"/>
              <pc:sldLayoutMk cId="1090470822" sldId="2147483691"/>
              <ac:spMk id="3" creationId="{1AA65CDA-C4B3-6D01-847E-F87C3A8EA7CF}"/>
            </ac:spMkLst>
          </pc:spChg>
          <pc:spChg chg="del">
            <ac:chgData name="Gael Colas" userId="3d45ca74-4915-44cd-80be-55696ad19e81" providerId="ADAL" clId="{6B35A258-16BF-418F-8257-AF7D31EC2FB0}" dt="2022-05-05T14:19:29.779" v="1046" actId="478"/>
            <ac:spMkLst>
              <pc:docMk/>
              <pc:sldMasterMk cId="2577699735" sldId="2147483684"/>
              <pc:sldLayoutMk cId="1090470822" sldId="2147483691"/>
              <ac:spMk id="4" creationId="{EEDFEC88-5663-158B-D1B2-446A5D92BD16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36.272" v="1049" actId="478"/>
          <pc:sldLayoutMkLst>
            <pc:docMk/>
            <pc:sldMasterMk cId="2577699735" sldId="2147483684"/>
            <pc:sldLayoutMk cId="1964134739" sldId="2147483692"/>
          </pc:sldLayoutMkLst>
          <pc:spChg chg="del">
            <ac:chgData name="Gael Colas" userId="3d45ca74-4915-44cd-80be-55696ad19e81" providerId="ADAL" clId="{6B35A258-16BF-418F-8257-AF7D31EC2FB0}" dt="2022-05-05T14:19:31.550" v="1047" actId="478"/>
            <ac:spMkLst>
              <pc:docMk/>
              <pc:sldMasterMk cId="2577699735" sldId="2147483684"/>
              <pc:sldLayoutMk cId="1964134739" sldId="2147483692"/>
              <ac:spMk id="5" creationId="{E3F25DDE-051E-4A12-0495-C118A9364E50}"/>
            </ac:spMkLst>
          </pc:spChg>
          <pc:spChg chg="del">
            <ac:chgData name="Gael Colas" userId="3d45ca74-4915-44cd-80be-55696ad19e81" providerId="ADAL" clId="{6B35A258-16BF-418F-8257-AF7D31EC2FB0}" dt="2022-05-05T14:19:36.272" v="1049" actId="478"/>
            <ac:spMkLst>
              <pc:docMk/>
              <pc:sldMasterMk cId="2577699735" sldId="2147483684"/>
              <pc:sldLayoutMk cId="1964134739" sldId="2147483692"/>
              <ac:spMk id="6" creationId="{7124ABEE-BDED-D8F1-89A4-A6EFA3ABC838}"/>
            </ac:spMkLst>
          </pc:spChg>
          <pc:spChg chg="del">
            <ac:chgData name="Gael Colas" userId="3d45ca74-4915-44cd-80be-55696ad19e81" providerId="ADAL" clId="{6B35A258-16BF-418F-8257-AF7D31EC2FB0}" dt="2022-05-05T14:19:35.022" v="1048" actId="478"/>
            <ac:spMkLst>
              <pc:docMk/>
              <pc:sldMasterMk cId="2577699735" sldId="2147483684"/>
              <pc:sldLayoutMk cId="1964134739" sldId="2147483692"/>
              <ac:spMk id="7" creationId="{CFD8DC27-6D60-408B-D43F-998A3E053E32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44.862" v="1052" actId="478"/>
          <pc:sldLayoutMkLst>
            <pc:docMk/>
            <pc:sldMasterMk cId="2577699735" sldId="2147483684"/>
            <pc:sldLayoutMk cId="307489744" sldId="2147483693"/>
          </pc:sldLayoutMkLst>
          <pc:spChg chg="del">
            <ac:chgData name="Gael Colas" userId="3d45ca74-4915-44cd-80be-55696ad19e81" providerId="ADAL" clId="{6B35A258-16BF-418F-8257-AF7D31EC2FB0}" dt="2022-05-05T14:19:41.583" v="1050" actId="478"/>
            <ac:spMkLst>
              <pc:docMk/>
              <pc:sldMasterMk cId="2577699735" sldId="2147483684"/>
              <pc:sldLayoutMk cId="307489744" sldId="2147483693"/>
              <ac:spMk id="5" creationId="{FD6B8708-9407-6CC2-BB0F-26972B9AD239}"/>
            </ac:spMkLst>
          </pc:spChg>
          <pc:spChg chg="del">
            <ac:chgData name="Gael Colas" userId="3d45ca74-4915-44cd-80be-55696ad19e81" providerId="ADAL" clId="{6B35A258-16BF-418F-8257-AF7D31EC2FB0}" dt="2022-05-05T14:19:43.737" v="1051" actId="478"/>
            <ac:spMkLst>
              <pc:docMk/>
              <pc:sldMasterMk cId="2577699735" sldId="2147483684"/>
              <pc:sldLayoutMk cId="307489744" sldId="2147483693"/>
              <ac:spMk id="6" creationId="{AC38FBE8-74B0-B0D5-7EC2-26B068481AE8}"/>
            </ac:spMkLst>
          </pc:spChg>
          <pc:spChg chg="del">
            <ac:chgData name="Gael Colas" userId="3d45ca74-4915-44cd-80be-55696ad19e81" providerId="ADAL" clId="{6B35A258-16BF-418F-8257-AF7D31EC2FB0}" dt="2022-05-05T14:19:44.862" v="1052" actId="478"/>
            <ac:spMkLst>
              <pc:docMk/>
              <pc:sldMasterMk cId="2577699735" sldId="2147483684"/>
              <pc:sldLayoutMk cId="307489744" sldId="2147483693"/>
              <ac:spMk id="7" creationId="{47C6EA0E-8699-D522-AEEC-C98E9FF81E3D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20:01.984" v="1055" actId="478"/>
          <pc:sldLayoutMkLst>
            <pc:docMk/>
            <pc:sldMasterMk cId="2577699735" sldId="2147483684"/>
            <pc:sldLayoutMk cId="3027364601" sldId="2147483694"/>
          </pc:sldLayoutMkLst>
          <pc:spChg chg="del">
            <ac:chgData name="Gael Colas" userId="3d45ca74-4915-44cd-80be-55696ad19e81" providerId="ADAL" clId="{6B35A258-16BF-418F-8257-AF7D31EC2FB0}" dt="2022-05-05T14:19:48.094" v="1053" actId="478"/>
            <ac:spMkLst>
              <pc:docMk/>
              <pc:sldMasterMk cId="2577699735" sldId="2147483684"/>
              <pc:sldLayoutMk cId="3027364601" sldId="2147483694"/>
              <ac:spMk id="4" creationId="{A4BA43ED-0422-57B6-2E8E-FC7665ADACA8}"/>
            </ac:spMkLst>
          </pc:spChg>
          <pc:spChg chg="del">
            <ac:chgData name="Gael Colas" userId="3d45ca74-4915-44cd-80be-55696ad19e81" providerId="ADAL" clId="{6B35A258-16BF-418F-8257-AF7D31EC2FB0}" dt="2022-05-05T14:19:49.479" v="1054" actId="478"/>
            <ac:spMkLst>
              <pc:docMk/>
              <pc:sldMasterMk cId="2577699735" sldId="2147483684"/>
              <pc:sldLayoutMk cId="3027364601" sldId="2147483694"/>
              <ac:spMk id="5" creationId="{B8D90E53-019F-998B-497D-B72244167D2C}"/>
            </ac:spMkLst>
          </pc:spChg>
          <pc:spChg chg="del">
            <ac:chgData name="Gael Colas" userId="3d45ca74-4915-44cd-80be-55696ad19e81" providerId="ADAL" clId="{6B35A258-16BF-418F-8257-AF7D31EC2FB0}" dt="2022-05-05T14:20:01.984" v="1055" actId="478"/>
            <ac:spMkLst>
              <pc:docMk/>
              <pc:sldMasterMk cId="2577699735" sldId="2147483684"/>
              <pc:sldLayoutMk cId="3027364601" sldId="2147483694"/>
              <ac:spMk id="6" creationId="{749E4EB1-738F-66E4-37EA-2EB756DE0C78}"/>
            </ac:spMkLst>
          </pc:spChg>
        </pc:sldLayoutChg>
        <pc:sldLayoutChg chg="delSp new del mod replId">
          <pc:chgData name="Gael Colas" userId="3d45ca74-4915-44cd-80be-55696ad19e81" providerId="ADAL" clId="{6B35A258-16BF-418F-8257-AF7D31EC2FB0}" dt="2022-05-05T14:37:19.463" v="1102" actId="2696"/>
          <pc:sldLayoutMkLst>
            <pc:docMk/>
            <pc:sldMasterMk cId="2577699735" sldId="2147483684"/>
            <pc:sldLayoutMk cId="2277651619" sldId="2147483695"/>
          </pc:sldLayoutMkLst>
          <pc:spChg chg="del">
            <ac:chgData name="Gael Colas" userId="3d45ca74-4915-44cd-80be-55696ad19e81" providerId="ADAL" clId="{6B35A258-16BF-418F-8257-AF7D31EC2FB0}" dt="2022-05-05T14:20:13.575" v="1056" actId="478"/>
            <ac:spMkLst>
              <pc:docMk/>
              <pc:sldMasterMk cId="2577699735" sldId="2147483684"/>
              <pc:sldLayoutMk cId="2277651619" sldId="2147483695"/>
              <ac:spMk id="4" creationId="{4E4A0B57-DD30-63D0-57B8-6F709FD32E9A}"/>
            </ac:spMkLst>
          </pc:spChg>
          <pc:spChg chg="del">
            <ac:chgData name="Gael Colas" userId="3d45ca74-4915-44cd-80be-55696ad19e81" providerId="ADAL" clId="{6B35A258-16BF-418F-8257-AF7D31EC2FB0}" dt="2022-05-05T14:20:14.544" v="1057" actId="478"/>
            <ac:spMkLst>
              <pc:docMk/>
              <pc:sldMasterMk cId="2577699735" sldId="2147483684"/>
              <pc:sldLayoutMk cId="2277651619" sldId="2147483695"/>
              <ac:spMk id="5" creationId="{D23F5188-C359-FB00-46C5-1590832F48DE}"/>
            </ac:spMkLst>
          </pc:spChg>
          <pc:spChg chg="del">
            <ac:chgData name="Gael Colas" userId="3d45ca74-4915-44cd-80be-55696ad19e81" providerId="ADAL" clId="{6B35A258-16BF-418F-8257-AF7D31EC2FB0}" dt="2022-05-05T14:20:15.610" v="1058" actId="478"/>
            <ac:spMkLst>
              <pc:docMk/>
              <pc:sldMasterMk cId="2577699735" sldId="2147483684"/>
              <pc:sldLayoutMk cId="2277651619" sldId="2147483695"/>
              <ac:spMk id="6" creationId="{4DCF5690-D00B-F21F-B898-0D5928181B20}"/>
            </ac:spMkLst>
          </pc:spChg>
        </pc:sldLayoutChg>
      </pc:sldMasterChg>
      <pc:sldMasterChg chg="del delSldLayout">
        <pc:chgData name="Gael Colas" userId="3d45ca74-4915-44cd-80be-55696ad19e81" providerId="ADAL" clId="{6B35A258-16BF-418F-8257-AF7D31EC2FB0}" dt="2022-05-05T14:14:40.720" v="929" actId="2696"/>
        <pc:sldMasterMkLst>
          <pc:docMk/>
          <pc:sldMasterMk cId="2597768966" sldId="2147483685"/>
        </pc:sldMasterMkLst>
        <pc:sldLayoutChg chg="del">
          <pc:chgData name="Gael Colas" userId="3d45ca74-4915-44cd-80be-55696ad19e81" providerId="ADAL" clId="{6B35A258-16BF-418F-8257-AF7D31EC2FB0}" dt="2022-05-05T14:14:40.698" v="917" actId="2696"/>
          <pc:sldLayoutMkLst>
            <pc:docMk/>
            <pc:sldMasterMk cId="2597768966" sldId="2147483685"/>
            <pc:sldLayoutMk cId="2461795291" sldId="2147483686"/>
          </pc:sldLayoutMkLst>
        </pc:sldLayoutChg>
        <pc:sldLayoutChg chg="del">
          <pc:chgData name="Gael Colas" userId="3d45ca74-4915-44cd-80be-55696ad19e81" providerId="ADAL" clId="{6B35A258-16BF-418F-8257-AF7D31EC2FB0}" dt="2022-05-05T14:14:40.700" v="918" actId="2696"/>
          <pc:sldLayoutMkLst>
            <pc:docMk/>
            <pc:sldMasterMk cId="2597768966" sldId="2147483685"/>
            <pc:sldLayoutMk cId="3653320440" sldId="2147483687"/>
          </pc:sldLayoutMkLst>
        </pc:sldLayoutChg>
        <pc:sldLayoutChg chg="del">
          <pc:chgData name="Gael Colas" userId="3d45ca74-4915-44cd-80be-55696ad19e81" providerId="ADAL" clId="{6B35A258-16BF-418F-8257-AF7D31EC2FB0}" dt="2022-05-05T14:14:40.702" v="919" actId="2696"/>
          <pc:sldLayoutMkLst>
            <pc:docMk/>
            <pc:sldMasterMk cId="2597768966" sldId="2147483685"/>
            <pc:sldLayoutMk cId="4066962443" sldId="2147483688"/>
          </pc:sldLayoutMkLst>
        </pc:sldLayoutChg>
        <pc:sldLayoutChg chg="del">
          <pc:chgData name="Gael Colas" userId="3d45ca74-4915-44cd-80be-55696ad19e81" providerId="ADAL" clId="{6B35A258-16BF-418F-8257-AF7D31EC2FB0}" dt="2022-05-05T14:14:40.704" v="920" actId="2696"/>
          <pc:sldLayoutMkLst>
            <pc:docMk/>
            <pc:sldMasterMk cId="2597768966" sldId="2147483685"/>
            <pc:sldLayoutMk cId="3509236428" sldId="2147483689"/>
          </pc:sldLayoutMkLst>
        </pc:sldLayoutChg>
        <pc:sldLayoutChg chg="del">
          <pc:chgData name="Gael Colas" userId="3d45ca74-4915-44cd-80be-55696ad19e81" providerId="ADAL" clId="{6B35A258-16BF-418F-8257-AF7D31EC2FB0}" dt="2022-05-05T14:14:40.706" v="921" actId="2696"/>
          <pc:sldLayoutMkLst>
            <pc:docMk/>
            <pc:sldMasterMk cId="2597768966" sldId="2147483685"/>
            <pc:sldLayoutMk cId="1752156939" sldId="2147483690"/>
          </pc:sldLayoutMkLst>
        </pc:sldLayoutChg>
        <pc:sldLayoutChg chg="del">
          <pc:chgData name="Gael Colas" userId="3d45ca74-4915-44cd-80be-55696ad19e81" providerId="ADAL" clId="{6B35A258-16BF-418F-8257-AF7D31EC2FB0}" dt="2022-05-05T14:14:40.707" v="922" actId="2696"/>
          <pc:sldLayoutMkLst>
            <pc:docMk/>
            <pc:sldMasterMk cId="2597768966" sldId="2147483685"/>
            <pc:sldLayoutMk cId="1848794517" sldId="2147483691"/>
          </pc:sldLayoutMkLst>
        </pc:sldLayoutChg>
        <pc:sldLayoutChg chg="del">
          <pc:chgData name="Gael Colas" userId="3d45ca74-4915-44cd-80be-55696ad19e81" providerId="ADAL" clId="{6B35A258-16BF-418F-8257-AF7D31EC2FB0}" dt="2022-05-05T14:14:40.708" v="923" actId="2696"/>
          <pc:sldLayoutMkLst>
            <pc:docMk/>
            <pc:sldMasterMk cId="2597768966" sldId="2147483685"/>
            <pc:sldLayoutMk cId="1647915622" sldId="2147483692"/>
          </pc:sldLayoutMkLst>
        </pc:sldLayoutChg>
        <pc:sldLayoutChg chg="del">
          <pc:chgData name="Gael Colas" userId="3d45ca74-4915-44cd-80be-55696ad19e81" providerId="ADAL" clId="{6B35A258-16BF-418F-8257-AF7D31EC2FB0}" dt="2022-05-05T14:14:40.710" v="924" actId="2696"/>
          <pc:sldLayoutMkLst>
            <pc:docMk/>
            <pc:sldMasterMk cId="2597768966" sldId="2147483685"/>
            <pc:sldLayoutMk cId="3036055114" sldId="2147483693"/>
          </pc:sldLayoutMkLst>
        </pc:sldLayoutChg>
        <pc:sldLayoutChg chg="del">
          <pc:chgData name="Gael Colas" userId="3d45ca74-4915-44cd-80be-55696ad19e81" providerId="ADAL" clId="{6B35A258-16BF-418F-8257-AF7D31EC2FB0}" dt="2022-05-05T14:14:40.712" v="925" actId="2696"/>
          <pc:sldLayoutMkLst>
            <pc:docMk/>
            <pc:sldMasterMk cId="2597768966" sldId="2147483685"/>
            <pc:sldLayoutMk cId="3027542161" sldId="2147483694"/>
          </pc:sldLayoutMkLst>
        </pc:sldLayoutChg>
        <pc:sldLayoutChg chg="del">
          <pc:chgData name="Gael Colas" userId="3d45ca74-4915-44cd-80be-55696ad19e81" providerId="ADAL" clId="{6B35A258-16BF-418F-8257-AF7D31EC2FB0}" dt="2022-05-05T14:14:40.713" v="926" actId="2696"/>
          <pc:sldLayoutMkLst>
            <pc:docMk/>
            <pc:sldMasterMk cId="2597768966" sldId="2147483685"/>
            <pc:sldLayoutMk cId="284148503" sldId="2147483695"/>
          </pc:sldLayoutMkLst>
        </pc:sldLayoutChg>
        <pc:sldLayoutChg chg="del">
          <pc:chgData name="Gael Colas" userId="3d45ca74-4915-44cd-80be-55696ad19e81" providerId="ADAL" clId="{6B35A258-16BF-418F-8257-AF7D31EC2FB0}" dt="2022-05-05T14:14:40.715" v="927" actId="2696"/>
          <pc:sldLayoutMkLst>
            <pc:docMk/>
            <pc:sldMasterMk cId="2597768966" sldId="2147483685"/>
            <pc:sldLayoutMk cId="2682809422" sldId="2147483696"/>
          </pc:sldLayoutMkLst>
        </pc:sldLayoutChg>
        <pc:sldLayoutChg chg="del">
          <pc:chgData name="Gael Colas" userId="3d45ca74-4915-44cd-80be-55696ad19e81" providerId="ADAL" clId="{6B35A258-16BF-418F-8257-AF7D31EC2FB0}" dt="2022-05-05T14:14:40.717" v="928" actId="2696"/>
          <pc:sldLayoutMkLst>
            <pc:docMk/>
            <pc:sldMasterMk cId="2597768966" sldId="2147483685"/>
            <pc:sldLayoutMk cId="3151358547" sldId="2147483697"/>
          </pc:sldLayoutMkLst>
        </pc:sldLayoutChg>
      </pc:sldMasterChg>
    </pc:docChg>
  </pc:docChgLst>
  <pc:docChgLst>
    <pc:chgData name="Geoffroy Dubreuil" userId="S::geoffroydubreuil@synedgy.com::36186b9b-dc71-47e0-bff2-bd95e619117d" providerId="AD" clId="Web-{9F5E73EE-C182-CE6B-FEDB-F38225780715}"/>
    <pc:docChg chg="modSld">
      <pc:chgData name="Geoffroy Dubreuil" userId="S::geoffroydubreuil@synedgy.com::36186b9b-dc71-47e0-bff2-bd95e619117d" providerId="AD" clId="Web-{9F5E73EE-C182-CE6B-FEDB-F38225780715}" dt="2022-05-16T09:16:34.664" v="39" actId="1076"/>
      <pc:docMkLst>
        <pc:docMk/>
      </pc:docMkLst>
      <pc:sldChg chg="addSp delSp modSp">
        <pc:chgData name="Geoffroy Dubreuil" userId="S::geoffroydubreuil@synedgy.com::36186b9b-dc71-47e0-bff2-bd95e619117d" providerId="AD" clId="Web-{9F5E73EE-C182-CE6B-FEDB-F38225780715}" dt="2022-05-16T09:15:52.881" v="37" actId="1076"/>
        <pc:sldMkLst>
          <pc:docMk/>
          <pc:sldMk cId="3317259441" sldId="264"/>
        </pc:sldMkLst>
        <pc:picChg chg="add del mod ord">
          <ac:chgData name="Geoffroy Dubreuil" userId="S::geoffroydubreuil@synedgy.com::36186b9b-dc71-47e0-bff2-bd95e619117d" providerId="AD" clId="Web-{9F5E73EE-C182-CE6B-FEDB-F38225780715}" dt="2022-05-16T09:03:55.270" v="9"/>
          <ac:picMkLst>
            <pc:docMk/>
            <pc:sldMk cId="3317259441" sldId="264"/>
            <ac:picMk id="2" creationId="{57CB44B1-1132-92DC-1C1D-F6BFF275A2D0}"/>
          </ac:picMkLst>
        </pc:picChg>
        <pc:picChg chg="del">
          <ac:chgData name="Geoffroy Dubreuil" userId="S::geoffroydubreuil@synedgy.com::36186b9b-dc71-47e0-bff2-bd95e619117d" providerId="AD" clId="Web-{9F5E73EE-C182-CE6B-FEDB-F38225780715}" dt="2022-05-16T08:56:35.431" v="0"/>
          <ac:picMkLst>
            <pc:docMk/>
            <pc:sldMk cId="3317259441" sldId="264"/>
            <ac:picMk id="3" creationId="{4984279C-5862-7434-E68B-4808C9893B11}"/>
          </ac:picMkLst>
        </pc:picChg>
        <pc:picChg chg="add del mod ord">
          <ac:chgData name="Geoffroy Dubreuil" userId="S::geoffroydubreuil@synedgy.com::36186b9b-dc71-47e0-bff2-bd95e619117d" providerId="AD" clId="Web-{9F5E73EE-C182-CE6B-FEDB-F38225780715}" dt="2022-05-16T09:10:00.607" v="27"/>
          <ac:picMkLst>
            <pc:docMk/>
            <pc:sldMk cId="3317259441" sldId="264"/>
            <ac:picMk id="6" creationId="{3B71FE4B-6143-9509-D038-C17D2D0CF98E}"/>
          </ac:picMkLst>
        </pc:picChg>
        <pc:picChg chg="add del mod ord">
          <ac:chgData name="Geoffroy Dubreuil" userId="S::geoffroydubreuil@synedgy.com::36186b9b-dc71-47e0-bff2-bd95e619117d" providerId="AD" clId="Web-{9F5E73EE-C182-CE6B-FEDB-F38225780715}" dt="2022-05-16T09:13:50.347" v="29"/>
          <ac:picMkLst>
            <pc:docMk/>
            <pc:sldMk cId="3317259441" sldId="264"/>
            <ac:picMk id="7" creationId="{36D35C09-1DA0-F262-BB4A-E8FC6A67F3DF}"/>
          </ac:picMkLst>
        </pc:picChg>
        <pc:picChg chg="add del mod">
          <ac:chgData name="Geoffroy Dubreuil" userId="S::geoffroydubreuil@synedgy.com::36186b9b-dc71-47e0-bff2-bd95e619117d" providerId="AD" clId="Web-{9F5E73EE-C182-CE6B-FEDB-F38225780715}" dt="2022-05-16T09:15:22.662" v="33"/>
          <ac:picMkLst>
            <pc:docMk/>
            <pc:sldMk cId="3317259441" sldId="264"/>
            <ac:picMk id="8" creationId="{9C1EC347-2CB4-DE89-4187-4D2145D91E21}"/>
          </ac:picMkLst>
        </pc:picChg>
        <pc:picChg chg="add mod">
          <ac:chgData name="Geoffroy Dubreuil" userId="S::geoffroydubreuil@synedgy.com::36186b9b-dc71-47e0-bff2-bd95e619117d" providerId="AD" clId="Web-{9F5E73EE-C182-CE6B-FEDB-F38225780715}" dt="2022-05-16T09:15:52.881" v="37" actId="1076"/>
          <ac:picMkLst>
            <pc:docMk/>
            <pc:sldMk cId="3317259441" sldId="264"/>
            <ac:picMk id="9" creationId="{776AC288-703A-8014-23CA-E040CDD7E976}"/>
          </ac:picMkLst>
        </pc:picChg>
      </pc:sldChg>
      <pc:sldChg chg="modSp">
        <pc:chgData name="Geoffroy Dubreuil" userId="S::geoffroydubreuil@synedgy.com::36186b9b-dc71-47e0-bff2-bd95e619117d" providerId="AD" clId="Web-{9F5E73EE-C182-CE6B-FEDB-F38225780715}" dt="2022-05-16T09:16:34.664" v="39" actId="1076"/>
        <pc:sldMkLst>
          <pc:docMk/>
          <pc:sldMk cId="3434842826" sldId="265"/>
        </pc:sldMkLst>
        <pc:picChg chg="mod">
          <ac:chgData name="Geoffroy Dubreuil" userId="S::geoffroydubreuil@synedgy.com::36186b9b-dc71-47e0-bff2-bd95e619117d" providerId="AD" clId="Web-{9F5E73EE-C182-CE6B-FEDB-F38225780715}" dt="2022-05-16T09:16:34.664" v="39" actId="1076"/>
          <ac:picMkLst>
            <pc:docMk/>
            <pc:sldMk cId="3434842826" sldId="265"/>
            <ac:picMk id="2" creationId="{04697E65-3DA9-6EF3-472C-734FB98C3839}"/>
          </ac:picMkLst>
        </pc:picChg>
      </pc:sldChg>
    </pc:docChg>
  </pc:docChgLst>
  <pc:docChgLst>
    <pc:chgData name="Geoffroy Dubreuil" userId="36186b9b-dc71-47e0-bff2-bd95e619117d" providerId="ADAL" clId="{593461FA-1F65-47F3-86B6-A6522A624CE5}"/>
    <pc:docChg chg="undo custSel addSld delSld modSld modMainMaster">
      <pc:chgData name="Geoffroy Dubreuil" userId="36186b9b-dc71-47e0-bff2-bd95e619117d" providerId="ADAL" clId="{593461FA-1F65-47F3-86B6-A6522A624CE5}" dt="2022-05-05T13:42:24.780" v="539" actId="47"/>
      <pc:docMkLst>
        <pc:docMk/>
      </pc:docMkLst>
      <pc:sldChg chg="addSp delSp modSp mod">
        <pc:chgData name="Geoffroy Dubreuil" userId="36186b9b-dc71-47e0-bff2-bd95e619117d" providerId="ADAL" clId="{593461FA-1F65-47F3-86B6-A6522A624CE5}" dt="2022-05-05T13:40:07.130" v="521" actId="478"/>
        <pc:sldMkLst>
          <pc:docMk/>
          <pc:sldMk cId="2970004164" sldId="259"/>
        </pc:sldMkLst>
        <pc:spChg chg="add mod">
          <ac:chgData name="Geoffroy Dubreuil" userId="36186b9b-dc71-47e0-bff2-bd95e619117d" providerId="ADAL" clId="{593461FA-1F65-47F3-86B6-A6522A624CE5}" dt="2022-05-05T08:30:07.775" v="336" actId="20577"/>
          <ac:spMkLst>
            <pc:docMk/>
            <pc:sldMk cId="2970004164" sldId="259"/>
            <ac:spMk id="2" creationId="{AF2C3F19-9F6F-1450-84BC-A80357F35940}"/>
          </ac:spMkLst>
        </pc:spChg>
        <pc:spChg chg="add mod">
          <ac:chgData name="Geoffroy Dubreuil" userId="36186b9b-dc71-47e0-bff2-bd95e619117d" providerId="ADAL" clId="{593461FA-1F65-47F3-86B6-A6522A624CE5}" dt="2022-05-05T08:30:16.060" v="353" actId="20577"/>
          <ac:spMkLst>
            <pc:docMk/>
            <pc:sldMk cId="2970004164" sldId="259"/>
            <ac:spMk id="3" creationId="{FB22B504-146E-1966-17CE-BB797BC6083D}"/>
          </ac:spMkLst>
        </pc:spChg>
        <pc:spChg chg="del mod">
          <ac:chgData name="Geoffroy Dubreuil" userId="36186b9b-dc71-47e0-bff2-bd95e619117d" providerId="ADAL" clId="{593461FA-1F65-47F3-86B6-A6522A624CE5}" dt="2022-05-05T13:34:22.800" v="395" actId="478"/>
          <ac:spMkLst>
            <pc:docMk/>
            <pc:sldMk cId="2970004164" sldId="259"/>
            <ac:spMk id="4" creationId="{34125B7E-FD08-1739-7A8A-F33A9D66EE8B}"/>
          </ac:spMkLst>
        </pc:spChg>
        <pc:spChg chg="add del mod">
          <ac:chgData name="Geoffroy Dubreuil" userId="36186b9b-dc71-47e0-bff2-bd95e619117d" providerId="ADAL" clId="{593461FA-1F65-47F3-86B6-A6522A624CE5}" dt="2022-05-05T13:31:01.122" v="392" actId="21"/>
          <ac:spMkLst>
            <pc:docMk/>
            <pc:sldMk cId="2970004164" sldId="259"/>
            <ac:spMk id="4" creationId="{CC16DDA6-E9AC-14B4-7D32-D36E7D1CBA29}"/>
          </ac:spMkLst>
        </pc:spChg>
        <pc:spChg chg="add del mod">
          <ac:chgData name="Geoffroy Dubreuil" userId="36186b9b-dc71-47e0-bff2-bd95e619117d" providerId="ADAL" clId="{593461FA-1F65-47F3-86B6-A6522A624CE5}" dt="2022-05-05T13:40:07.130" v="521" actId="478"/>
          <ac:spMkLst>
            <pc:docMk/>
            <pc:sldMk cId="2970004164" sldId="259"/>
            <ac:spMk id="7" creationId="{DA79EA81-5133-4C39-FC65-09D20EB141A7}"/>
          </ac:spMkLst>
        </pc:spChg>
        <pc:cxnChg chg="add mod">
          <ac:chgData name="Geoffroy Dubreuil" userId="36186b9b-dc71-47e0-bff2-bd95e619117d" providerId="ADAL" clId="{593461FA-1F65-47F3-86B6-A6522A624CE5}" dt="2022-05-05T07:49:26.035" v="306" actId="208"/>
          <ac:cxnSpMkLst>
            <pc:docMk/>
            <pc:sldMk cId="2970004164" sldId="259"/>
            <ac:cxnSpMk id="6" creationId="{A169C0FB-08C4-E3EC-573C-91852880EBAA}"/>
          </ac:cxnSpMkLst>
        </pc:cxnChg>
      </pc:sldChg>
      <pc:sldChg chg="addSp delSp modSp mod">
        <pc:chgData name="Geoffroy Dubreuil" userId="36186b9b-dc71-47e0-bff2-bd95e619117d" providerId="ADAL" clId="{593461FA-1F65-47F3-86B6-A6522A624CE5}" dt="2022-05-05T13:40:14.957" v="523" actId="478"/>
        <pc:sldMkLst>
          <pc:docMk/>
          <pc:sldMk cId="1101361508" sldId="260"/>
        </pc:sldMkLst>
        <pc:spChg chg="del">
          <ac:chgData name="Geoffroy Dubreuil" userId="36186b9b-dc71-47e0-bff2-bd95e619117d" providerId="ADAL" clId="{593461FA-1F65-47F3-86B6-A6522A624CE5}" dt="2022-05-05T13:40:14.957" v="523" actId="478"/>
          <ac:spMkLst>
            <pc:docMk/>
            <pc:sldMk cId="1101361508" sldId="260"/>
            <ac:spMk id="4" creationId="{272B503F-281A-EAD1-0B62-1BF717BF83B5}"/>
          </ac:spMkLst>
        </pc:spChg>
        <pc:spChg chg="add del mod">
          <ac:chgData name="Geoffroy Dubreuil" userId="36186b9b-dc71-47e0-bff2-bd95e619117d" providerId="ADAL" clId="{593461FA-1F65-47F3-86B6-A6522A624CE5}" dt="2022-05-05T07:36:41.144" v="16" actId="21"/>
          <ac:spMkLst>
            <pc:docMk/>
            <pc:sldMk cId="1101361508" sldId="260"/>
            <ac:spMk id="4" creationId="{2B049CF9-C656-1B6B-9519-941C0AA70D81}"/>
          </ac:spMkLst>
        </pc:spChg>
      </pc:sldChg>
      <pc:sldChg chg="addSp delSp modSp mod">
        <pc:chgData name="Geoffroy Dubreuil" userId="36186b9b-dc71-47e0-bff2-bd95e619117d" providerId="ADAL" clId="{593461FA-1F65-47F3-86B6-A6522A624CE5}" dt="2022-05-05T13:42:00.721" v="536" actId="478"/>
        <pc:sldMkLst>
          <pc:docMk/>
          <pc:sldMk cId="3984835757" sldId="261"/>
        </pc:sldMkLst>
        <pc:spChg chg="add del mod">
          <ac:chgData name="Geoffroy Dubreuil" userId="36186b9b-dc71-47e0-bff2-bd95e619117d" providerId="ADAL" clId="{593461FA-1F65-47F3-86B6-A6522A624CE5}" dt="2022-05-05T13:40:10.905" v="522" actId="478"/>
          <ac:spMkLst>
            <pc:docMk/>
            <pc:sldMk cId="3984835757" sldId="261"/>
            <ac:spMk id="2" creationId="{F2DD3146-8710-B410-27A0-1ACF7137C1CB}"/>
          </ac:spMkLst>
        </pc:spChg>
        <pc:spChg chg="add mod">
          <ac:chgData name="Geoffroy Dubreuil" userId="36186b9b-dc71-47e0-bff2-bd95e619117d" providerId="ADAL" clId="{593461FA-1F65-47F3-86B6-A6522A624CE5}" dt="2022-05-05T07:44:37.881" v="180" actId="20577"/>
          <ac:spMkLst>
            <pc:docMk/>
            <pc:sldMk cId="3984835757" sldId="261"/>
            <ac:spMk id="4" creationId="{4A29EDF8-8A5D-99AD-DFF1-C98BB06E6164}"/>
          </ac:spMkLst>
        </pc:spChg>
        <pc:spChg chg="del">
          <ac:chgData name="Geoffroy Dubreuil" userId="36186b9b-dc71-47e0-bff2-bd95e619117d" providerId="ADAL" clId="{593461FA-1F65-47F3-86B6-A6522A624CE5}" dt="2022-05-05T13:42:00.721" v="536" actId="478"/>
          <ac:spMkLst>
            <pc:docMk/>
            <pc:sldMk cId="3984835757" sldId="261"/>
            <ac:spMk id="5" creationId="{C16E2382-54B4-B9F1-318B-D3DE49349187}"/>
          </ac:spMkLst>
        </pc:spChg>
        <pc:picChg chg="add mod">
          <ac:chgData name="Geoffroy Dubreuil" userId="36186b9b-dc71-47e0-bff2-bd95e619117d" providerId="ADAL" clId="{593461FA-1F65-47F3-86B6-A6522A624CE5}" dt="2022-05-05T07:32:57.122" v="10"/>
          <ac:picMkLst>
            <pc:docMk/>
            <pc:sldMk cId="3984835757" sldId="261"/>
            <ac:picMk id="3" creationId="{FE381F8E-136A-9F6A-5074-1DBF37A9F9D8}"/>
          </ac:picMkLst>
        </pc:picChg>
      </pc:sldChg>
      <pc:sldChg chg="new del">
        <pc:chgData name="Geoffroy Dubreuil" userId="36186b9b-dc71-47e0-bff2-bd95e619117d" providerId="ADAL" clId="{593461FA-1F65-47F3-86B6-A6522A624CE5}" dt="2022-05-05T07:37:11.163" v="19" actId="47"/>
        <pc:sldMkLst>
          <pc:docMk/>
          <pc:sldMk cId="397458653" sldId="262"/>
        </pc:sldMkLst>
      </pc:sldChg>
      <pc:sldChg chg="addSp delSp modSp new mod">
        <pc:chgData name="Geoffroy Dubreuil" userId="36186b9b-dc71-47e0-bff2-bd95e619117d" providerId="ADAL" clId="{593461FA-1F65-47F3-86B6-A6522A624CE5}" dt="2022-05-05T13:42:05.529" v="537" actId="478"/>
        <pc:sldMkLst>
          <pc:docMk/>
          <pc:sldMk cId="2416780850" sldId="262"/>
        </pc:sldMkLst>
        <pc:spChg chg="mod">
          <ac:chgData name="Geoffroy Dubreuil" userId="36186b9b-dc71-47e0-bff2-bd95e619117d" providerId="ADAL" clId="{593461FA-1F65-47F3-86B6-A6522A624CE5}" dt="2022-05-05T07:43:31.950" v="95" actId="20577"/>
          <ac:spMkLst>
            <pc:docMk/>
            <pc:sldMk cId="2416780850" sldId="262"/>
            <ac:spMk id="2" creationId="{BC5F8504-5E64-81CC-A46D-F76242C873BB}"/>
          </ac:spMkLst>
        </pc:spChg>
        <pc:spChg chg="mod">
          <ac:chgData name="Geoffroy Dubreuil" userId="36186b9b-dc71-47e0-bff2-bd95e619117d" providerId="ADAL" clId="{593461FA-1F65-47F3-86B6-A6522A624CE5}" dt="2022-05-05T07:44:04.065" v="172" actId="5793"/>
          <ac:spMkLst>
            <pc:docMk/>
            <pc:sldMk cId="2416780850" sldId="262"/>
            <ac:spMk id="3" creationId="{6730485E-47C1-6161-8B16-E1696FB2022C}"/>
          </ac:spMkLst>
        </pc:spChg>
        <pc:spChg chg="del">
          <ac:chgData name="Geoffroy Dubreuil" userId="36186b9b-dc71-47e0-bff2-bd95e619117d" providerId="ADAL" clId="{593461FA-1F65-47F3-86B6-A6522A624CE5}" dt="2022-05-05T13:42:05.529" v="537" actId="478"/>
          <ac:spMkLst>
            <pc:docMk/>
            <pc:sldMk cId="2416780850" sldId="262"/>
            <ac:spMk id="4" creationId="{061D0CFD-0122-E443-5E06-2B86C3F9067B}"/>
          </ac:spMkLst>
        </pc:spChg>
        <pc:spChg chg="add del mod">
          <ac:chgData name="Geoffroy Dubreuil" userId="36186b9b-dc71-47e0-bff2-bd95e619117d" providerId="ADAL" clId="{593461FA-1F65-47F3-86B6-A6522A624CE5}" dt="2022-05-05T07:37:32.988" v="22" actId="478"/>
          <ac:spMkLst>
            <pc:docMk/>
            <pc:sldMk cId="2416780850" sldId="262"/>
            <ac:spMk id="4" creationId="{9D7DB21E-C2F6-0773-D290-F246D02A6605}"/>
          </ac:spMkLst>
        </pc:spChg>
      </pc:sldChg>
      <pc:sldChg chg="new del">
        <pc:chgData name="Geoffroy Dubreuil" userId="36186b9b-dc71-47e0-bff2-bd95e619117d" providerId="ADAL" clId="{593461FA-1F65-47F3-86B6-A6522A624CE5}" dt="2022-05-05T13:42:24.780" v="539" actId="47"/>
        <pc:sldMkLst>
          <pc:docMk/>
          <pc:sldMk cId="3347520798" sldId="263"/>
        </pc:sldMkLst>
      </pc:sldChg>
      <pc:sldMasterChg chg="addSp delSp modSp mod modSldLayout">
        <pc:chgData name="Geoffroy Dubreuil" userId="36186b9b-dc71-47e0-bff2-bd95e619117d" providerId="ADAL" clId="{593461FA-1F65-47F3-86B6-A6522A624CE5}" dt="2022-05-05T13:41:51.646" v="535" actId="478"/>
        <pc:sldMasterMkLst>
          <pc:docMk/>
          <pc:sldMasterMk cId="1739929472" sldId="2147483648"/>
        </pc:sldMasterMkLst>
        <pc:spChg chg="del">
          <ac:chgData name="Geoffroy Dubreuil" userId="36186b9b-dc71-47e0-bff2-bd95e619117d" providerId="ADAL" clId="{593461FA-1F65-47F3-86B6-A6522A624CE5}" dt="2022-05-05T13:28:16.215" v="355" actId="478"/>
          <ac:spMkLst>
            <pc:docMk/>
            <pc:sldMasterMk cId="1739929472" sldId="2147483648"/>
            <ac:spMk id="4" creationId="{9C05FD1F-0DC5-0F44-AFDC-ED0F1DB34525}"/>
          </ac:spMkLst>
        </pc:spChg>
        <pc:spChg chg="del">
          <ac:chgData name="Geoffroy Dubreuil" userId="36186b9b-dc71-47e0-bff2-bd95e619117d" providerId="ADAL" clId="{593461FA-1F65-47F3-86B6-A6522A624CE5}" dt="2022-05-05T13:35:28.710" v="409" actId="478"/>
          <ac:spMkLst>
            <pc:docMk/>
            <pc:sldMasterMk cId="1739929472" sldId="2147483648"/>
            <ac:spMk id="5" creationId="{BC33D181-B5E6-3E09-8AD0-8FF4A059FF25}"/>
          </ac:spMkLst>
        </pc:spChg>
        <pc:spChg chg="del">
          <ac:chgData name="Geoffroy Dubreuil" userId="36186b9b-dc71-47e0-bff2-bd95e619117d" providerId="ADAL" clId="{593461FA-1F65-47F3-86B6-A6522A624CE5}" dt="2022-05-05T13:36:13.361" v="454" actId="478"/>
          <ac:spMkLst>
            <pc:docMk/>
            <pc:sldMasterMk cId="1739929472" sldId="2147483648"/>
            <ac:spMk id="6" creationId="{9912D9E6-8180-1BDB-C79C-B84B826C7C86}"/>
          </ac:spMkLst>
        </pc:spChg>
        <pc:spChg chg="add mod">
          <ac:chgData name="Geoffroy Dubreuil" userId="36186b9b-dc71-47e0-bff2-bd95e619117d" providerId="ADAL" clId="{593461FA-1F65-47F3-86B6-A6522A624CE5}" dt="2022-05-05T13:35:58.669" v="416" actId="1076"/>
          <ac:spMkLst>
            <pc:docMk/>
            <pc:sldMasterMk cId="1739929472" sldId="2147483648"/>
            <ac:spMk id="8" creationId="{446A4403-FFB9-A7E3-866A-5AD998681684}"/>
          </ac:spMkLst>
        </pc:spChg>
        <pc:spChg chg="del">
          <ac:chgData name="Geoffroy Dubreuil" userId="36186b9b-dc71-47e0-bff2-bd95e619117d" providerId="ADAL" clId="{593461FA-1F65-47F3-86B6-A6522A624CE5}" dt="2022-05-05T07:31:42.256" v="3" actId="21"/>
          <ac:spMkLst>
            <pc:docMk/>
            <pc:sldMasterMk cId="1739929472" sldId="2147483648"/>
            <ac:spMk id="18" creationId="{D1E7F1CB-8A28-B67A-62AB-D48287B437EC}"/>
          </ac:spMkLst>
        </pc:spChg>
        <pc:spChg chg="del">
          <ac:chgData name="Geoffroy Dubreuil" userId="36186b9b-dc71-47e0-bff2-bd95e619117d" providerId="ADAL" clId="{593461FA-1F65-47F3-86B6-A6522A624CE5}" dt="2022-05-05T07:31:11.167" v="1" actId="21"/>
          <ac:spMkLst>
            <pc:docMk/>
            <pc:sldMasterMk cId="1739929472" sldId="2147483648"/>
            <ac:spMk id="19" creationId="{89F42624-0C10-32FE-328F-E5D47BC5B1E8}"/>
          </ac:spMkLst>
        </pc:spChg>
        <pc:spChg chg="del">
          <ac:chgData name="Geoffroy Dubreuil" userId="36186b9b-dc71-47e0-bff2-bd95e619117d" providerId="ADAL" clId="{593461FA-1F65-47F3-86B6-A6522A624CE5}" dt="2022-05-05T07:31:11.167" v="1" actId="21"/>
          <ac:spMkLst>
            <pc:docMk/>
            <pc:sldMasterMk cId="1739929472" sldId="2147483648"/>
            <ac:spMk id="20" creationId="{B8CA4FF2-4556-7CF5-20AE-2C35C879EFA9}"/>
          </ac:spMkLst>
        </pc:spChg>
        <pc:picChg chg="mod">
          <ac:chgData name="Geoffroy Dubreuil" userId="36186b9b-dc71-47e0-bff2-bd95e619117d" providerId="ADAL" clId="{593461FA-1F65-47F3-86B6-A6522A624CE5}" dt="2022-05-05T13:35:53.061" v="415" actId="1076"/>
          <ac:picMkLst>
            <pc:docMk/>
            <pc:sldMasterMk cId="1739929472" sldId="2147483648"/>
            <ac:picMk id="14" creationId="{46B6AA1A-3151-3AC2-83FB-1C6A4D626CEE}"/>
          </ac:picMkLst>
        </pc:picChg>
        <pc:picChg chg="mod">
          <ac:chgData name="Geoffroy Dubreuil" userId="36186b9b-dc71-47e0-bff2-bd95e619117d" providerId="ADAL" clId="{593461FA-1F65-47F3-86B6-A6522A624CE5}" dt="2022-05-05T13:36:09.261" v="453" actId="1035"/>
          <ac:picMkLst>
            <pc:docMk/>
            <pc:sldMasterMk cId="1739929472" sldId="2147483648"/>
            <ac:picMk id="16" creationId="{FD182A2B-19A7-8DED-24FA-840089195C59}"/>
          </ac:picMkLst>
        </pc:picChg>
        <pc:picChg chg="mod">
          <ac:chgData name="Geoffroy Dubreuil" userId="36186b9b-dc71-47e0-bff2-bd95e619117d" providerId="ADAL" clId="{593461FA-1F65-47F3-86B6-A6522A624CE5}" dt="2022-05-05T13:28:19.970" v="366" actId="1036"/>
          <ac:picMkLst>
            <pc:docMk/>
            <pc:sldMasterMk cId="1739929472" sldId="2147483648"/>
            <ac:picMk id="17" creationId="{512F7B6D-2FBE-783A-E284-88894017A51C}"/>
          </ac:picMkLst>
        </pc:picChg>
        <pc:sldLayoutChg chg="delSp modSp mod">
          <pc:chgData name="Geoffroy Dubreuil" userId="36186b9b-dc71-47e0-bff2-bd95e619117d" providerId="ADAL" clId="{593461FA-1F65-47F3-86B6-A6522A624CE5}" dt="2022-05-05T13:35:09.894" v="406" actId="21"/>
          <pc:sldLayoutMkLst>
            <pc:docMk/>
            <pc:sldMasterMk cId="1739929472" sldId="2147483648"/>
            <pc:sldLayoutMk cId="1910342157" sldId="2147483649"/>
          </pc:sldLayoutMkLst>
          <pc:spChg chg="del">
            <ac:chgData name="Geoffroy Dubreuil" userId="36186b9b-dc71-47e0-bff2-bd95e619117d" providerId="ADAL" clId="{593461FA-1F65-47F3-86B6-A6522A624CE5}" dt="2022-05-05T07:30:40.224" v="0" actId="478"/>
            <ac:spMkLst>
              <pc:docMk/>
              <pc:sldMasterMk cId="1739929472" sldId="2147483648"/>
              <pc:sldLayoutMk cId="1910342157" sldId="2147483649"/>
              <ac:spMk id="2" creationId="{8620848A-197A-0A7C-CC1A-FABEBC58CC64}"/>
            </ac:spMkLst>
          </pc:spChg>
          <pc:spChg chg="del">
            <ac:chgData name="Geoffroy Dubreuil" userId="36186b9b-dc71-47e0-bff2-bd95e619117d" providerId="ADAL" clId="{593461FA-1F65-47F3-86B6-A6522A624CE5}" dt="2022-05-05T13:28:38.847" v="367" actId="478"/>
            <ac:spMkLst>
              <pc:docMk/>
              <pc:sldMasterMk cId="1739929472" sldId="2147483648"/>
              <pc:sldLayoutMk cId="1910342157" sldId="2147483649"/>
              <ac:spMk id="4" creationId="{3C335592-9599-7601-76B7-C2F58179CBD8}"/>
            </ac:spMkLst>
          </pc:spChg>
          <pc:spChg chg="del mod">
            <ac:chgData name="Geoffroy Dubreuil" userId="36186b9b-dc71-47e0-bff2-bd95e619117d" providerId="ADAL" clId="{593461FA-1F65-47F3-86B6-A6522A624CE5}" dt="2022-05-05T13:35:01.231" v="404" actId="478"/>
            <ac:spMkLst>
              <pc:docMk/>
              <pc:sldMasterMk cId="1739929472" sldId="2147483648"/>
              <pc:sldLayoutMk cId="1910342157" sldId="2147483649"/>
              <ac:spMk id="5" creationId="{68546229-CCD5-ACE5-A99E-D436E81FDAEA}"/>
            </ac:spMkLst>
          </pc:spChg>
          <pc:spChg chg="del mod">
            <ac:chgData name="Geoffroy Dubreuil" userId="36186b9b-dc71-47e0-bff2-bd95e619117d" providerId="ADAL" clId="{593461FA-1F65-47F3-86B6-A6522A624CE5}" dt="2022-05-05T13:35:09.894" v="406" actId="21"/>
            <ac:spMkLst>
              <pc:docMk/>
              <pc:sldMasterMk cId="1739929472" sldId="2147483648"/>
              <pc:sldLayoutMk cId="1910342157" sldId="2147483649"/>
              <ac:spMk id="6" creationId="{495E158E-2C28-AFA7-35B2-00A7C8F8799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6:25.081" v="456" actId="478"/>
          <pc:sldLayoutMkLst>
            <pc:docMk/>
            <pc:sldMasterMk cId="1739929472" sldId="2147483648"/>
            <pc:sldLayoutMk cId="673760730" sldId="2147483650"/>
          </pc:sldLayoutMkLst>
          <pc:spChg chg="del">
            <ac:chgData name="Geoffroy Dubreuil" userId="36186b9b-dc71-47e0-bff2-bd95e619117d" providerId="ADAL" clId="{593461FA-1F65-47F3-86B6-A6522A624CE5}" dt="2022-05-05T13:28:42.903" v="368" actId="478"/>
            <ac:spMkLst>
              <pc:docMk/>
              <pc:sldMasterMk cId="1739929472" sldId="2147483648"/>
              <pc:sldLayoutMk cId="673760730" sldId="2147483650"/>
              <ac:spMk id="4" creationId="{DBC370FC-3CEA-C9B5-4825-1A7B66BED0A8}"/>
            </ac:spMkLst>
          </pc:spChg>
          <pc:spChg chg="del">
            <ac:chgData name="Geoffroy Dubreuil" userId="36186b9b-dc71-47e0-bff2-bd95e619117d" providerId="ADAL" clId="{593461FA-1F65-47F3-86B6-A6522A624CE5}" dt="2022-05-05T13:36:25.081" v="456" actId="478"/>
            <ac:spMkLst>
              <pc:docMk/>
              <pc:sldMasterMk cId="1739929472" sldId="2147483648"/>
              <pc:sldLayoutMk cId="673760730" sldId="2147483650"/>
              <ac:spMk id="5" creationId="{A4964D52-2BDA-31DC-7B17-B0E06508CF22}"/>
            </ac:spMkLst>
          </pc:spChg>
          <pc:spChg chg="del">
            <ac:chgData name="Geoffroy Dubreuil" userId="36186b9b-dc71-47e0-bff2-bd95e619117d" providerId="ADAL" clId="{593461FA-1F65-47F3-86B6-A6522A624CE5}" dt="2022-05-05T13:36:21.543" v="455" actId="478"/>
            <ac:spMkLst>
              <pc:docMk/>
              <pc:sldMasterMk cId="1739929472" sldId="2147483648"/>
              <pc:sldLayoutMk cId="673760730" sldId="2147483650"/>
              <ac:spMk id="6" creationId="{34F481E5-C74A-A7B8-FFB7-297FF0C8D8C0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51.646" v="535" actId="478"/>
          <pc:sldLayoutMkLst>
            <pc:docMk/>
            <pc:sldMasterMk cId="1739929472" sldId="2147483648"/>
            <pc:sldLayoutMk cId="1942948891" sldId="2147483651"/>
          </pc:sldLayoutMkLst>
          <pc:spChg chg="del">
            <ac:chgData name="Geoffroy Dubreuil" userId="36186b9b-dc71-47e0-bff2-bd95e619117d" providerId="ADAL" clId="{593461FA-1F65-47F3-86B6-A6522A624CE5}" dt="2022-05-05T13:28:45.767" v="369" actId="478"/>
            <ac:spMkLst>
              <pc:docMk/>
              <pc:sldMasterMk cId="1739929472" sldId="2147483648"/>
              <pc:sldLayoutMk cId="1942948891" sldId="2147483651"/>
              <ac:spMk id="4" creationId="{7587E0E8-5F89-5DCD-EE75-4FF15F67DB2A}"/>
            </ac:spMkLst>
          </pc:spChg>
          <pc:spChg chg="del">
            <ac:chgData name="Geoffroy Dubreuil" userId="36186b9b-dc71-47e0-bff2-bd95e619117d" providerId="ADAL" clId="{593461FA-1F65-47F3-86B6-A6522A624CE5}" dt="2022-05-05T13:36:29.668" v="457" actId="478"/>
            <ac:spMkLst>
              <pc:docMk/>
              <pc:sldMasterMk cId="1739929472" sldId="2147483648"/>
              <pc:sldLayoutMk cId="1942948891" sldId="2147483651"/>
              <ac:spMk id="5" creationId="{6802D754-187C-1C53-B311-F25D1D6566C3}"/>
            </ac:spMkLst>
          </pc:spChg>
          <pc:spChg chg="del">
            <ac:chgData name="Geoffroy Dubreuil" userId="36186b9b-dc71-47e0-bff2-bd95e619117d" providerId="ADAL" clId="{593461FA-1F65-47F3-86B6-A6522A624CE5}" dt="2022-05-05T13:41:51.646" v="535" actId="478"/>
            <ac:spMkLst>
              <pc:docMk/>
              <pc:sldMasterMk cId="1739929472" sldId="2147483648"/>
              <pc:sldLayoutMk cId="1942948891" sldId="2147483651"/>
              <ac:spMk id="6" creationId="{74562AFA-A583-F0BF-19A3-CBCA12BF5AAE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48.509" v="534" actId="478"/>
          <pc:sldLayoutMkLst>
            <pc:docMk/>
            <pc:sldMasterMk cId="1739929472" sldId="2147483648"/>
            <pc:sldLayoutMk cId="2609712363" sldId="2147483652"/>
          </pc:sldLayoutMkLst>
          <pc:spChg chg="del">
            <ac:chgData name="Geoffroy Dubreuil" userId="36186b9b-dc71-47e0-bff2-bd95e619117d" providerId="ADAL" clId="{593461FA-1F65-47F3-86B6-A6522A624CE5}" dt="2022-05-05T13:28:48.266" v="370" actId="478"/>
            <ac:spMkLst>
              <pc:docMk/>
              <pc:sldMasterMk cId="1739929472" sldId="2147483648"/>
              <pc:sldLayoutMk cId="2609712363" sldId="2147483652"/>
              <ac:spMk id="5" creationId="{CAED1E23-1493-CD1B-A7C7-881D05288638}"/>
            </ac:spMkLst>
          </pc:spChg>
          <pc:spChg chg="del">
            <ac:chgData name="Geoffroy Dubreuil" userId="36186b9b-dc71-47e0-bff2-bd95e619117d" providerId="ADAL" clId="{593461FA-1F65-47F3-86B6-A6522A624CE5}" dt="2022-05-05T13:36:32.641" v="458" actId="478"/>
            <ac:spMkLst>
              <pc:docMk/>
              <pc:sldMasterMk cId="1739929472" sldId="2147483648"/>
              <pc:sldLayoutMk cId="2609712363" sldId="2147483652"/>
              <ac:spMk id="6" creationId="{CF93E9DB-FBA1-AE15-2BEA-DAFB8E357922}"/>
            </ac:spMkLst>
          </pc:spChg>
          <pc:spChg chg="del">
            <ac:chgData name="Geoffroy Dubreuil" userId="36186b9b-dc71-47e0-bff2-bd95e619117d" providerId="ADAL" clId="{593461FA-1F65-47F3-86B6-A6522A624CE5}" dt="2022-05-05T13:41:48.509" v="534" actId="478"/>
            <ac:spMkLst>
              <pc:docMk/>
              <pc:sldMasterMk cId="1739929472" sldId="2147483648"/>
              <pc:sldLayoutMk cId="2609712363" sldId="2147483652"/>
              <ac:spMk id="7" creationId="{47DCB447-8621-8129-11C0-7FDA9D38BB84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45.210" v="533" actId="478"/>
          <pc:sldLayoutMkLst>
            <pc:docMk/>
            <pc:sldMasterMk cId="1739929472" sldId="2147483648"/>
            <pc:sldLayoutMk cId="2193058674" sldId="2147483653"/>
          </pc:sldLayoutMkLst>
          <pc:spChg chg="del">
            <ac:chgData name="Geoffroy Dubreuil" userId="36186b9b-dc71-47e0-bff2-bd95e619117d" providerId="ADAL" clId="{593461FA-1F65-47F3-86B6-A6522A624CE5}" dt="2022-05-05T13:28:50.905" v="371" actId="478"/>
            <ac:spMkLst>
              <pc:docMk/>
              <pc:sldMasterMk cId="1739929472" sldId="2147483648"/>
              <pc:sldLayoutMk cId="2193058674" sldId="2147483653"/>
              <ac:spMk id="7" creationId="{32A1248C-A785-0205-BFD1-EFE12028BFD0}"/>
            </ac:spMkLst>
          </pc:spChg>
          <pc:spChg chg="del">
            <ac:chgData name="Geoffroy Dubreuil" userId="36186b9b-dc71-47e0-bff2-bd95e619117d" providerId="ADAL" clId="{593461FA-1F65-47F3-86B6-A6522A624CE5}" dt="2022-05-05T13:36:36.324" v="459" actId="478"/>
            <ac:spMkLst>
              <pc:docMk/>
              <pc:sldMasterMk cId="1739929472" sldId="2147483648"/>
              <pc:sldLayoutMk cId="2193058674" sldId="2147483653"/>
              <ac:spMk id="8" creationId="{6E85B3A4-3AFF-138D-E27D-4C9510AB80DF}"/>
            </ac:spMkLst>
          </pc:spChg>
          <pc:spChg chg="del">
            <ac:chgData name="Geoffroy Dubreuil" userId="36186b9b-dc71-47e0-bff2-bd95e619117d" providerId="ADAL" clId="{593461FA-1F65-47F3-86B6-A6522A624CE5}" dt="2022-05-05T13:41:45.210" v="533" actId="478"/>
            <ac:spMkLst>
              <pc:docMk/>
              <pc:sldMasterMk cId="1739929472" sldId="2147483648"/>
              <pc:sldLayoutMk cId="2193058674" sldId="2147483653"/>
              <ac:spMk id="9" creationId="{5ABEF095-EB04-46CC-2F18-6F70479F4FD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42.044" v="532" actId="478"/>
          <pc:sldLayoutMkLst>
            <pc:docMk/>
            <pc:sldMasterMk cId="1739929472" sldId="2147483648"/>
            <pc:sldLayoutMk cId="2240152563" sldId="2147483654"/>
          </pc:sldLayoutMkLst>
          <pc:spChg chg="del">
            <ac:chgData name="Geoffroy Dubreuil" userId="36186b9b-dc71-47e0-bff2-bd95e619117d" providerId="ADAL" clId="{593461FA-1F65-47F3-86B6-A6522A624CE5}" dt="2022-05-05T13:28:54.892" v="372" actId="478"/>
            <ac:spMkLst>
              <pc:docMk/>
              <pc:sldMasterMk cId="1739929472" sldId="2147483648"/>
              <pc:sldLayoutMk cId="2240152563" sldId="2147483654"/>
              <ac:spMk id="3" creationId="{9B417F40-C263-159F-70B6-61717691765A}"/>
            </ac:spMkLst>
          </pc:spChg>
          <pc:spChg chg="del">
            <ac:chgData name="Geoffroy Dubreuil" userId="36186b9b-dc71-47e0-bff2-bd95e619117d" providerId="ADAL" clId="{593461FA-1F65-47F3-86B6-A6522A624CE5}" dt="2022-05-05T13:36:40.057" v="460" actId="478"/>
            <ac:spMkLst>
              <pc:docMk/>
              <pc:sldMasterMk cId="1739929472" sldId="2147483648"/>
              <pc:sldLayoutMk cId="2240152563" sldId="2147483654"/>
              <ac:spMk id="4" creationId="{697D4A02-4FC9-C509-97FA-A017BD84EDC3}"/>
            </ac:spMkLst>
          </pc:spChg>
          <pc:spChg chg="del">
            <ac:chgData name="Geoffroy Dubreuil" userId="36186b9b-dc71-47e0-bff2-bd95e619117d" providerId="ADAL" clId="{593461FA-1F65-47F3-86B6-A6522A624CE5}" dt="2022-05-05T13:41:42.044" v="532" actId="478"/>
            <ac:spMkLst>
              <pc:docMk/>
              <pc:sldMasterMk cId="1739929472" sldId="2147483648"/>
              <pc:sldLayoutMk cId="2240152563" sldId="2147483654"/>
              <ac:spMk id="5" creationId="{9EFA6103-590D-480B-BE28-9A549909BE8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36.672" v="531" actId="478"/>
          <pc:sldLayoutMkLst>
            <pc:docMk/>
            <pc:sldMasterMk cId="1739929472" sldId="2147483648"/>
            <pc:sldLayoutMk cId="2162576059" sldId="2147483655"/>
          </pc:sldLayoutMkLst>
          <pc:spChg chg="del">
            <ac:chgData name="Geoffroy Dubreuil" userId="36186b9b-dc71-47e0-bff2-bd95e619117d" providerId="ADAL" clId="{593461FA-1F65-47F3-86B6-A6522A624CE5}" dt="2022-05-05T13:28:57.046" v="373" actId="478"/>
            <ac:spMkLst>
              <pc:docMk/>
              <pc:sldMasterMk cId="1739929472" sldId="2147483648"/>
              <pc:sldLayoutMk cId="2162576059" sldId="2147483655"/>
              <ac:spMk id="2" creationId="{AB6FE58E-C488-85E5-EF67-47C353E0ECF9}"/>
            </ac:spMkLst>
          </pc:spChg>
          <pc:spChg chg="del">
            <ac:chgData name="Geoffroy Dubreuil" userId="36186b9b-dc71-47e0-bff2-bd95e619117d" providerId="ADAL" clId="{593461FA-1F65-47F3-86B6-A6522A624CE5}" dt="2022-05-05T13:36:42.568" v="461" actId="478"/>
            <ac:spMkLst>
              <pc:docMk/>
              <pc:sldMasterMk cId="1739929472" sldId="2147483648"/>
              <pc:sldLayoutMk cId="2162576059" sldId="2147483655"/>
              <ac:spMk id="3" creationId="{57BE1EBB-8022-AF4E-B0BE-B95333545839}"/>
            </ac:spMkLst>
          </pc:spChg>
          <pc:spChg chg="del">
            <ac:chgData name="Geoffroy Dubreuil" userId="36186b9b-dc71-47e0-bff2-bd95e619117d" providerId="ADAL" clId="{593461FA-1F65-47F3-86B6-A6522A624CE5}" dt="2022-05-05T13:41:36.672" v="531" actId="478"/>
            <ac:spMkLst>
              <pc:docMk/>
              <pc:sldMasterMk cId="1739929472" sldId="2147483648"/>
              <pc:sldLayoutMk cId="2162576059" sldId="2147483655"/>
              <ac:spMk id="4" creationId="{636DF7CC-D8BF-B16C-5B31-46BDC3E9F4D0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34.305" v="530" actId="478"/>
          <pc:sldLayoutMkLst>
            <pc:docMk/>
            <pc:sldMasterMk cId="1739929472" sldId="2147483648"/>
            <pc:sldLayoutMk cId="3381948647" sldId="2147483656"/>
          </pc:sldLayoutMkLst>
          <pc:spChg chg="del">
            <ac:chgData name="Geoffroy Dubreuil" userId="36186b9b-dc71-47e0-bff2-bd95e619117d" providerId="ADAL" clId="{593461FA-1F65-47F3-86B6-A6522A624CE5}" dt="2022-05-05T13:28:59.938" v="374" actId="478"/>
            <ac:spMkLst>
              <pc:docMk/>
              <pc:sldMasterMk cId="1739929472" sldId="2147483648"/>
              <pc:sldLayoutMk cId="3381948647" sldId="2147483656"/>
              <ac:spMk id="5" creationId="{C9E260D9-7C9E-6FA7-C488-5E343E68E4BC}"/>
            </ac:spMkLst>
          </pc:spChg>
          <pc:spChg chg="del">
            <ac:chgData name="Geoffroy Dubreuil" userId="36186b9b-dc71-47e0-bff2-bd95e619117d" providerId="ADAL" clId="{593461FA-1F65-47F3-86B6-A6522A624CE5}" dt="2022-05-05T13:36:47.559" v="462" actId="478"/>
            <ac:spMkLst>
              <pc:docMk/>
              <pc:sldMasterMk cId="1739929472" sldId="2147483648"/>
              <pc:sldLayoutMk cId="3381948647" sldId="2147483656"/>
              <ac:spMk id="6" creationId="{C8FD5DC7-E19B-6125-052D-357A135843F4}"/>
            </ac:spMkLst>
          </pc:spChg>
          <pc:spChg chg="del">
            <ac:chgData name="Geoffroy Dubreuil" userId="36186b9b-dc71-47e0-bff2-bd95e619117d" providerId="ADAL" clId="{593461FA-1F65-47F3-86B6-A6522A624CE5}" dt="2022-05-05T13:41:34.305" v="530" actId="478"/>
            <ac:spMkLst>
              <pc:docMk/>
              <pc:sldMasterMk cId="1739929472" sldId="2147483648"/>
              <pc:sldLayoutMk cId="3381948647" sldId="2147483656"/>
              <ac:spMk id="7" creationId="{6358B5F2-D358-6279-CD3E-C390ECEA54A8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23.995" v="527" actId="478"/>
          <pc:sldLayoutMkLst>
            <pc:docMk/>
            <pc:sldMasterMk cId="1739929472" sldId="2147483648"/>
            <pc:sldLayoutMk cId="3368593881" sldId="2147483657"/>
          </pc:sldLayoutMkLst>
          <pc:spChg chg="del">
            <ac:chgData name="Geoffroy Dubreuil" userId="36186b9b-dc71-47e0-bff2-bd95e619117d" providerId="ADAL" clId="{593461FA-1F65-47F3-86B6-A6522A624CE5}" dt="2022-05-05T13:29:02.843" v="375" actId="478"/>
            <ac:spMkLst>
              <pc:docMk/>
              <pc:sldMasterMk cId="1739929472" sldId="2147483648"/>
              <pc:sldLayoutMk cId="3368593881" sldId="2147483657"/>
              <ac:spMk id="5" creationId="{13F4A1B9-55F8-056F-0956-736582DD6039}"/>
            </ac:spMkLst>
          </pc:spChg>
          <pc:spChg chg="del">
            <ac:chgData name="Geoffroy Dubreuil" userId="36186b9b-dc71-47e0-bff2-bd95e619117d" providerId="ADAL" clId="{593461FA-1F65-47F3-86B6-A6522A624CE5}" dt="2022-05-05T13:36:50.741" v="463" actId="478"/>
            <ac:spMkLst>
              <pc:docMk/>
              <pc:sldMasterMk cId="1739929472" sldId="2147483648"/>
              <pc:sldLayoutMk cId="3368593881" sldId="2147483657"/>
              <ac:spMk id="6" creationId="{48A554BE-73D4-C7A0-E6DE-5AE43249CA84}"/>
            </ac:spMkLst>
          </pc:spChg>
          <pc:spChg chg="del">
            <ac:chgData name="Geoffroy Dubreuil" userId="36186b9b-dc71-47e0-bff2-bd95e619117d" providerId="ADAL" clId="{593461FA-1F65-47F3-86B6-A6522A624CE5}" dt="2022-05-05T13:41:23.995" v="527" actId="478"/>
            <ac:spMkLst>
              <pc:docMk/>
              <pc:sldMasterMk cId="1739929472" sldId="2147483648"/>
              <pc:sldLayoutMk cId="3368593881" sldId="2147483657"/>
              <ac:spMk id="7" creationId="{787BEB41-1F71-B379-05D3-A33312E4CF14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26.415" v="528" actId="478"/>
          <pc:sldLayoutMkLst>
            <pc:docMk/>
            <pc:sldMasterMk cId="1739929472" sldId="2147483648"/>
            <pc:sldLayoutMk cId="917176607" sldId="2147483658"/>
          </pc:sldLayoutMkLst>
          <pc:spChg chg="del">
            <ac:chgData name="Geoffroy Dubreuil" userId="36186b9b-dc71-47e0-bff2-bd95e619117d" providerId="ADAL" clId="{593461FA-1F65-47F3-86B6-A6522A624CE5}" dt="2022-05-05T13:29:05.098" v="376" actId="478"/>
            <ac:spMkLst>
              <pc:docMk/>
              <pc:sldMasterMk cId="1739929472" sldId="2147483648"/>
              <pc:sldLayoutMk cId="917176607" sldId="2147483658"/>
              <ac:spMk id="4" creationId="{A0DAB2F4-6626-D783-94FE-CE38F88207D4}"/>
            </ac:spMkLst>
          </pc:spChg>
          <pc:spChg chg="del">
            <ac:chgData name="Geoffroy Dubreuil" userId="36186b9b-dc71-47e0-bff2-bd95e619117d" providerId="ADAL" clId="{593461FA-1F65-47F3-86B6-A6522A624CE5}" dt="2022-05-05T13:36:54.426" v="464" actId="478"/>
            <ac:spMkLst>
              <pc:docMk/>
              <pc:sldMasterMk cId="1739929472" sldId="2147483648"/>
              <pc:sldLayoutMk cId="917176607" sldId="2147483658"/>
              <ac:spMk id="5" creationId="{61AC5E21-616A-B6F0-52EF-0AB690B2143B}"/>
            </ac:spMkLst>
          </pc:spChg>
          <pc:spChg chg="del">
            <ac:chgData name="Geoffroy Dubreuil" userId="36186b9b-dc71-47e0-bff2-bd95e619117d" providerId="ADAL" clId="{593461FA-1F65-47F3-86B6-A6522A624CE5}" dt="2022-05-05T13:41:26.415" v="528" actId="478"/>
            <ac:spMkLst>
              <pc:docMk/>
              <pc:sldMasterMk cId="1739929472" sldId="2147483648"/>
              <pc:sldLayoutMk cId="917176607" sldId="2147483658"/>
              <ac:spMk id="6" creationId="{34D3CAD6-EAF4-359B-E34F-FBA2C5BE564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30.334" v="529" actId="478"/>
          <pc:sldLayoutMkLst>
            <pc:docMk/>
            <pc:sldMasterMk cId="1739929472" sldId="2147483648"/>
            <pc:sldLayoutMk cId="3119010739" sldId="2147483659"/>
          </pc:sldLayoutMkLst>
          <pc:spChg chg="del">
            <ac:chgData name="Geoffroy Dubreuil" userId="36186b9b-dc71-47e0-bff2-bd95e619117d" providerId="ADAL" clId="{593461FA-1F65-47F3-86B6-A6522A624CE5}" dt="2022-05-05T13:29:08.748" v="377" actId="478"/>
            <ac:spMkLst>
              <pc:docMk/>
              <pc:sldMasterMk cId="1739929472" sldId="2147483648"/>
              <pc:sldLayoutMk cId="3119010739" sldId="2147483659"/>
              <ac:spMk id="4" creationId="{19F4685B-2D00-37BC-6932-F76F2BCF7D65}"/>
            </ac:spMkLst>
          </pc:spChg>
          <pc:spChg chg="del">
            <ac:chgData name="Geoffroy Dubreuil" userId="36186b9b-dc71-47e0-bff2-bd95e619117d" providerId="ADAL" clId="{593461FA-1F65-47F3-86B6-A6522A624CE5}" dt="2022-05-05T13:36:58.516" v="465" actId="478"/>
            <ac:spMkLst>
              <pc:docMk/>
              <pc:sldMasterMk cId="1739929472" sldId="2147483648"/>
              <pc:sldLayoutMk cId="3119010739" sldId="2147483659"/>
              <ac:spMk id="5" creationId="{B74139F7-F893-76F8-7A30-39260DB74E00}"/>
            </ac:spMkLst>
          </pc:spChg>
          <pc:spChg chg="del">
            <ac:chgData name="Geoffroy Dubreuil" userId="36186b9b-dc71-47e0-bff2-bd95e619117d" providerId="ADAL" clId="{593461FA-1F65-47F3-86B6-A6522A624CE5}" dt="2022-05-05T13:41:30.334" v="529" actId="478"/>
            <ac:spMkLst>
              <pc:docMk/>
              <pc:sldMasterMk cId="1739929472" sldId="2147483648"/>
              <pc:sldLayoutMk cId="3119010739" sldId="2147483659"/>
              <ac:spMk id="6" creationId="{50DE8DE3-52D8-D97B-9591-174677C8AC23}"/>
            </ac:spMkLst>
          </pc:spChg>
        </pc:sldLayoutChg>
      </pc:sldMasterChg>
      <pc:sldMasterChg chg="addSp delSp modSp mod modSldLayout">
        <pc:chgData name="Geoffroy Dubreuil" userId="36186b9b-dc71-47e0-bff2-bd95e619117d" providerId="ADAL" clId="{593461FA-1F65-47F3-86B6-A6522A624CE5}" dt="2022-05-05T13:38:45.145" v="495" actId="478"/>
        <pc:sldMasterMkLst>
          <pc:docMk/>
          <pc:sldMasterMk cId="981728981" sldId="2147483660"/>
        </pc:sldMasterMkLst>
        <pc:spChg chg="del">
          <ac:chgData name="Geoffroy Dubreuil" userId="36186b9b-dc71-47e0-bff2-bd95e619117d" providerId="ADAL" clId="{593461FA-1F65-47F3-86B6-A6522A624CE5}" dt="2022-05-05T13:29:20.239" v="379" actId="478"/>
          <ac:spMkLst>
            <pc:docMk/>
            <pc:sldMasterMk cId="981728981" sldId="2147483660"/>
            <ac:spMk id="4" creationId="{4321C1F3-2663-B7D8-A0F9-56297AB350E7}"/>
          </ac:spMkLst>
        </pc:spChg>
        <pc:spChg chg="del">
          <ac:chgData name="Geoffroy Dubreuil" userId="36186b9b-dc71-47e0-bff2-bd95e619117d" providerId="ADAL" clId="{593461FA-1F65-47F3-86B6-A6522A624CE5}" dt="2022-05-05T13:37:07.752" v="467" actId="478"/>
          <ac:spMkLst>
            <pc:docMk/>
            <pc:sldMasterMk cId="981728981" sldId="2147483660"/>
            <ac:spMk id="5" creationId="{808090C8-9B2D-F9BA-8219-CE148EBEDD17}"/>
          </ac:spMkLst>
        </pc:spChg>
        <pc:spChg chg="del">
          <ac:chgData name="Geoffroy Dubreuil" userId="36186b9b-dc71-47e0-bff2-bd95e619117d" providerId="ADAL" clId="{593461FA-1F65-47F3-86B6-A6522A624CE5}" dt="2022-05-05T13:37:50.433" v="473" actId="478"/>
          <ac:spMkLst>
            <pc:docMk/>
            <pc:sldMasterMk cId="981728981" sldId="2147483660"/>
            <ac:spMk id="6" creationId="{9CBF220C-3314-60EC-9324-F654B8AF6C31}"/>
          </ac:spMkLst>
        </pc:spChg>
        <pc:spChg chg="add del mod">
          <ac:chgData name="Geoffroy Dubreuil" userId="36186b9b-dc71-47e0-bff2-bd95e619117d" providerId="ADAL" clId="{593461FA-1F65-47F3-86B6-A6522A624CE5}" dt="2022-05-05T13:37:25.937" v="470"/>
          <ac:spMkLst>
            <pc:docMk/>
            <pc:sldMasterMk cId="981728981" sldId="2147483660"/>
            <ac:spMk id="7" creationId="{8404F84C-A887-4DA2-ADE7-F0200489A96E}"/>
          </ac:spMkLst>
        </pc:spChg>
        <pc:spChg chg="add mod">
          <ac:chgData name="Geoffroy Dubreuil" userId="36186b9b-dc71-47e0-bff2-bd95e619117d" providerId="ADAL" clId="{593461FA-1F65-47F3-86B6-A6522A624CE5}" dt="2022-05-05T13:37:50.862" v="474"/>
          <ac:spMkLst>
            <pc:docMk/>
            <pc:sldMasterMk cId="981728981" sldId="2147483660"/>
            <ac:spMk id="9" creationId="{7511CAD1-1E48-D725-FFDC-2016EFB7AFE8}"/>
          </ac:spMkLst>
        </pc:spChg>
        <pc:spChg chg="del">
          <ac:chgData name="Geoffroy Dubreuil" userId="36186b9b-dc71-47e0-bff2-bd95e619117d" providerId="ADAL" clId="{593461FA-1F65-47F3-86B6-A6522A624CE5}" dt="2022-05-05T07:33:54.728" v="13" actId="21"/>
          <ac:spMkLst>
            <pc:docMk/>
            <pc:sldMasterMk cId="981728981" sldId="2147483660"/>
            <ac:spMk id="16" creationId="{622F7361-CA0F-6346-0674-0B4CD16CB175}"/>
          </ac:spMkLst>
        </pc:spChg>
        <pc:spChg chg="del">
          <ac:chgData name="Geoffroy Dubreuil" userId="36186b9b-dc71-47e0-bff2-bd95e619117d" providerId="ADAL" clId="{593461FA-1F65-47F3-86B6-A6522A624CE5}" dt="2022-05-05T07:32:09.270" v="5" actId="478"/>
          <ac:spMkLst>
            <pc:docMk/>
            <pc:sldMasterMk cId="981728981" sldId="2147483660"/>
            <ac:spMk id="18" creationId="{8AB1D732-9E91-A067-1543-E9F1584CEFF8}"/>
          </ac:spMkLst>
        </pc:spChg>
        <pc:picChg chg="add mod">
          <ac:chgData name="Geoffroy Dubreuil" userId="36186b9b-dc71-47e0-bff2-bd95e619117d" providerId="ADAL" clId="{593461FA-1F65-47F3-86B6-A6522A624CE5}" dt="2022-05-05T13:37:50.862" v="474"/>
          <ac:picMkLst>
            <pc:docMk/>
            <pc:sldMasterMk cId="981728981" sldId="2147483660"/>
            <ac:picMk id="8" creationId="{029B5E34-FD1C-5C2B-8481-6D1714C01374}"/>
          </ac:picMkLst>
        </pc:picChg>
        <pc:picChg chg="ord">
          <ac:chgData name="Geoffroy Dubreuil" userId="36186b9b-dc71-47e0-bff2-bd95e619117d" providerId="ADAL" clId="{593461FA-1F65-47F3-86B6-A6522A624CE5}" dt="2022-05-05T13:37:46.906" v="472" actId="167"/>
          <ac:picMkLst>
            <pc:docMk/>
            <pc:sldMasterMk cId="981728981" sldId="2147483660"/>
            <ac:picMk id="11" creationId="{460347B8-AB14-FD45-DE1A-3D0F65A5DAED}"/>
          </ac:picMkLst>
        </pc:picChg>
        <pc:picChg chg="del">
          <ac:chgData name="Geoffroy Dubreuil" userId="36186b9b-dc71-47e0-bff2-bd95e619117d" providerId="ADAL" clId="{593461FA-1F65-47F3-86B6-A6522A624CE5}" dt="2022-05-05T07:32:53.017" v="9" actId="21"/>
          <ac:picMkLst>
            <pc:docMk/>
            <pc:sldMasterMk cId="981728981" sldId="2147483660"/>
            <ac:picMk id="15" creationId="{AD4CDB93-1392-CF82-8D68-007E1C5F8848}"/>
          </ac:picMkLst>
        </pc:picChg>
        <pc:picChg chg="del">
          <ac:chgData name="Geoffroy Dubreuil" userId="36186b9b-dc71-47e0-bff2-bd95e619117d" providerId="ADAL" clId="{593461FA-1F65-47F3-86B6-A6522A624CE5}" dt="2022-05-05T13:37:27.839" v="471" actId="478"/>
          <ac:picMkLst>
            <pc:docMk/>
            <pc:sldMasterMk cId="981728981" sldId="2147483660"/>
            <ac:picMk id="17" creationId="{40F2FBF6-1144-6BDD-2672-DB809CB1649A}"/>
          </ac:picMkLst>
        </pc:picChg>
        <pc:sldLayoutChg chg="delSp mod">
          <pc:chgData name="Geoffroy Dubreuil" userId="36186b9b-dc71-47e0-bff2-bd95e619117d" providerId="ADAL" clId="{593461FA-1F65-47F3-86B6-A6522A624CE5}" dt="2022-05-05T13:37:56.298" v="475" actId="478"/>
          <pc:sldLayoutMkLst>
            <pc:docMk/>
            <pc:sldMasterMk cId="981728981" sldId="2147483660"/>
            <pc:sldLayoutMk cId="423163250" sldId="2147483661"/>
          </pc:sldLayoutMkLst>
          <pc:spChg chg="del">
            <ac:chgData name="Geoffroy Dubreuil" userId="36186b9b-dc71-47e0-bff2-bd95e619117d" providerId="ADAL" clId="{593461FA-1F65-47F3-86B6-A6522A624CE5}" dt="2022-05-05T07:32:46.193" v="7" actId="478"/>
            <ac:spMkLst>
              <pc:docMk/>
              <pc:sldMasterMk cId="981728981" sldId="2147483660"/>
              <pc:sldLayoutMk cId="423163250" sldId="2147483661"/>
              <ac:spMk id="2" creationId="{287EF2E2-FA76-88FC-016F-E7F2C6F7035A}"/>
            </ac:spMkLst>
          </pc:spChg>
          <pc:spChg chg="del">
            <ac:chgData name="Geoffroy Dubreuil" userId="36186b9b-dc71-47e0-bff2-bd95e619117d" providerId="ADAL" clId="{593461FA-1F65-47F3-86B6-A6522A624CE5}" dt="2022-05-05T07:32:47.942" v="8" actId="478"/>
            <ac:spMkLst>
              <pc:docMk/>
              <pc:sldMasterMk cId="981728981" sldId="2147483660"/>
              <pc:sldLayoutMk cId="423163250" sldId="2147483661"/>
              <ac:spMk id="3" creationId="{2EC08CBD-4A08-9540-CECB-7734D68CEB99}"/>
            </ac:spMkLst>
          </pc:spChg>
          <pc:spChg chg="del">
            <ac:chgData name="Geoffroy Dubreuil" userId="36186b9b-dc71-47e0-bff2-bd95e619117d" providerId="ADAL" clId="{593461FA-1F65-47F3-86B6-A6522A624CE5}" dt="2022-05-05T13:29:23.496" v="380" actId="478"/>
            <ac:spMkLst>
              <pc:docMk/>
              <pc:sldMasterMk cId="981728981" sldId="2147483660"/>
              <pc:sldLayoutMk cId="423163250" sldId="2147483661"/>
              <ac:spMk id="4" creationId="{BBE9EEBB-7192-C46B-04A1-0F1AD53D22C3}"/>
            </ac:spMkLst>
          </pc:spChg>
          <pc:spChg chg="del">
            <ac:chgData name="Geoffroy Dubreuil" userId="36186b9b-dc71-47e0-bff2-bd95e619117d" providerId="ADAL" clId="{593461FA-1F65-47F3-86B6-A6522A624CE5}" dt="2022-05-05T13:37:12.557" v="468" actId="478"/>
            <ac:spMkLst>
              <pc:docMk/>
              <pc:sldMasterMk cId="981728981" sldId="2147483660"/>
              <pc:sldLayoutMk cId="423163250" sldId="2147483661"/>
              <ac:spMk id="5" creationId="{003257D2-1A1C-D779-73F1-683D1BB9A0FA}"/>
            </ac:spMkLst>
          </pc:spChg>
          <pc:spChg chg="del">
            <ac:chgData name="Geoffroy Dubreuil" userId="36186b9b-dc71-47e0-bff2-bd95e619117d" providerId="ADAL" clId="{593461FA-1F65-47F3-86B6-A6522A624CE5}" dt="2022-05-05T13:37:56.298" v="475" actId="478"/>
            <ac:spMkLst>
              <pc:docMk/>
              <pc:sldMasterMk cId="981728981" sldId="2147483660"/>
              <pc:sldLayoutMk cId="423163250" sldId="2147483661"/>
              <ac:spMk id="6" creationId="{989900AC-68C4-3FAC-B958-4ED37F3C451E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02.182" v="477" actId="478"/>
          <pc:sldLayoutMkLst>
            <pc:docMk/>
            <pc:sldMasterMk cId="981728981" sldId="2147483660"/>
            <pc:sldLayoutMk cId="2610961740" sldId="2147483662"/>
          </pc:sldLayoutMkLst>
          <pc:spChg chg="del">
            <ac:chgData name="Geoffroy Dubreuil" userId="36186b9b-dc71-47e0-bff2-bd95e619117d" providerId="ADAL" clId="{593461FA-1F65-47F3-86B6-A6522A624CE5}" dt="2022-05-05T13:29:26.830" v="381" actId="478"/>
            <ac:spMkLst>
              <pc:docMk/>
              <pc:sldMasterMk cId="981728981" sldId="2147483660"/>
              <pc:sldLayoutMk cId="2610961740" sldId="2147483662"/>
              <ac:spMk id="4" creationId="{B63316F5-35B3-4C43-8A59-16450CA83276}"/>
            </ac:spMkLst>
          </pc:spChg>
          <pc:spChg chg="del">
            <ac:chgData name="Geoffroy Dubreuil" userId="36186b9b-dc71-47e0-bff2-bd95e619117d" providerId="ADAL" clId="{593461FA-1F65-47F3-86B6-A6522A624CE5}" dt="2022-05-05T13:38:00.828" v="476" actId="478"/>
            <ac:spMkLst>
              <pc:docMk/>
              <pc:sldMasterMk cId="981728981" sldId="2147483660"/>
              <pc:sldLayoutMk cId="2610961740" sldId="2147483662"/>
              <ac:spMk id="5" creationId="{A30F3CFA-B6BD-0D1D-ADAF-F38CD9E36E8E}"/>
            </ac:spMkLst>
          </pc:spChg>
          <pc:spChg chg="del">
            <ac:chgData name="Geoffroy Dubreuil" userId="36186b9b-dc71-47e0-bff2-bd95e619117d" providerId="ADAL" clId="{593461FA-1F65-47F3-86B6-A6522A624CE5}" dt="2022-05-05T13:38:02.182" v="477" actId="478"/>
            <ac:spMkLst>
              <pc:docMk/>
              <pc:sldMasterMk cId="981728981" sldId="2147483660"/>
              <pc:sldLayoutMk cId="2610961740" sldId="2147483662"/>
              <ac:spMk id="6" creationId="{701CD32A-9664-3106-53B2-55B25B11090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06.054" v="479" actId="478"/>
          <pc:sldLayoutMkLst>
            <pc:docMk/>
            <pc:sldMasterMk cId="981728981" sldId="2147483660"/>
            <pc:sldLayoutMk cId="2574632963" sldId="2147483663"/>
          </pc:sldLayoutMkLst>
          <pc:spChg chg="del">
            <ac:chgData name="Geoffroy Dubreuil" userId="36186b9b-dc71-47e0-bff2-bd95e619117d" providerId="ADAL" clId="{593461FA-1F65-47F3-86B6-A6522A624CE5}" dt="2022-05-05T13:29:30.185" v="382" actId="478"/>
            <ac:spMkLst>
              <pc:docMk/>
              <pc:sldMasterMk cId="981728981" sldId="2147483660"/>
              <pc:sldLayoutMk cId="2574632963" sldId="2147483663"/>
              <ac:spMk id="4" creationId="{F43B4987-B65D-F34C-2F5F-1923C62EEAF5}"/>
            </ac:spMkLst>
          </pc:spChg>
          <pc:spChg chg="del">
            <ac:chgData name="Geoffroy Dubreuil" userId="36186b9b-dc71-47e0-bff2-bd95e619117d" providerId="ADAL" clId="{593461FA-1F65-47F3-86B6-A6522A624CE5}" dt="2022-05-05T13:38:04.862" v="478" actId="478"/>
            <ac:spMkLst>
              <pc:docMk/>
              <pc:sldMasterMk cId="981728981" sldId="2147483660"/>
              <pc:sldLayoutMk cId="2574632963" sldId="2147483663"/>
              <ac:spMk id="5" creationId="{C14D21DB-06FC-A638-0E19-493D52144713}"/>
            </ac:spMkLst>
          </pc:spChg>
          <pc:spChg chg="del">
            <ac:chgData name="Geoffroy Dubreuil" userId="36186b9b-dc71-47e0-bff2-bd95e619117d" providerId="ADAL" clId="{593461FA-1F65-47F3-86B6-A6522A624CE5}" dt="2022-05-05T13:38:06.054" v="479" actId="478"/>
            <ac:spMkLst>
              <pc:docMk/>
              <pc:sldMasterMk cId="981728981" sldId="2147483660"/>
              <pc:sldLayoutMk cId="2574632963" sldId="2147483663"/>
              <ac:spMk id="6" creationId="{E12335C2-1AE5-D233-F4D7-C79F6D5204D6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09.743" v="481" actId="478"/>
          <pc:sldLayoutMkLst>
            <pc:docMk/>
            <pc:sldMasterMk cId="981728981" sldId="2147483660"/>
            <pc:sldLayoutMk cId="1907011662" sldId="2147483664"/>
          </pc:sldLayoutMkLst>
          <pc:spChg chg="del">
            <ac:chgData name="Geoffroy Dubreuil" userId="36186b9b-dc71-47e0-bff2-bd95e619117d" providerId="ADAL" clId="{593461FA-1F65-47F3-86B6-A6522A624CE5}" dt="2022-05-05T13:29:33.166" v="383" actId="478"/>
            <ac:spMkLst>
              <pc:docMk/>
              <pc:sldMasterMk cId="981728981" sldId="2147483660"/>
              <pc:sldLayoutMk cId="1907011662" sldId="2147483664"/>
              <ac:spMk id="5" creationId="{854B78F6-55C5-F51F-1898-9CA544B09175}"/>
            </ac:spMkLst>
          </pc:spChg>
          <pc:spChg chg="del">
            <ac:chgData name="Geoffroy Dubreuil" userId="36186b9b-dc71-47e0-bff2-bd95e619117d" providerId="ADAL" clId="{593461FA-1F65-47F3-86B6-A6522A624CE5}" dt="2022-05-05T13:38:08.576" v="480" actId="478"/>
            <ac:spMkLst>
              <pc:docMk/>
              <pc:sldMasterMk cId="981728981" sldId="2147483660"/>
              <pc:sldLayoutMk cId="1907011662" sldId="2147483664"/>
              <ac:spMk id="6" creationId="{8444DF77-649C-2FA3-A9D6-D5916C7D7967}"/>
            </ac:spMkLst>
          </pc:spChg>
          <pc:spChg chg="del">
            <ac:chgData name="Geoffroy Dubreuil" userId="36186b9b-dc71-47e0-bff2-bd95e619117d" providerId="ADAL" clId="{593461FA-1F65-47F3-86B6-A6522A624CE5}" dt="2022-05-05T13:38:09.743" v="481" actId="478"/>
            <ac:spMkLst>
              <pc:docMk/>
              <pc:sldMasterMk cId="981728981" sldId="2147483660"/>
              <pc:sldLayoutMk cId="1907011662" sldId="2147483664"/>
              <ac:spMk id="7" creationId="{0EA353FB-26BA-A10E-B6EE-DF9F886C00AA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15.682" v="483" actId="478"/>
          <pc:sldLayoutMkLst>
            <pc:docMk/>
            <pc:sldMasterMk cId="981728981" sldId="2147483660"/>
            <pc:sldLayoutMk cId="4288131216" sldId="2147483665"/>
          </pc:sldLayoutMkLst>
          <pc:spChg chg="del">
            <ac:chgData name="Geoffroy Dubreuil" userId="36186b9b-dc71-47e0-bff2-bd95e619117d" providerId="ADAL" clId="{593461FA-1F65-47F3-86B6-A6522A624CE5}" dt="2022-05-05T13:29:35.349" v="384" actId="478"/>
            <ac:spMkLst>
              <pc:docMk/>
              <pc:sldMasterMk cId="981728981" sldId="2147483660"/>
              <pc:sldLayoutMk cId="4288131216" sldId="2147483665"/>
              <ac:spMk id="7" creationId="{31ABB7A2-06E6-7E46-8CFC-2FB7E80A18C0}"/>
            </ac:spMkLst>
          </pc:spChg>
          <pc:spChg chg="del">
            <ac:chgData name="Geoffroy Dubreuil" userId="36186b9b-dc71-47e0-bff2-bd95e619117d" providerId="ADAL" clId="{593461FA-1F65-47F3-86B6-A6522A624CE5}" dt="2022-05-05T13:38:14.503" v="482" actId="478"/>
            <ac:spMkLst>
              <pc:docMk/>
              <pc:sldMasterMk cId="981728981" sldId="2147483660"/>
              <pc:sldLayoutMk cId="4288131216" sldId="2147483665"/>
              <ac:spMk id="8" creationId="{972D9C0F-C420-B9B2-3AFD-C1FBB77C2EC4}"/>
            </ac:spMkLst>
          </pc:spChg>
          <pc:spChg chg="del">
            <ac:chgData name="Geoffroy Dubreuil" userId="36186b9b-dc71-47e0-bff2-bd95e619117d" providerId="ADAL" clId="{593461FA-1F65-47F3-86B6-A6522A624CE5}" dt="2022-05-05T13:38:15.682" v="483" actId="478"/>
            <ac:spMkLst>
              <pc:docMk/>
              <pc:sldMasterMk cId="981728981" sldId="2147483660"/>
              <pc:sldLayoutMk cId="4288131216" sldId="2147483665"/>
              <ac:spMk id="9" creationId="{FCBA2C8C-6A04-0183-D552-5C56ED9B1B16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20.251" v="485" actId="478"/>
          <pc:sldLayoutMkLst>
            <pc:docMk/>
            <pc:sldMasterMk cId="981728981" sldId="2147483660"/>
            <pc:sldLayoutMk cId="3300449164" sldId="2147483666"/>
          </pc:sldLayoutMkLst>
          <pc:spChg chg="del">
            <ac:chgData name="Geoffroy Dubreuil" userId="36186b9b-dc71-47e0-bff2-bd95e619117d" providerId="ADAL" clId="{593461FA-1F65-47F3-86B6-A6522A624CE5}" dt="2022-05-05T13:29:37.696" v="385" actId="478"/>
            <ac:spMkLst>
              <pc:docMk/>
              <pc:sldMasterMk cId="981728981" sldId="2147483660"/>
              <pc:sldLayoutMk cId="3300449164" sldId="2147483666"/>
              <ac:spMk id="3" creationId="{7ED28837-F7EC-023D-3CA8-75BB58AFEB79}"/>
            </ac:spMkLst>
          </pc:spChg>
          <pc:spChg chg="del">
            <ac:chgData name="Geoffroy Dubreuil" userId="36186b9b-dc71-47e0-bff2-bd95e619117d" providerId="ADAL" clId="{593461FA-1F65-47F3-86B6-A6522A624CE5}" dt="2022-05-05T13:38:18.774" v="484" actId="478"/>
            <ac:spMkLst>
              <pc:docMk/>
              <pc:sldMasterMk cId="981728981" sldId="2147483660"/>
              <pc:sldLayoutMk cId="3300449164" sldId="2147483666"/>
              <ac:spMk id="4" creationId="{AA5DB42D-5895-C6A0-4FC7-39D9C658E6AC}"/>
            </ac:spMkLst>
          </pc:spChg>
          <pc:spChg chg="del">
            <ac:chgData name="Geoffroy Dubreuil" userId="36186b9b-dc71-47e0-bff2-bd95e619117d" providerId="ADAL" clId="{593461FA-1F65-47F3-86B6-A6522A624CE5}" dt="2022-05-05T13:38:20.251" v="485" actId="478"/>
            <ac:spMkLst>
              <pc:docMk/>
              <pc:sldMasterMk cId="981728981" sldId="2147483660"/>
              <pc:sldLayoutMk cId="3300449164" sldId="2147483666"/>
              <ac:spMk id="5" creationId="{EA270A1A-2465-459E-EB41-237CA3657F49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25.791" v="487" actId="478"/>
          <pc:sldLayoutMkLst>
            <pc:docMk/>
            <pc:sldMasterMk cId="981728981" sldId="2147483660"/>
            <pc:sldLayoutMk cId="3421460049" sldId="2147483667"/>
          </pc:sldLayoutMkLst>
          <pc:spChg chg="del">
            <ac:chgData name="Geoffroy Dubreuil" userId="36186b9b-dc71-47e0-bff2-bd95e619117d" providerId="ADAL" clId="{593461FA-1F65-47F3-86B6-A6522A624CE5}" dt="2022-05-05T13:29:41.512" v="386" actId="478"/>
            <ac:spMkLst>
              <pc:docMk/>
              <pc:sldMasterMk cId="981728981" sldId="2147483660"/>
              <pc:sldLayoutMk cId="3421460049" sldId="2147483667"/>
              <ac:spMk id="2" creationId="{1B381C12-0CC4-FFAD-42E6-6E647B9FD7EC}"/>
            </ac:spMkLst>
          </pc:spChg>
          <pc:spChg chg="del">
            <ac:chgData name="Geoffroy Dubreuil" userId="36186b9b-dc71-47e0-bff2-bd95e619117d" providerId="ADAL" clId="{593461FA-1F65-47F3-86B6-A6522A624CE5}" dt="2022-05-05T13:38:24.483" v="486" actId="478"/>
            <ac:spMkLst>
              <pc:docMk/>
              <pc:sldMasterMk cId="981728981" sldId="2147483660"/>
              <pc:sldLayoutMk cId="3421460049" sldId="2147483667"/>
              <ac:spMk id="3" creationId="{E302B7ED-1D8F-BE1A-8441-F1CD60E30E5B}"/>
            </ac:spMkLst>
          </pc:spChg>
          <pc:spChg chg="del">
            <ac:chgData name="Geoffroy Dubreuil" userId="36186b9b-dc71-47e0-bff2-bd95e619117d" providerId="ADAL" clId="{593461FA-1F65-47F3-86B6-A6522A624CE5}" dt="2022-05-05T13:38:25.791" v="487" actId="478"/>
            <ac:spMkLst>
              <pc:docMk/>
              <pc:sldMasterMk cId="981728981" sldId="2147483660"/>
              <pc:sldLayoutMk cId="3421460049" sldId="2147483667"/>
              <ac:spMk id="4" creationId="{3B16E210-1553-DA2C-753D-E68E7760C0ED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31.055" v="489" actId="478"/>
          <pc:sldLayoutMkLst>
            <pc:docMk/>
            <pc:sldMasterMk cId="981728981" sldId="2147483660"/>
            <pc:sldLayoutMk cId="1059210328" sldId="2147483668"/>
          </pc:sldLayoutMkLst>
          <pc:spChg chg="del">
            <ac:chgData name="Geoffroy Dubreuil" userId="36186b9b-dc71-47e0-bff2-bd95e619117d" providerId="ADAL" clId="{593461FA-1F65-47F3-86B6-A6522A624CE5}" dt="2022-05-05T13:29:43.258" v="387" actId="478"/>
            <ac:spMkLst>
              <pc:docMk/>
              <pc:sldMasterMk cId="981728981" sldId="2147483660"/>
              <pc:sldLayoutMk cId="1059210328" sldId="2147483668"/>
              <ac:spMk id="5" creationId="{B26B6E43-B847-BDE4-DFD5-C44CA103AD7D}"/>
            </ac:spMkLst>
          </pc:spChg>
          <pc:spChg chg="del">
            <ac:chgData name="Geoffroy Dubreuil" userId="36186b9b-dc71-47e0-bff2-bd95e619117d" providerId="ADAL" clId="{593461FA-1F65-47F3-86B6-A6522A624CE5}" dt="2022-05-05T13:38:29.669" v="488" actId="478"/>
            <ac:spMkLst>
              <pc:docMk/>
              <pc:sldMasterMk cId="981728981" sldId="2147483660"/>
              <pc:sldLayoutMk cId="1059210328" sldId="2147483668"/>
              <ac:spMk id="6" creationId="{CDEB908B-B605-C3A1-8D14-4D6908D19FCB}"/>
            </ac:spMkLst>
          </pc:spChg>
          <pc:spChg chg="del">
            <ac:chgData name="Geoffroy Dubreuil" userId="36186b9b-dc71-47e0-bff2-bd95e619117d" providerId="ADAL" clId="{593461FA-1F65-47F3-86B6-A6522A624CE5}" dt="2022-05-05T13:38:31.055" v="489" actId="478"/>
            <ac:spMkLst>
              <pc:docMk/>
              <pc:sldMasterMk cId="981728981" sldId="2147483660"/>
              <pc:sldLayoutMk cId="1059210328" sldId="2147483668"/>
              <ac:spMk id="7" creationId="{A100B555-FF30-6CD4-1974-177F55A8857D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37.767" v="491" actId="478"/>
          <pc:sldLayoutMkLst>
            <pc:docMk/>
            <pc:sldMasterMk cId="981728981" sldId="2147483660"/>
            <pc:sldLayoutMk cId="4197217597" sldId="2147483669"/>
          </pc:sldLayoutMkLst>
          <pc:spChg chg="del">
            <ac:chgData name="Geoffroy Dubreuil" userId="36186b9b-dc71-47e0-bff2-bd95e619117d" providerId="ADAL" clId="{593461FA-1F65-47F3-86B6-A6522A624CE5}" dt="2022-05-05T13:29:46.406" v="388" actId="478"/>
            <ac:spMkLst>
              <pc:docMk/>
              <pc:sldMasterMk cId="981728981" sldId="2147483660"/>
              <pc:sldLayoutMk cId="4197217597" sldId="2147483669"/>
              <ac:spMk id="5" creationId="{2B3C0B59-4928-4121-DC17-DC068135CE80}"/>
            </ac:spMkLst>
          </pc:spChg>
          <pc:spChg chg="del">
            <ac:chgData name="Geoffroy Dubreuil" userId="36186b9b-dc71-47e0-bff2-bd95e619117d" providerId="ADAL" clId="{593461FA-1F65-47F3-86B6-A6522A624CE5}" dt="2022-05-05T13:38:36.461" v="490" actId="478"/>
            <ac:spMkLst>
              <pc:docMk/>
              <pc:sldMasterMk cId="981728981" sldId="2147483660"/>
              <pc:sldLayoutMk cId="4197217597" sldId="2147483669"/>
              <ac:spMk id="6" creationId="{7C84D44C-889C-A0BE-FF09-4F4B0811179F}"/>
            </ac:spMkLst>
          </pc:spChg>
          <pc:spChg chg="del">
            <ac:chgData name="Geoffroy Dubreuil" userId="36186b9b-dc71-47e0-bff2-bd95e619117d" providerId="ADAL" clId="{593461FA-1F65-47F3-86B6-A6522A624CE5}" dt="2022-05-05T13:38:37.767" v="491" actId="478"/>
            <ac:spMkLst>
              <pc:docMk/>
              <pc:sldMasterMk cId="981728981" sldId="2147483660"/>
              <pc:sldLayoutMk cId="4197217597" sldId="2147483669"/>
              <ac:spMk id="7" creationId="{B958C99D-3AF9-9D36-DA5D-A69BB1ABF6F6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41.146" v="493" actId="478"/>
          <pc:sldLayoutMkLst>
            <pc:docMk/>
            <pc:sldMasterMk cId="981728981" sldId="2147483660"/>
            <pc:sldLayoutMk cId="1312037761" sldId="2147483670"/>
          </pc:sldLayoutMkLst>
          <pc:spChg chg="del">
            <ac:chgData name="Geoffroy Dubreuil" userId="36186b9b-dc71-47e0-bff2-bd95e619117d" providerId="ADAL" clId="{593461FA-1F65-47F3-86B6-A6522A624CE5}" dt="2022-05-05T13:29:48.378" v="389" actId="478"/>
            <ac:spMkLst>
              <pc:docMk/>
              <pc:sldMasterMk cId="981728981" sldId="2147483660"/>
              <pc:sldLayoutMk cId="1312037761" sldId="2147483670"/>
              <ac:spMk id="4" creationId="{84E0B7BF-DE40-DB62-3B08-90EAE8EFACB0}"/>
            </ac:spMkLst>
          </pc:spChg>
          <pc:spChg chg="del">
            <ac:chgData name="Geoffroy Dubreuil" userId="36186b9b-dc71-47e0-bff2-bd95e619117d" providerId="ADAL" clId="{593461FA-1F65-47F3-86B6-A6522A624CE5}" dt="2022-05-05T13:38:40.232" v="492" actId="478"/>
            <ac:spMkLst>
              <pc:docMk/>
              <pc:sldMasterMk cId="981728981" sldId="2147483660"/>
              <pc:sldLayoutMk cId="1312037761" sldId="2147483670"/>
              <ac:spMk id="5" creationId="{1D1109BF-4831-D507-8640-23576241CD52}"/>
            </ac:spMkLst>
          </pc:spChg>
          <pc:spChg chg="del">
            <ac:chgData name="Geoffroy Dubreuil" userId="36186b9b-dc71-47e0-bff2-bd95e619117d" providerId="ADAL" clId="{593461FA-1F65-47F3-86B6-A6522A624CE5}" dt="2022-05-05T13:38:41.146" v="493" actId="478"/>
            <ac:spMkLst>
              <pc:docMk/>
              <pc:sldMasterMk cId="981728981" sldId="2147483660"/>
              <pc:sldLayoutMk cId="1312037761" sldId="2147483670"/>
              <ac:spMk id="6" creationId="{86CFA172-5013-E76B-B6B6-A6E32E5F9600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45.145" v="495" actId="478"/>
          <pc:sldLayoutMkLst>
            <pc:docMk/>
            <pc:sldMasterMk cId="981728981" sldId="2147483660"/>
            <pc:sldLayoutMk cId="1828724763" sldId="2147483671"/>
          </pc:sldLayoutMkLst>
          <pc:spChg chg="del">
            <ac:chgData name="Geoffroy Dubreuil" userId="36186b9b-dc71-47e0-bff2-bd95e619117d" providerId="ADAL" clId="{593461FA-1F65-47F3-86B6-A6522A624CE5}" dt="2022-05-05T13:29:51.505" v="390" actId="478"/>
            <ac:spMkLst>
              <pc:docMk/>
              <pc:sldMasterMk cId="981728981" sldId="2147483660"/>
              <pc:sldLayoutMk cId="1828724763" sldId="2147483671"/>
              <ac:spMk id="4" creationId="{FD83315C-F54C-98E6-AF21-2A3F9C800C51}"/>
            </ac:spMkLst>
          </pc:spChg>
          <pc:spChg chg="del">
            <ac:chgData name="Geoffroy Dubreuil" userId="36186b9b-dc71-47e0-bff2-bd95e619117d" providerId="ADAL" clId="{593461FA-1F65-47F3-86B6-A6522A624CE5}" dt="2022-05-05T13:38:43.993" v="494" actId="478"/>
            <ac:spMkLst>
              <pc:docMk/>
              <pc:sldMasterMk cId="981728981" sldId="2147483660"/>
              <pc:sldLayoutMk cId="1828724763" sldId="2147483671"/>
              <ac:spMk id="5" creationId="{C521128B-C939-A796-01BA-B485E55BEBE9}"/>
            </ac:spMkLst>
          </pc:spChg>
          <pc:spChg chg="del">
            <ac:chgData name="Geoffroy Dubreuil" userId="36186b9b-dc71-47e0-bff2-bd95e619117d" providerId="ADAL" clId="{593461FA-1F65-47F3-86B6-A6522A624CE5}" dt="2022-05-05T13:38:45.145" v="495" actId="478"/>
            <ac:spMkLst>
              <pc:docMk/>
              <pc:sldMasterMk cId="981728981" sldId="2147483660"/>
              <pc:sldLayoutMk cId="1828724763" sldId="2147483671"/>
              <ac:spMk id="6" creationId="{D8F19E80-BF2F-9F02-E2D8-0D9DE98DE918}"/>
            </ac:spMkLst>
          </pc:spChg>
        </pc:sldLayoutChg>
      </pc:sldMasterChg>
      <pc:sldMasterChg chg="addSp delSp modSp mod modSldLayout">
        <pc:chgData name="Geoffroy Dubreuil" userId="36186b9b-dc71-47e0-bff2-bd95e619117d" providerId="ADAL" clId="{593461FA-1F65-47F3-86B6-A6522A624CE5}" dt="2022-05-05T13:41:02.192" v="526" actId="478"/>
        <pc:sldMasterMkLst>
          <pc:docMk/>
          <pc:sldMasterMk cId="3104262744" sldId="2147483672"/>
        </pc:sldMasterMkLst>
        <pc:spChg chg="mod">
          <ac:chgData name="Geoffroy Dubreuil" userId="36186b9b-dc71-47e0-bff2-bd95e619117d" providerId="ADAL" clId="{593461FA-1F65-47F3-86B6-A6522A624CE5}" dt="2022-05-05T13:30:05.019" v="391" actId="207"/>
          <ac:spMkLst>
            <pc:docMk/>
            <pc:sldMasterMk cId="3104262744" sldId="2147483672"/>
            <ac:spMk id="2" creationId="{E50AE439-D2EA-E43E-420A-E6CCCA3FBB35}"/>
          </ac:spMkLst>
        </pc:spChg>
        <pc:spChg chg="del">
          <ac:chgData name="Geoffroy Dubreuil" userId="36186b9b-dc71-47e0-bff2-bd95e619117d" providerId="ADAL" clId="{593461FA-1F65-47F3-86B6-A6522A624CE5}" dt="2022-05-05T13:39:03.523" v="497" actId="478"/>
          <ac:spMkLst>
            <pc:docMk/>
            <pc:sldMasterMk cId="3104262744" sldId="2147483672"/>
            <ac:spMk id="5" creationId="{9C25D45C-319D-97EA-4951-3B7A6EFA430E}"/>
          </ac:spMkLst>
        </pc:spChg>
        <pc:spChg chg="del">
          <ac:chgData name="Geoffroy Dubreuil" userId="36186b9b-dc71-47e0-bff2-bd95e619117d" providerId="ADAL" clId="{593461FA-1F65-47F3-86B6-A6522A624CE5}" dt="2022-05-05T13:39:07.526" v="499" actId="478"/>
          <ac:spMkLst>
            <pc:docMk/>
            <pc:sldMasterMk cId="3104262744" sldId="2147483672"/>
            <ac:spMk id="6" creationId="{92BC8A97-7FEB-6438-9352-BB54F6BF359E}"/>
          </ac:spMkLst>
        </pc:spChg>
        <pc:spChg chg="del">
          <ac:chgData name="Geoffroy Dubreuil" userId="36186b9b-dc71-47e0-bff2-bd95e619117d" providerId="ADAL" clId="{593461FA-1F65-47F3-86B6-A6522A624CE5}" dt="2022-05-05T07:33:16.951" v="11" actId="21"/>
          <ac:spMkLst>
            <pc:docMk/>
            <pc:sldMasterMk cId="3104262744" sldId="2147483672"/>
            <ac:spMk id="10" creationId="{474BCE43-B3D3-F25E-21C7-07DB3BFE1AD8}"/>
          </ac:spMkLst>
        </pc:spChg>
        <pc:spChg chg="add mod">
          <ac:chgData name="Geoffroy Dubreuil" userId="36186b9b-dc71-47e0-bff2-bd95e619117d" providerId="ADAL" clId="{593461FA-1F65-47F3-86B6-A6522A624CE5}" dt="2022-05-05T13:39:08.746" v="500"/>
          <ac:spMkLst>
            <pc:docMk/>
            <pc:sldMasterMk cId="3104262744" sldId="2147483672"/>
            <ac:spMk id="11" creationId="{46168B83-9B59-634E-2976-7C91254E41F7}"/>
          </ac:spMkLst>
        </pc:spChg>
        <pc:picChg chg="ord">
          <ac:chgData name="Geoffroy Dubreuil" userId="36186b9b-dc71-47e0-bff2-bd95e619117d" providerId="ADAL" clId="{593461FA-1F65-47F3-86B6-A6522A624CE5}" dt="2022-05-05T13:39:00.891" v="496" actId="167"/>
          <ac:picMkLst>
            <pc:docMk/>
            <pc:sldMasterMk cId="3104262744" sldId="2147483672"/>
            <ac:picMk id="7" creationId="{AD5F39E4-E0F7-7725-C1C6-CFA93D803B0A}"/>
          </ac:picMkLst>
        </pc:picChg>
        <pc:picChg chg="del">
          <ac:chgData name="Geoffroy Dubreuil" userId="36186b9b-dc71-47e0-bff2-bd95e619117d" providerId="ADAL" clId="{593461FA-1F65-47F3-86B6-A6522A624CE5}" dt="2022-05-05T13:39:04.369" v="498" actId="478"/>
          <ac:picMkLst>
            <pc:docMk/>
            <pc:sldMasterMk cId="3104262744" sldId="2147483672"/>
            <ac:picMk id="9" creationId="{373939A1-DE28-1B85-1F17-A53FB98F5EF5}"/>
          </ac:picMkLst>
        </pc:picChg>
        <pc:picChg chg="add mod">
          <ac:chgData name="Geoffroy Dubreuil" userId="36186b9b-dc71-47e0-bff2-bd95e619117d" providerId="ADAL" clId="{593461FA-1F65-47F3-86B6-A6522A624CE5}" dt="2022-05-05T13:39:08.746" v="500"/>
          <ac:picMkLst>
            <pc:docMk/>
            <pc:sldMasterMk cId="3104262744" sldId="2147483672"/>
            <ac:picMk id="10" creationId="{8CFE8EC6-2C44-3A1A-465C-90889CEDD1FC}"/>
          </ac:picMkLst>
        </pc:picChg>
        <pc:sldLayoutChg chg="delSp mod">
          <pc:chgData name="Geoffroy Dubreuil" userId="36186b9b-dc71-47e0-bff2-bd95e619117d" providerId="ADAL" clId="{593461FA-1F65-47F3-86B6-A6522A624CE5}" dt="2022-05-05T13:39:13.980" v="502" actId="478"/>
          <pc:sldLayoutMkLst>
            <pc:docMk/>
            <pc:sldMasterMk cId="3104262744" sldId="2147483672"/>
            <pc:sldLayoutMk cId="2730271694" sldId="2147483673"/>
          </pc:sldLayoutMkLst>
          <pc:spChg chg="del">
            <ac:chgData name="Geoffroy Dubreuil" userId="36186b9b-dc71-47e0-bff2-bd95e619117d" providerId="ADAL" clId="{593461FA-1F65-47F3-86B6-A6522A624CE5}" dt="2022-05-05T13:39:12.604" v="501" actId="478"/>
            <ac:spMkLst>
              <pc:docMk/>
              <pc:sldMasterMk cId="3104262744" sldId="2147483672"/>
              <pc:sldLayoutMk cId="2730271694" sldId="2147483673"/>
              <ac:spMk id="5" creationId="{3DB9918E-BA23-A702-13AA-92FAAD77DB3C}"/>
            </ac:spMkLst>
          </pc:spChg>
          <pc:spChg chg="del">
            <ac:chgData name="Geoffroy Dubreuil" userId="36186b9b-dc71-47e0-bff2-bd95e619117d" providerId="ADAL" clId="{593461FA-1F65-47F3-86B6-A6522A624CE5}" dt="2022-05-05T13:39:13.980" v="502" actId="478"/>
            <ac:spMkLst>
              <pc:docMk/>
              <pc:sldMasterMk cId="3104262744" sldId="2147483672"/>
              <pc:sldLayoutMk cId="2730271694" sldId="2147483673"/>
              <ac:spMk id="6" creationId="{B5CB0B21-B79A-D172-FD5A-97DE69C823CF}"/>
            </ac:spMkLst>
          </pc:spChg>
        </pc:sldLayoutChg>
        <pc:sldLayoutChg chg="addSp delSp modSp mod">
          <pc:chgData name="Geoffroy Dubreuil" userId="36186b9b-dc71-47e0-bff2-bd95e619117d" providerId="ADAL" clId="{593461FA-1F65-47F3-86B6-A6522A624CE5}" dt="2022-05-05T13:40:45.813" v="524" actId="478"/>
          <pc:sldLayoutMkLst>
            <pc:docMk/>
            <pc:sldMasterMk cId="3104262744" sldId="2147483672"/>
            <pc:sldLayoutMk cId="1507695334" sldId="2147483674"/>
          </pc:sldLayoutMkLst>
          <pc:spChg chg="del">
            <ac:chgData name="Geoffroy Dubreuil" userId="36186b9b-dc71-47e0-bff2-bd95e619117d" providerId="ADAL" clId="{593461FA-1F65-47F3-86B6-A6522A624CE5}" dt="2022-05-05T13:39:18.823" v="503" actId="478"/>
            <ac:spMkLst>
              <pc:docMk/>
              <pc:sldMasterMk cId="3104262744" sldId="2147483672"/>
              <pc:sldLayoutMk cId="1507695334" sldId="2147483674"/>
              <ac:spMk id="5" creationId="{827A7DC5-DC06-626E-4BD3-5F2EC94F08D3}"/>
            </ac:spMkLst>
          </pc:spChg>
          <pc:spChg chg="del">
            <ac:chgData name="Geoffroy Dubreuil" userId="36186b9b-dc71-47e0-bff2-bd95e619117d" providerId="ADAL" clId="{593461FA-1F65-47F3-86B6-A6522A624CE5}" dt="2022-05-05T13:39:22.094" v="504" actId="478"/>
            <ac:spMkLst>
              <pc:docMk/>
              <pc:sldMasterMk cId="3104262744" sldId="2147483672"/>
              <pc:sldLayoutMk cId="1507695334" sldId="2147483674"/>
              <ac:spMk id="6" creationId="{02DC6505-62C5-41F2-78D8-50093E0D5B57}"/>
            </ac:spMkLst>
          </pc:spChg>
          <pc:spChg chg="add del mod">
            <ac:chgData name="Geoffroy Dubreuil" userId="36186b9b-dc71-47e0-bff2-bd95e619117d" providerId="ADAL" clId="{593461FA-1F65-47F3-86B6-A6522A624CE5}" dt="2022-05-05T13:40:45.813" v="524" actId="478"/>
            <ac:spMkLst>
              <pc:docMk/>
              <pc:sldMasterMk cId="3104262744" sldId="2147483672"/>
              <pc:sldLayoutMk cId="1507695334" sldId="2147483674"/>
              <ac:spMk id="7" creationId="{41BD12C7-C5F5-AB5B-C9A2-3E5EC76A1F7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26.584" v="506" actId="478"/>
          <pc:sldLayoutMkLst>
            <pc:docMk/>
            <pc:sldMasterMk cId="3104262744" sldId="2147483672"/>
            <pc:sldLayoutMk cId="3184608764" sldId="2147483675"/>
          </pc:sldLayoutMkLst>
          <pc:spChg chg="del">
            <ac:chgData name="Geoffroy Dubreuil" userId="36186b9b-dc71-47e0-bff2-bd95e619117d" providerId="ADAL" clId="{593461FA-1F65-47F3-86B6-A6522A624CE5}" dt="2022-05-05T13:39:24.966" v="505" actId="478"/>
            <ac:spMkLst>
              <pc:docMk/>
              <pc:sldMasterMk cId="3104262744" sldId="2147483672"/>
              <pc:sldLayoutMk cId="3184608764" sldId="2147483675"/>
              <ac:spMk id="5" creationId="{CD757E29-981E-0B00-A11E-D58970B2C45D}"/>
            </ac:spMkLst>
          </pc:spChg>
          <pc:spChg chg="del">
            <ac:chgData name="Geoffroy Dubreuil" userId="36186b9b-dc71-47e0-bff2-bd95e619117d" providerId="ADAL" clId="{593461FA-1F65-47F3-86B6-A6522A624CE5}" dt="2022-05-05T13:39:26.584" v="506" actId="478"/>
            <ac:spMkLst>
              <pc:docMk/>
              <pc:sldMasterMk cId="3104262744" sldId="2147483672"/>
              <pc:sldLayoutMk cId="3184608764" sldId="2147483675"/>
              <ac:spMk id="6" creationId="{C66F9DA3-250F-9418-2BD1-89D33D669D72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31.089" v="508" actId="478"/>
          <pc:sldLayoutMkLst>
            <pc:docMk/>
            <pc:sldMasterMk cId="3104262744" sldId="2147483672"/>
            <pc:sldLayoutMk cId="549561513" sldId="2147483676"/>
          </pc:sldLayoutMkLst>
          <pc:spChg chg="del">
            <ac:chgData name="Geoffroy Dubreuil" userId="36186b9b-dc71-47e0-bff2-bd95e619117d" providerId="ADAL" clId="{593461FA-1F65-47F3-86B6-A6522A624CE5}" dt="2022-05-05T13:39:29.628" v="507" actId="478"/>
            <ac:spMkLst>
              <pc:docMk/>
              <pc:sldMasterMk cId="3104262744" sldId="2147483672"/>
              <pc:sldLayoutMk cId="549561513" sldId="2147483676"/>
              <ac:spMk id="6" creationId="{F762BF3B-F553-567F-E7F6-1A7323280938}"/>
            </ac:spMkLst>
          </pc:spChg>
          <pc:spChg chg="del">
            <ac:chgData name="Geoffroy Dubreuil" userId="36186b9b-dc71-47e0-bff2-bd95e619117d" providerId="ADAL" clId="{593461FA-1F65-47F3-86B6-A6522A624CE5}" dt="2022-05-05T13:39:31.089" v="508" actId="478"/>
            <ac:spMkLst>
              <pc:docMk/>
              <pc:sldMasterMk cId="3104262744" sldId="2147483672"/>
              <pc:sldLayoutMk cId="549561513" sldId="2147483676"/>
              <ac:spMk id="7" creationId="{C368A0AF-69FF-1C37-ABC7-2BBA94A7473C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35.444" v="510" actId="478"/>
          <pc:sldLayoutMkLst>
            <pc:docMk/>
            <pc:sldMasterMk cId="3104262744" sldId="2147483672"/>
            <pc:sldLayoutMk cId="2603279817" sldId="2147483677"/>
          </pc:sldLayoutMkLst>
          <pc:spChg chg="del">
            <ac:chgData name="Geoffroy Dubreuil" userId="36186b9b-dc71-47e0-bff2-bd95e619117d" providerId="ADAL" clId="{593461FA-1F65-47F3-86B6-A6522A624CE5}" dt="2022-05-05T13:39:34.029" v="509" actId="478"/>
            <ac:spMkLst>
              <pc:docMk/>
              <pc:sldMasterMk cId="3104262744" sldId="2147483672"/>
              <pc:sldLayoutMk cId="2603279817" sldId="2147483677"/>
              <ac:spMk id="8" creationId="{13332142-2656-540E-7D4F-B8BB9224F6D9}"/>
            </ac:spMkLst>
          </pc:spChg>
          <pc:spChg chg="del">
            <ac:chgData name="Geoffroy Dubreuil" userId="36186b9b-dc71-47e0-bff2-bd95e619117d" providerId="ADAL" clId="{593461FA-1F65-47F3-86B6-A6522A624CE5}" dt="2022-05-05T13:39:35.444" v="510" actId="478"/>
            <ac:spMkLst>
              <pc:docMk/>
              <pc:sldMasterMk cId="3104262744" sldId="2147483672"/>
              <pc:sldLayoutMk cId="2603279817" sldId="2147483677"/>
              <ac:spMk id="9" creationId="{6F6926C1-2FB4-DDAF-EF2F-0D9A5D26BD3D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39.236" v="512" actId="478"/>
          <pc:sldLayoutMkLst>
            <pc:docMk/>
            <pc:sldMasterMk cId="3104262744" sldId="2147483672"/>
            <pc:sldLayoutMk cId="918493956" sldId="2147483678"/>
          </pc:sldLayoutMkLst>
          <pc:spChg chg="del">
            <ac:chgData name="Geoffroy Dubreuil" userId="36186b9b-dc71-47e0-bff2-bd95e619117d" providerId="ADAL" clId="{593461FA-1F65-47F3-86B6-A6522A624CE5}" dt="2022-05-05T13:39:37.824" v="511" actId="478"/>
            <ac:spMkLst>
              <pc:docMk/>
              <pc:sldMasterMk cId="3104262744" sldId="2147483672"/>
              <pc:sldLayoutMk cId="918493956" sldId="2147483678"/>
              <ac:spMk id="4" creationId="{30228B24-B4AA-0948-53A9-EB4DDCBC8B90}"/>
            </ac:spMkLst>
          </pc:spChg>
          <pc:spChg chg="del">
            <ac:chgData name="Geoffroy Dubreuil" userId="36186b9b-dc71-47e0-bff2-bd95e619117d" providerId="ADAL" clId="{593461FA-1F65-47F3-86B6-A6522A624CE5}" dt="2022-05-05T13:39:39.236" v="512" actId="478"/>
            <ac:spMkLst>
              <pc:docMk/>
              <pc:sldMasterMk cId="3104262744" sldId="2147483672"/>
              <pc:sldLayoutMk cId="918493956" sldId="2147483678"/>
              <ac:spMk id="5" creationId="{7033BC8A-00BE-341B-C556-D584AFB7E8E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02.192" v="526" actId="478"/>
          <pc:sldLayoutMkLst>
            <pc:docMk/>
            <pc:sldMasterMk cId="3104262744" sldId="2147483672"/>
            <pc:sldLayoutMk cId="385714977" sldId="2147483679"/>
          </pc:sldLayoutMkLst>
          <pc:spChg chg="del">
            <ac:chgData name="Geoffroy Dubreuil" userId="36186b9b-dc71-47e0-bff2-bd95e619117d" providerId="ADAL" clId="{593461FA-1F65-47F3-86B6-A6522A624CE5}" dt="2022-05-05T13:41:00.591" v="525" actId="478"/>
            <ac:spMkLst>
              <pc:docMk/>
              <pc:sldMasterMk cId="3104262744" sldId="2147483672"/>
              <pc:sldLayoutMk cId="385714977" sldId="2147483679"/>
              <ac:spMk id="3" creationId="{54D06133-CEB5-5B30-EF14-DCFF1699A1C9}"/>
            </ac:spMkLst>
          </pc:spChg>
          <pc:spChg chg="del">
            <ac:chgData name="Geoffroy Dubreuil" userId="36186b9b-dc71-47e0-bff2-bd95e619117d" providerId="ADAL" clId="{593461FA-1F65-47F3-86B6-A6522A624CE5}" dt="2022-05-05T13:41:02.192" v="526" actId="478"/>
            <ac:spMkLst>
              <pc:docMk/>
              <pc:sldMasterMk cId="3104262744" sldId="2147483672"/>
              <pc:sldLayoutMk cId="385714977" sldId="2147483679"/>
              <ac:spMk id="4" creationId="{34D766B3-4076-DCB5-B20F-09A8FDA36DF8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43.783" v="514" actId="478"/>
          <pc:sldLayoutMkLst>
            <pc:docMk/>
            <pc:sldMasterMk cId="3104262744" sldId="2147483672"/>
            <pc:sldLayoutMk cId="2146300908" sldId="2147483680"/>
          </pc:sldLayoutMkLst>
          <pc:spChg chg="del">
            <ac:chgData name="Geoffroy Dubreuil" userId="36186b9b-dc71-47e0-bff2-bd95e619117d" providerId="ADAL" clId="{593461FA-1F65-47F3-86B6-A6522A624CE5}" dt="2022-05-05T13:39:42.604" v="513" actId="478"/>
            <ac:spMkLst>
              <pc:docMk/>
              <pc:sldMasterMk cId="3104262744" sldId="2147483672"/>
              <pc:sldLayoutMk cId="2146300908" sldId="2147483680"/>
              <ac:spMk id="6" creationId="{838B259E-262E-E0CB-CB77-34B9BE78C396}"/>
            </ac:spMkLst>
          </pc:spChg>
          <pc:spChg chg="del">
            <ac:chgData name="Geoffroy Dubreuil" userId="36186b9b-dc71-47e0-bff2-bd95e619117d" providerId="ADAL" clId="{593461FA-1F65-47F3-86B6-A6522A624CE5}" dt="2022-05-05T13:39:43.783" v="514" actId="478"/>
            <ac:spMkLst>
              <pc:docMk/>
              <pc:sldMasterMk cId="3104262744" sldId="2147483672"/>
              <pc:sldLayoutMk cId="2146300908" sldId="2147483680"/>
              <ac:spMk id="7" creationId="{E261790D-07E9-6A39-7C72-B511DF2B33B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48.113" v="516" actId="478"/>
          <pc:sldLayoutMkLst>
            <pc:docMk/>
            <pc:sldMasterMk cId="3104262744" sldId="2147483672"/>
            <pc:sldLayoutMk cId="1153122440" sldId="2147483681"/>
          </pc:sldLayoutMkLst>
          <pc:spChg chg="del">
            <ac:chgData name="Geoffroy Dubreuil" userId="36186b9b-dc71-47e0-bff2-bd95e619117d" providerId="ADAL" clId="{593461FA-1F65-47F3-86B6-A6522A624CE5}" dt="2022-05-05T13:39:46.810" v="515" actId="478"/>
            <ac:spMkLst>
              <pc:docMk/>
              <pc:sldMasterMk cId="3104262744" sldId="2147483672"/>
              <pc:sldLayoutMk cId="1153122440" sldId="2147483681"/>
              <ac:spMk id="6" creationId="{BFCF0D4E-92D9-CA37-3391-D45ABE7D5EC0}"/>
            </ac:spMkLst>
          </pc:spChg>
          <pc:spChg chg="del">
            <ac:chgData name="Geoffroy Dubreuil" userId="36186b9b-dc71-47e0-bff2-bd95e619117d" providerId="ADAL" clId="{593461FA-1F65-47F3-86B6-A6522A624CE5}" dt="2022-05-05T13:39:48.113" v="516" actId="478"/>
            <ac:spMkLst>
              <pc:docMk/>
              <pc:sldMasterMk cId="3104262744" sldId="2147483672"/>
              <pc:sldLayoutMk cId="1153122440" sldId="2147483681"/>
              <ac:spMk id="7" creationId="{F7E96D34-4688-8257-E8EF-B8BEF56DBD01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52.354" v="518" actId="478"/>
          <pc:sldLayoutMkLst>
            <pc:docMk/>
            <pc:sldMasterMk cId="3104262744" sldId="2147483672"/>
            <pc:sldLayoutMk cId="2369233791" sldId="2147483682"/>
          </pc:sldLayoutMkLst>
          <pc:spChg chg="del">
            <ac:chgData name="Geoffroy Dubreuil" userId="36186b9b-dc71-47e0-bff2-bd95e619117d" providerId="ADAL" clId="{593461FA-1F65-47F3-86B6-A6522A624CE5}" dt="2022-05-05T13:39:51.407" v="517" actId="478"/>
            <ac:spMkLst>
              <pc:docMk/>
              <pc:sldMasterMk cId="3104262744" sldId="2147483672"/>
              <pc:sldLayoutMk cId="2369233791" sldId="2147483682"/>
              <ac:spMk id="5" creationId="{E7BE39AC-2245-9806-7E1C-D34E39363AB5}"/>
            </ac:spMkLst>
          </pc:spChg>
          <pc:spChg chg="del">
            <ac:chgData name="Geoffroy Dubreuil" userId="36186b9b-dc71-47e0-bff2-bd95e619117d" providerId="ADAL" clId="{593461FA-1F65-47F3-86B6-A6522A624CE5}" dt="2022-05-05T13:39:52.354" v="518" actId="478"/>
            <ac:spMkLst>
              <pc:docMk/>
              <pc:sldMasterMk cId="3104262744" sldId="2147483672"/>
              <pc:sldLayoutMk cId="2369233791" sldId="2147483682"/>
              <ac:spMk id="6" creationId="{2685D716-63F1-FB26-1049-0EC567260C61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56.183" v="520" actId="478"/>
          <pc:sldLayoutMkLst>
            <pc:docMk/>
            <pc:sldMasterMk cId="3104262744" sldId="2147483672"/>
            <pc:sldLayoutMk cId="532966461" sldId="2147483683"/>
          </pc:sldLayoutMkLst>
          <pc:spChg chg="del">
            <ac:chgData name="Geoffroy Dubreuil" userId="36186b9b-dc71-47e0-bff2-bd95e619117d" providerId="ADAL" clId="{593461FA-1F65-47F3-86B6-A6522A624CE5}" dt="2022-05-05T13:39:54.997" v="519" actId="478"/>
            <ac:spMkLst>
              <pc:docMk/>
              <pc:sldMasterMk cId="3104262744" sldId="2147483672"/>
              <pc:sldLayoutMk cId="532966461" sldId="2147483683"/>
              <ac:spMk id="5" creationId="{458710CA-8E32-9FAA-5116-56779DAA92FA}"/>
            </ac:spMkLst>
          </pc:spChg>
          <pc:spChg chg="del">
            <ac:chgData name="Geoffroy Dubreuil" userId="36186b9b-dc71-47e0-bff2-bd95e619117d" providerId="ADAL" clId="{593461FA-1F65-47F3-86B6-A6522A624CE5}" dt="2022-05-05T13:39:56.183" v="520" actId="478"/>
            <ac:spMkLst>
              <pc:docMk/>
              <pc:sldMasterMk cId="3104262744" sldId="2147483672"/>
              <pc:sldLayoutMk cId="532966461" sldId="2147483683"/>
              <ac:spMk id="6" creationId="{857C142B-E1BC-7711-DCD5-DE23146609FA}"/>
            </ac:spMkLst>
          </pc:spChg>
        </pc:sldLayoutChg>
      </pc:sldMasterChg>
    </pc:docChg>
  </pc:docChgLst>
  <pc:docChgLst>
    <pc:chgData name="Geoffroy Dubreuil" userId="36186b9b-dc71-47e0-bff2-bd95e619117d" providerId="ADAL" clId="{12B98409-9ACD-418E-BD15-A53ED85D7B0D}"/>
    <pc:docChg chg="undo custSel addSld delSld modSld addMainMaster modMainMaster">
      <pc:chgData name="Geoffroy Dubreuil" userId="36186b9b-dc71-47e0-bff2-bd95e619117d" providerId="ADAL" clId="{12B98409-9ACD-418E-BD15-A53ED85D7B0D}" dt="2022-05-04T14:24:39.223" v="245" actId="700"/>
      <pc:docMkLst>
        <pc:docMk/>
      </pc:docMkLst>
      <pc:sldChg chg="addSp delSp modSp del mod">
        <pc:chgData name="Geoffroy Dubreuil" userId="36186b9b-dc71-47e0-bff2-bd95e619117d" providerId="ADAL" clId="{12B98409-9ACD-418E-BD15-A53ED85D7B0D}" dt="2022-05-04T14:24:12.311" v="240" actId="47"/>
        <pc:sldMkLst>
          <pc:docMk/>
          <pc:sldMk cId="3745505745" sldId="256"/>
        </pc:sldMkLst>
        <pc:spChg chg="add del mod">
          <ac:chgData name="Geoffroy Dubreuil" userId="36186b9b-dc71-47e0-bff2-bd95e619117d" providerId="ADAL" clId="{12B98409-9ACD-418E-BD15-A53ED85D7B0D}" dt="2022-05-04T14:18:02.349" v="148" actId="478"/>
          <ac:spMkLst>
            <pc:docMk/>
            <pc:sldMk cId="3745505745" sldId="256"/>
            <ac:spMk id="8" creationId="{EF08B39C-367A-5C62-775E-2FDFA4CC1F57}"/>
          </ac:spMkLst>
        </pc:spChg>
        <pc:spChg chg="add del mod">
          <ac:chgData name="Geoffroy Dubreuil" userId="36186b9b-dc71-47e0-bff2-bd95e619117d" providerId="ADAL" clId="{12B98409-9ACD-418E-BD15-A53ED85D7B0D}" dt="2022-05-04T14:18:04.514" v="149" actId="478"/>
          <ac:spMkLst>
            <pc:docMk/>
            <pc:sldMk cId="3745505745" sldId="256"/>
            <ac:spMk id="9" creationId="{BA459174-A397-0552-B434-B055B1ED36D3}"/>
          </ac:spMkLst>
        </pc:spChg>
        <pc:spChg chg="add del mod">
          <ac:chgData name="Geoffroy Dubreuil" userId="36186b9b-dc71-47e0-bff2-bd95e619117d" providerId="ADAL" clId="{12B98409-9ACD-418E-BD15-A53ED85D7B0D}" dt="2022-05-04T14:18:07.006" v="150" actId="478"/>
          <ac:spMkLst>
            <pc:docMk/>
            <pc:sldMk cId="3745505745" sldId="256"/>
            <ac:spMk id="10" creationId="{AC6BC52A-6B48-EDE3-3CA1-13191DFC86ED}"/>
          </ac:spMkLst>
        </pc:spChg>
        <pc:picChg chg="add del mod ord">
          <ac:chgData name="Geoffroy Dubreuil" userId="36186b9b-dc71-47e0-bff2-bd95e619117d" providerId="ADAL" clId="{12B98409-9ACD-418E-BD15-A53ED85D7B0D}" dt="2022-05-04T14:17:59.530" v="147" actId="478"/>
          <ac:picMkLst>
            <pc:docMk/>
            <pc:sldMk cId="3745505745" sldId="256"/>
            <ac:picMk id="5" creationId="{2DA2300A-40C4-A773-4481-D0DAD58FE9AD}"/>
          </ac:picMkLst>
        </pc:picChg>
        <pc:picChg chg="del">
          <ac:chgData name="Geoffroy Dubreuil" userId="36186b9b-dc71-47e0-bff2-bd95e619117d" providerId="ADAL" clId="{12B98409-9ACD-418E-BD15-A53ED85D7B0D}" dt="2022-05-03T08:55:53.386" v="135" actId="478"/>
          <ac:picMkLst>
            <pc:docMk/>
            <pc:sldMk cId="3745505745" sldId="256"/>
            <ac:picMk id="7" creationId="{FD36E2B1-C860-F28C-06EC-D3F7ED6E7FA0}"/>
          </ac:picMkLst>
        </pc:picChg>
      </pc:sldChg>
      <pc:sldChg chg="addSp delSp modSp del mod">
        <pc:chgData name="Geoffroy Dubreuil" userId="36186b9b-dc71-47e0-bff2-bd95e619117d" providerId="ADAL" clId="{12B98409-9ACD-418E-BD15-A53ED85D7B0D}" dt="2022-05-04T14:23:40.814" v="237" actId="47"/>
        <pc:sldMkLst>
          <pc:docMk/>
          <pc:sldMk cId="1750402751" sldId="257"/>
        </pc:sldMkLst>
        <pc:picChg chg="add del mod">
          <ac:chgData name="Geoffroy Dubreuil" userId="36186b9b-dc71-47e0-bff2-bd95e619117d" providerId="ADAL" clId="{12B98409-9ACD-418E-BD15-A53ED85D7B0D}" dt="2022-05-04T14:18:09.623" v="151" actId="478"/>
          <ac:picMkLst>
            <pc:docMk/>
            <pc:sldMk cId="1750402751" sldId="257"/>
            <ac:picMk id="3" creationId="{0ECE0C3C-7443-0327-F318-9BEF8608B85E}"/>
          </ac:picMkLst>
        </pc:picChg>
        <pc:picChg chg="del">
          <ac:chgData name="Geoffroy Dubreuil" userId="36186b9b-dc71-47e0-bff2-bd95e619117d" providerId="ADAL" clId="{12B98409-9ACD-418E-BD15-A53ED85D7B0D}" dt="2022-05-02T14:59:19.882" v="131" actId="478"/>
          <ac:picMkLst>
            <pc:docMk/>
            <pc:sldMk cId="1750402751" sldId="257"/>
            <ac:picMk id="9" creationId="{50C447A4-CD82-272C-7598-17791A395A7E}"/>
          </ac:picMkLst>
        </pc:picChg>
        <pc:picChg chg="add del mod">
          <ac:chgData name="Geoffroy Dubreuil" userId="36186b9b-dc71-47e0-bff2-bd95e619117d" providerId="ADAL" clId="{12B98409-9ACD-418E-BD15-A53ED85D7B0D}" dt="2022-05-03T08:56:58.090" v="139" actId="478"/>
          <ac:picMkLst>
            <pc:docMk/>
            <pc:sldMk cId="1750402751" sldId="257"/>
            <ac:picMk id="11" creationId="{FB47AA13-B1CA-E48D-3AB4-F7ADD8CDDB86}"/>
          </ac:picMkLst>
        </pc:picChg>
      </pc:sldChg>
      <pc:sldChg chg="addSp delSp modSp mod">
        <pc:chgData name="Geoffroy Dubreuil" userId="36186b9b-dc71-47e0-bff2-bd95e619117d" providerId="ADAL" clId="{12B98409-9ACD-418E-BD15-A53ED85D7B0D}" dt="2022-05-04T14:18:12.480" v="152" actId="478"/>
        <pc:sldMkLst>
          <pc:docMk/>
          <pc:sldMk cId="3291866328" sldId="258"/>
        </pc:sldMkLst>
        <pc:spChg chg="mod">
          <ac:chgData name="Geoffroy Dubreuil" userId="36186b9b-dc71-47e0-bff2-bd95e619117d" providerId="ADAL" clId="{12B98409-9ACD-418E-BD15-A53ED85D7B0D}" dt="2022-05-02T14:57:15.160" v="115" actId="207"/>
          <ac:spMkLst>
            <pc:docMk/>
            <pc:sldMk cId="3291866328" sldId="258"/>
            <ac:spMk id="10" creationId="{491F91FD-378D-4680-D24E-A34A6956621F}"/>
          </ac:spMkLst>
        </pc:spChg>
        <pc:spChg chg="add mod">
          <ac:chgData name="Geoffroy Dubreuil" userId="36186b9b-dc71-47e0-bff2-bd95e619117d" providerId="ADAL" clId="{12B98409-9ACD-418E-BD15-A53ED85D7B0D}" dt="2022-05-02T14:57:54.949" v="127" actId="404"/>
          <ac:spMkLst>
            <pc:docMk/>
            <pc:sldMk cId="3291866328" sldId="258"/>
            <ac:spMk id="11" creationId="{A562EEA3-683E-27E0-22A5-D4AE0D59D2D5}"/>
          </ac:spMkLst>
        </pc:spChg>
        <pc:spChg chg="add mod">
          <ac:chgData name="Geoffroy Dubreuil" userId="36186b9b-dc71-47e0-bff2-bd95e619117d" providerId="ADAL" clId="{12B98409-9ACD-418E-BD15-A53ED85D7B0D}" dt="2022-05-02T14:57:03.478" v="114" actId="255"/>
          <ac:spMkLst>
            <pc:docMk/>
            <pc:sldMk cId="3291866328" sldId="258"/>
            <ac:spMk id="12" creationId="{F11D3E62-1999-7428-F89D-1199B00AEF93}"/>
          </ac:spMkLst>
        </pc:spChg>
        <pc:spChg chg="add del mod">
          <ac:chgData name="Geoffroy Dubreuil" userId="36186b9b-dc71-47e0-bff2-bd95e619117d" providerId="ADAL" clId="{12B98409-9ACD-418E-BD15-A53ED85D7B0D}" dt="2022-05-02T14:57:36.174" v="121"/>
          <ac:spMkLst>
            <pc:docMk/>
            <pc:sldMk cId="3291866328" sldId="258"/>
            <ac:spMk id="13" creationId="{A488052D-CEC2-D035-BF04-B934A38D28C9}"/>
          </ac:spMkLst>
        </pc:spChg>
        <pc:spChg chg="add del mod">
          <ac:chgData name="Geoffroy Dubreuil" userId="36186b9b-dc71-47e0-bff2-bd95e619117d" providerId="ADAL" clId="{12B98409-9ACD-418E-BD15-A53ED85D7B0D}" dt="2022-05-02T14:57:36.174" v="121"/>
          <ac:spMkLst>
            <pc:docMk/>
            <pc:sldMk cId="3291866328" sldId="258"/>
            <ac:spMk id="14" creationId="{F0F8CD66-123B-4F68-2BDD-B11231C611C7}"/>
          </ac:spMkLst>
        </pc:spChg>
        <pc:spChg chg="add mod">
          <ac:chgData name="Geoffroy Dubreuil" userId="36186b9b-dc71-47e0-bff2-bd95e619117d" providerId="ADAL" clId="{12B98409-9ACD-418E-BD15-A53ED85D7B0D}" dt="2022-05-02T14:57:50.989" v="126" actId="404"/>
          <ac:spMkLst>
            <pc:docMk/>
            <pc:sldMk cId="3291866328" sldId="258"/>
            <ac:spMk id="15" creationId="{F4D5436C-A544-7B4A-EF61-0FB32E91F496}"/>
          </ac:spMkLst>
        </pc:spChg>
        <pc:spChg chg="add mod">
          <ac:chgData name="Geoffroy Dubreuil" userId="36186b9b-dc71-47e0-bff2-bd95e619117d" providerId="ADAL" clId="{12B98409-9ACD-418E-BD15-A53ED85D7B0D}" dt="2022-05-02T14:57:43.360" v="123" actId="1076"/>
          <ac:spMkLst>
            <pc:docMk/>
            <pc:sldMk cId="3291866328" sldId="258"/>
            <ac:spMk id="16" creationId="{7E288DE2-B419-B5A2-C5C7-19795018DFD0}"/>
          </ac:spMkLst>
        </pc:spChg>
        <pc:picChg chg="add del mod ord">
          <ac:chgData name="Geoffroy Dubreuil" userId="36186b9b-dc71-47e0-bff2-bd95e619117d" providerId="ADAL" clId="{12B98409-9ACD-418E-BD15-A53ED85D7B0D}" dt="2022-05-04T14:18:12.480" v="152" actId="478"/>
          <ac:picMkLst>
            <pc:docMk/>
            <pc:sldMk cId="3291866328" sldId="258"/>
            <ac:picMk id="3" creationId="{F3E341D6-EC6F-340D-57AB-67EADF09E0C6}"/>
          </ac:picMkLst>
        </pc:picChg>
        <pc:picChg chg="del">
          <ac:chgData name="Geoffroy Dubreuil" userId="36186b9b-dc71-47e0-bff2-bd95e619117d" providerId="ADAL" clId="{12B98409-9ACD-418E-BD15-A53ED85D7B0D}" dt="2022-05-03T08:57:40.846" v="144" actId="478"/>
          <ac:picMkLst>
            <pc:docMk/>
            <pc:sldMk cId="3291866328" sldId="258"/>
            <ac:picMk id="9" creationId="{298139DC-E275-2692-F63A-4E29A3A92C73}"/>
          </ac:picMkLst>
        </pc:picChg>
      </pc:sldChg>
      <pc:sldChg chg="new del">
        <pc:chgData name="Geoffroy Dubreuil" userId="36186b9b-dc71-47e0-bff2-bd95e619117d" providerId="ADAL" clId="{12B98409-9ACD-418E-BD15-A53ED85D7B0D}" dt="2022-05-04T14:24:10.964" v="239" actId="47"/>
        <pc:sldMkLst>
          <pc:docMk/>
          <pc:sldMk cId="375980420" sldId="259"/>
        </pc:sldMkLst>
      </pc:sldChg>
      <pc:sldChg chg="new">
        <pc:chgData name="Geoffroy Dubreuil" userId="36186b9b-dc71-47e0-bff2-bd95e619117d" providerId="ADAL" clId="{12B98409-9ACD-418E-BD15-A53ED85D7B0D}" dt="2022-05-04T14:24:15.680" v="241" actId="680"/>
        <pc:sldMkLst>
          <pc:docMk/>
          <pc:sldMk cId="2970004164" sldId="259"/>
        </pc:sldMkLst>
      </pc:sldChg>
      <pc:sldChg chg="addSp delSp modSp new mod modClrScheme chgLayout">
        <pc:chgData name="Geoffroy Dubreuil" userId="36186b9b-dc71-47e0-bff2-bd95e619117d" providerId="ADAL" clId="{12B98409-9ACD-418E-BD15-A53ED85D7B0D}" dt="2022-05-04T14:24:26.512" v="243" actId="700"/>
        <pc:sldMkLst>
          <pc:docMk/>
          <pc:sldMk cId="1101361508" sldId="260"/>
        </pc:sldMkLst>
        <pc:spChg chg="del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2" creationId="{60AAF462-5C98-A923-6877-0FC4177A2870}"/>
          </ac:spMkLst>
        </pc:spChg>
        <pc:spChg chg="del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3" creationId="{A3FE4BF7-A5E3-647A-F8CD-D6C60C2FBF63}"/>
          </ac:spMkLst>
        </pc:spChg>
        <pc:spChg chg="add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4" creationId="{87911B8E-FD3D-2DEA-4A69-7D3D2C40A08D}"/>
          </ac:spMkLst>
        </pc:spChg>
        <pc:spChg chg="add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5" creationId="{CBD05A42-BC11-8461-1156-0BEC4EF288CE}"/>
          </ac:spMkLst>
        </pc:spChg>
      </pc:sldChg>
      <pc:sldChg chg="addSp delSp modSp new mod modClrScheme chgLayout">
        <pc:chgData name="Geoffroy Dubreuil" userId="36186b9b-dc71-47e0-bff2-bd95e619117d" providerId="ADAL" clId="{12B98409-9ACD-418E-BD15-A53ED85D7B0D}" dt="2022-05-04T14:24:39.223" v="245" actId="700"/>
        <pc:sldMkLst>
          <pc:docMk/>
          <pc:sldMk cId="3984835757" sldId="261"/>
        </pc:sldMkLst>
        <pc:spChg chg="del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2" creationId="{7D88B970-6C6B-90F7-A092-637116F04729}"/>
          </ac:spMkLst>
        </pc:spChg>
        <pc:spChg chg="del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3" creationId="{DF55F493-5ED2-D4A4-FD6C-2413859CE23F}"/>
          </ac:spMkLst>
        </pc:spChg>
        <pc:spChg chg="add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4" creationId="{B7E64A37-B689-4FFB-2F87-5734BC2B5005}"/>
          </ac:spMkLst>
        </pc:spChg>
        <pc:spChg chg="add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5" creationId="{33952E69-0691-F0EA-E696-8F5C612BBC16}"/>
          </ac:spMkLst>
        </pc:spChg>
      </pc:sldChg>
      <pc:sldMasterChg chg="modSldLayout">
        <pc:chgData name="Geoffroy Dubreuil" userId="36186b9b-dc71-47e0-bff2-bd95e619117d" providerId="ADAL" clId="{12B98409-9ACD-418E-BD15-A53ED85D7B0D}" dt="2022-05-04T14:19:37.254" v="185" actId="207"/>
        <pc:sldMasterMkLst>
          <pc:docMk/>
          <pc:sldMasterMk cId="1739929472" sldId="2147483648"/>
        </pc:sldMasterMkLst>
        <pc:sldLayoutChg chg="addSp modSp mod">
          <pc:chgData name="Geoffroy Dubreuil" userId="36186b9b-dc71-47e0-bff2-bd95e619117d" providerId="ADAL" clId="{12B98409-9ACD-418E-BD15-A53ED85D7B0D}" dt="2022-05-04T14:19:37.254" v="185" actId="207"/>
          <pc:sldLayoutMkLst>
            <pc:docMk/>
            <pc:sldMasterMk cId="1739929472" sldId="2147483648"/>
            <pc:sldLayoutMk cId="1910342157" sldId="2147483649"/>
          </pc:sldLayoutMkLst>
          <pc:spChg chg="add mod">
            <ac:chgData name="Geoffroy Dubreuil" userId="36186b9b-dc71-47e0-bff2-bd95e619117d" providerId="ADAL" clId="{12B98409-9ACD-418E-BD15-A53ED85D7B0D}" dt="2022-05-04T14:19:37.254" v="185" actId="207"/>
            <ac:spMkLst>
              <pc:docMk/>
              <pc:sldMasterMk cId="1739929472" sldId="2147483648"/>
              <pc:sldLayoutMk cId="1910342157" sldId="2147483649"/>
              <ac:spMk id="15" creationId="{447AA3F5-006E-AA93-8783-4BFE60A1F637}"/>
            </ac:spMkLst>
          </pc:spChg>
          <pc:picChg chg="add mod">
            <ac:chgData name="Geoffroy Dubreuil" userId="36186b9b-dc71-47e0-bff2-bd95e619117d" providerId="ADAL" clId="{12B98409-9ACD-418E-BD15-A53ED85D7B0D}" dt="2022-05-04T14:18:43.649" v="157" actId="962"/>
            <ac:picMkLst>
              <pc:docMk/>
              <pc:sldMasterMk cId="1739929472" sldId="2147483648"/>
              <pc:sldLayoutMk cId="1910342157" sldId="2147483649"/>
              <ac:picMk id="8" creationId="{81BCF41C-8334-B6EF-0446-1E6227256F5F}"/>
            </ac:picMkLst>
          </pc:picChg>
          <pc:picChg chg="add mod">
            <ac:chgData name="Geoffroy Dubreuil" userId="36186b9b-dc71-47e0-bff2-bd95e619117d" providerId="ADAL" clId="{12B98409-9ACD-418E-BD15-A53ED85D7B0D}" dt="2022-05-04T14:19:06.691" v="162" actId="1076"/>
            <ac:picMkLst>
              <pc:docMk/>
              <pc:sldMasterMk cId="1739929472" sldId="2147483648"/>
              <pc:sldLayoutMk cId="1910342157" sldId="2147483649"/>
              <ac:picMk id="10" creationId="{E4C3FD26-F405-1694-4AC0-A918D2ACD5B0}"/>
            </ac:picMkLst>
          </pc:picChg>
          <pc:picChg chg="add mod">
            <ac:chgData name="Geoffroy Dubreuil" userId="36186b9b-dc71-47e0-bff2-bd95e619117d" providerId="ADAL" clId="{12B98409-9ACD-418E-BD15-A53ED85D7B0D}" dt="2022-05-04T14:19:15.158" v="164" actId="1076"/>
            <ac:picMkLst>
              <pc:docMk/>
              <pc:sldMasterMk cId="1739929472" sldId="2147483648"/>
              <pc:sldLayoutMk cId="1910342157" sldId="2147483649"/>
              <ac:picMk id="12" creationId="{640D2CB5-7A44-3C2F-AC5D-85F8D0381E55}"/>
            </ac:picMkLst>
          </pc:picChg>
          <pc:picChg chg="add mod">
            <ac:chgData name="Geoffroy Dubreuil" userId="36186b9b-dc71-47e0-bff2-bd95e619117d" providerId="ADAL" clId="{12B98409-9ACD-418E-BD15-A53ED85D7B0D}" dt="2022-05-04T14:18:56.902" v="160" actId="1076"/>
            <ac:picMkLst>
              <pc:docMk/>
              <pc:sldMasterMk cId="1739929472" sldId="2147483648"/>
              <pc:sldLayoutMk cId="1910342157" sldId="2147483649"/>
              <ac:picMk id="14" creationId="{6CE997C0-9394-203D-5A45-197A450839C5}"/>
            </ac:picMkLst>
          </pc:picChg>
        </pc:sldLayoutChg>
      </pc:sldMasterChg>
      <pc:sldMasterChg chg="addSp delSp modSp new mod addSldLayout">
        <pc:chgData name="Geoffroy Dubreuil" userId="36186b9b-dc71-47e0-bff2-bd95e619117d" providerId="ADAL" clId="{12B98409-9ACD-418E-BD15-A53ED85D7B0D}" dt="2022-05-04T14:22:31.658" v="234"/>
        <pc:sldMasterMkLst>
          <pc:docMk/>
          <pc:sldMasterMk cId="981728981" sldId="2147483660"/>
        </pc:sldMasterMkLst>
        <pc:spChg chg="add mod">
          <ac:chgData name="Geoffroy Dubreuil" userId="36186b9b-dc71-47e0-bff2-bd95e619117d" providerId="ADAL" clId="{12B98409-9ACD-418E-BD15-A53ED85D7B0D}" dt="2022-05-04T14:22:14.240" v="233" actId="1076"/>
          <ac:spMkLst>
            <pc:docMk/>
            <pc:sldMasterMk cId="981728981" sldId="2147483660"/>
            <ac:spMk id="16" creationId="{622F7361-CA0F-6346-0674-0B4CD16CB175}"/>
          </ac:spMkLst>
        </pc:spChg>
        <pc:spChg chg="add mod">
          <ac:chgData name="Geoffroy Dubreuil" userId="36186b9b-dc71-47e0-bff2-bd95e619117d" providerId="ADAL" clId="{12B98409-9ACD-418E-BD15-A53ED85D7B0D}" dt="2022-05-04T14:22:31.658" v="234"/>
          <ac:spMkLst>
            <pc:docMk/>
            <pc:sldMasterMk cId="981728981" sldId="2147483660"/>
            <ac:spMk id="18" creationId="{8AB1D732-9E91-A067-1543-E9F1584CEFF8}"/>
          </ac:spMkLst>
        </pc:spChg>
        <pc:picChg chg="add del mod">
          <ac:chgData name="Geoffroy Dubreuil" userId="36186b9b-dc71-47e0-bff2-bd95e619117d" providerId="ADAL" clId="{12B98409-9ACD-418E-BD15-A53ED85D7B0D}" dt="2022-05-04T14:20:24.033" v="191" actId="478"/>
          <ac:picMkLst>
            <pc:docMk/>
            <pc:sldMasterMk cId="981728981" sldId="2147483660"/>
            <ac:picMk id="8" creationId="{B2815C0A-6276-6116-F64D-9CE5B41B8BC2}"/>
          </ac:picMkLst>
        </pc:picChg>
        <pc:picChg chg="add del mod">
          <ac:chgData name="Geoffroy Dubreuil" userId="36186b9b-dc71-47e0-bff2-bd95e619117d" providerId="ADAL" clId="{12B98409-9ACD-418E-BD15-A53ED85D7B0D}" dt="2022-05-04T14:20:22.226" v="190" actId="478"/>
          <ac:picMkLst>
            <pc:docMk/>
            <pc:sldMasterMk cId="981728981" sldId="2147483660"/>
            <ac:picMk id="10" creationId="{66F3351E-9B0C-FE78-0B34-9DFBC0FB0DE7}"/>
          </ac:picMkLst>
        </pc:picChg>
        <pc:picChg chg="add mod">
          <ac:chgData name="Geoffroy Dubreuil" userId="36186b9b-dc71-47e0-bff2-bd95e619117d" providerId="ADAL" clId="{12B98409-9ACD-418E-BD15-A53ED85D7B0D}" dt="2022-05-04T14:20:35.582" v="192"/>
          <ac:picMkLst>
            <pc:docMk/>
            <pc:sldMasterMk cId="981728981" sldId="2147483660"/>
            <ac:picMk id="11" creationId="{460347B8-AB14-FD45-DE1A-3D0F65A5DAED}"/>
          </ac:picMkLst>
        </pc:picChg>
        <pc:picChg chg="add mod">
          <ac:chgData name="Geoffroy Dubreuil" userId="36186b9b-dc71-47e0-bff2-bd95e619117d" providerId="ADAL" clId="{12B98409-9ACD-418E-BD15-A53ED85D7B0D}" dt="2022-05-04T14:20:53.035" v="197" actId="1076"/>
          <ac:picMkLst>
            <pc:docMk/>
            <pc:sldMasterMk cId="981728981" sldId="2147483660"/>
            <ac:picMk id="13" creationId="{BBF4BBF6-8473-7DF1-E569-E45CE03FA0D0}"/>
          </ac:picMkLst>
        </pc:picChg>
        <pc:picChg chg="add mod">
          <ac:chgData name="Geoffroy Dubreuil" userId="36186b9b-dc71-47e0-bff2-bd95e619117d" providerId="ADAL" clId="{12B98409-9ACD-418E-BD15-A53ED85D7B0D}" dt="2022-05-04T14:21:24.317" v="200" actId="1076"/>
          <ac:picMkLst>
            <pc:docMk/>
            <pc:sldMasterMk cId="981728981" sldId="2147483660"/>
            <ac:picMk id="15" creationId="{AD4CDB93-1392-CF82-8D68-007E1C5F8848}"/>
          </ac:picMkLst>
        </pc:picChg>
        <pc:picChg chg="add mod">
          <ac:chgData name="Geoffroy Dubreuil" userId="36186b9b-dc71-47e0-bff2-bd95e619117d" providerId="ADAL" clId="{12B98409-9ACD-418E-BD15-A53ED85D7B0D}" dt="2022-05-04T14:22:31.658" v="234"/>
          <ac:picMkLst>
            <pc:docMk/>
            <pc:sldMasterMk cId="981728981" sldId="2147483660"/>
            <ac:picMk id="17" creationId="{40F2FBF6-1144-6BDD-2672-DB809CB1649A}"/>
          </ac:picMkLst>
        </pc:pic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423163250" sldId="2147483661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2610961740" sldId="2147483662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2574632963" sldId="2147483663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907011662" sldId="2147483664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4288131216" sldId="2147483665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3300449164" sldId="2147483666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3421460049" sldId="2147483667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059210328" sldId="2147483668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4197217597" sldId="2147483669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312037761" sldId="2147483670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828724763" sldId="2147483671"/>
          </pc:sldLayoutMkLst>
        </pc:sldLayoutChg>
      </pc:sldMasterChg>
      <pc:sldMasterChg chg="addSp modSp new mod addSldLayout">
        <pc:chgData name="Geoffroy Dubreuil" userId="36186b9b-dc71-47e0-bff2-bd95e619117d" providerId="ADAL" clId="{12B98409-9ACD-418E-BD15-A53ED85D7B0D}" dt="2022-05-04T14:23:09.658" v="236"/>
        <pc:sldMasterMkLst>
          <pc:docMk/>
          <pc:sldMasterMk cId="3104262744" sldId="2147483672"/>
        </pc:sldMasterMkLst>
        <pc:spChg chg="add mod">
          <ac:chgData name="Geoffroy Dubreuil" userId="36186b9b-dc71-47e0-bff2-bd95e619117d" providerId="ADAL" clId="{12B98409-9ACD-418E-BD15-A53ED85D7B0D}" dt="2022-05-04T14:23:09.658" v="236"/>
          <ac:spMkLst>
            <pc:docMk/>
            <pc:sldMasterMk cId="3104262744" sldId="2147483672"/>
            <ac:spMk id="10" creationId="{474BCE43-B3D3-F25E-21C7-07DB3BFE1AD8}"/>
          </ac:spMkLst>
        </pc:spChg>
        <pc:picChg chg="add mod">
          <ac:chgData name="Geoffroy Dubreuil" userId="36186b9b-dc71-47e0-bff2-bd95e619117d" providerId="ADAL" clId="{12B98409-9ACD-418E-BD15-A53ED85D7B0D}" dt="2022-05-04T14:23:09.658" v="236"/>
          <ac:picMkLst>
            <pc:docMk/>
            <pc:sldMasterMk cId="3104262744" sldId="2147483672"/>
            <ac:picMk id="7" creationId="{AD5F39E4-E0F7-7725-C1C6-CFA93D803B0A}"/>
          </ac:picMkLst>
        </pc:picChg>
        <pc:picChg chg="add mod">
          <ac:chgData name="Geoffroy Dubreuil" userId="36186b9b-dc71-47e0-bff2-bd95e619117d" providerId="ADAL" clId="{12B98409-9ACD-418E-BD15-A53ED85D7B0D}" dt="2022-05-04T14:23:09.658" v="236"/>
          <ac:picMkLst>
            <pc:docMk/>
            <pc:sldMasterMk cId="3104262744" sldId="2147483672"/>
            <ac:picMk id="8" creationId="{517170D6-5A7B-949C-83BB-DE1A7CF94DDA}"/>
          </ac:picMkLst>
        </pc:picChg>
        <pc:picChg chg="add mod">
          <ac:chgData name="Geoffroy Dubreuil" userId="36186b9b-dc71-47e0-bff2-bd95e619117d" providerId="ADAL" clId="{12B98409-9ACD-418E-BD15-A53ED85D7B0D}" dt="2022-05-04T14:23:09.658" v="236"/>
          <ac:picMkLst>
            <pc:docMk/>
            <pc:sldMasterMk cId="3104262744" sldId="2147483672"/>
            <ac:picMk id="9" creationId="{373939A1-DE28-1B85-1F17-A53FB98F5EF5}"/>
          </ac:picMkLst>
        </pc:pic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730271694" sldId="2147483673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1507695334" sldId="2147483674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3184608764" sldId="2147483675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549561513" sldId="2147483676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603279817" sldId="2147483677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918493956" sldId="2147483678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385714977" sldId="2147483679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146300908" sldId="2147483680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1153122440" sldId="2147483681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369233791" sldId="2147483682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532966461" sldId="2147483683"/>
          </pc:sldLayoutMkLst>
        </pc:sldLayoutChg>
      </pc:sldMasterChg>
    </pc:docChg>
  </pc:docChgLst>
  <pc:docChgLst>
    <pc:chgData name="Guest User" userId="S::urn:spo:anon#16964fb6184b7f0cbc872cf1648d52dc8dba784ec2cac1bfe9cec2e7c73ee886::" providerId="AD" clId="Web-{12F668FE-2028-48EF-9025-663889A82983}"/>
    <pc:docChg chg="modSld">
      <pc:chgData name="Guest User" userId="S::urn:spo:anon#16964fb6184b7f0cbc872cf1648d52dc8dba784ec2cac1bfe9cec2e7c73ee886::" providerId="AD" clId="Web-{12F668FE-2028-48EF-9025-663889A82983}" dt="2023-05-15T15:14:33.034" v="1" actId="20577"/>
      <pc:docMkLst>
        <pc:docMk/>
      </pc:docMkLst>
      <pc:sldChg chg="modSp">
        <pc:chgData name="Guest User" userId="S::urn:spo:anon#16964fb6184b7f0cbc872cf1648d52dc8dba784ec2cac1bfe9cec2e7c73ee886::" providerId="AD" clId="Web-{12F668FE-2028-48EF-9025-663889A82983}" dt="2023-05-15T15:14:33.034" v="1" actId="20577"/>
        <pc:sldMkLst>
          <pc:docMk/>
          <pc:sldMk cId="2970004164" sldId="259"/>
        </pc:sldMkLst>
        <pc:spChg chg="mod">
          <ac:chgData name="Guest User" userId="S::urn:spo:anon#16964fb6184b7f0cbc872cf1648d52dc8dba784ec2cac1bfe9cec2e7c73ee886::" providerId="AD" clId="Web-{12F668FE-2028-48EF-9025-663889A82983}" dt="2023-05-15T15:14:33.034" v="1" actId="20577"/>
          <ac:spMkLst>
            <pc:docMk/>
            <pc:sldMk cId="2970004164" sldId="259"/>
            <ac:spMk id="3" creationId="{FB22B504-146E-1966-17CE-BB797BC6083D}"/>
          </ac:spMkLst>
        </pc:spChg>
      </pc:sldChg>
    </pc:docChg>
  </pc:docChgLst>
  <pc:docChgLst>
    <pc:chgData name="Geoffroy Dubreuil" userId="36186b9b-dc71-47e0-bff2-bd95e619117d" providerId="ADAL" clId="{B6CFF6E3-26F7-4290-9EB0-81B6D381563D}"/>
    <pc:docChg chg="custSel modSld modMainMaster">
      <pc:chgData name="Geoffroy Dubreuil" userId="36186b9b-dc71-47e0-bff2-bd95e619117d" providerId="ADAL" clId="{B6CFF6E3-26F7-4290-9EB0-81B6D381563D}" dt="2022-05-05T15:12:15.230" v="28" actId="208"/>
      <pc:docMkLst>
        <pc:docMk/>
      </pc:docMkLst>
      <pc:sldChg chg="modSp mod">
        <pc:chgData name="Geoffroy Dubreuil" userId="36186b9b-dc71-47e0-bff2-bd95e619117d" providerId="ADAL" clId="{B6CFF6E3-26F7-4290-9EB0-81B6D381563D}" dt="2022-05-05T15:12:15.230" v="28" actId="208"/>
        <pc:sldMkLst>
          <pc:docMk/>
          <pc:sldMk cId="2970004164" sldId="259"/>
        </pc:sldMkLst>
        <pc:spChg chg="mod">
          <ac:chgData name="Geoffroy Dubreuil" userId="36186b9b-dc71-47e0-bff2-bd95e619117d" providerId="ADAL" clId="{B6CFF6E3-26F7-4290-9EB0-81B6D381563D}" dt="2022-05-05T15:04:12.220" v="2" actId="20577"/>
          <ac:spMkLst>
            <pc:docMk/>
            <pc:sldMk cId="2970004164" sldId="259"/>
            <ac:spMk id="2" creationId="{AF2C3F19-9F6F-1450-84BC-A80357F35940}"/>
          </ac:spMkLst>
        </pc:spChg>
        <pc:cxnChg chg="mod">
          <ac:chgData name="Geoffroy Dubreuil" userId="36186b9b-dc71-47e0-bff2-bd95e619117d" providerId="ADAL" clId="{B6CFF6E3-26F7-4290-9EB0-81B6D381563D}" dt="2022-05-05T15:12:15.230" v="28" actId="208"/>
          <ac:cxnSpMkLst>
            <pc:docMk/>
            <pc:sldMk cId="2970004164" sldId="259"/>
            <ac:cxnSpMk id="6" creationId="{A169C0FB-08C4-E3EC-573C-91852880EBAA}"/>
          </ac:cxnSpMkLst>
        </pc:cxnChg>
      </pc:sldChg>
      <pc:sldMasterChg chg="addSp delSp modSp mod">
        <pc:chgData name="Geoffroy Dubreuil" userId="36186b9b-dc71-47e0-bff2-bd95e619117d" providerId="ADAL" clId="{B6CFF6E3-26F7-4290-9EB0-81B6D381563D}" dt="2022-05-05T15:09:48.479" v="18" actId="478"/>
        <pc:sldMasterMkLst>
          <pc:docMk/>
          <pc:sldMasterMk cId="1739929472" sldId="2147483648"/>
        </pc:sldMasterMkLst>
        <pc:picChg chg="add mod">
          <ac:chgData name="Geoffroy Dubreuil" userId="36186b9b-dc71-47e0-bff2-bd95e619117d" providerId="ADAL" clId="{B6CFF6E3-26F7-4290-9EB0-81B6D381563D}" dt="2022-05-05T15:09:10.250" v="10" actId="1076"/>
          <ac:picMkLst>
            <pc:docMk/>
            <pc:sldMasterMk cId="1739929472" sldId="2147483648"/>
            <ac:picMk id="3" creationId="{E38E8CAF-D224-9556-511F-8D65E9383F2C}"/>
          </ac:picMkLst>
        </pc:picChg>
        <pc:picChg chg="add mod">
          <ac:chgData name="Geoffroy Dubreuil" userId="36186b9b-dc71-47e0-bff2-bd95e619117d" providerId="ADAL" clId="{B6CFF6E3-26F7-4290-9EB0-81B6D381563D}" dt="2022-05-05T15:09:46.153" v="17" actId="1076"/>
          <ac:picMkLst>
            <pc:docMk/>
            <pc:sldMasterMk cId="1739929472" sldId="2147483648"/>
            <ac:picMk id="5" creationId="{8BF0F6A0-B4A8-0FCA-6066-2B5168C6999F}"/>
          </ac:picMkLst>
        </pc:picChg>
        <pc:picChg chg="del mod">
          <ac:chgData name="Geoffroy Dubreuil" userId="36186b9b-dc71-47e0-bff2-bd95e619117d" providerId="ADAL" clId="{B6CFF6E3-26F7-4290-9EB0-81B6D381563D}" dt="2022-05-05T15:09:07.378" v="9" actId="478"/>
          <ac:picMkLst>
            <pc:docMk/>
            <pc:sldMasterMk cId="1739929472" sldId="2147483648"/>
            <ac:picMk id="15" creationId="{1C99ADB7-CD7F-8D2F-8594-05BCDCD7C08E}"/>
          </ac:picMkLst>
        </pc:picChg>
        <pc:picChg chg="del ord">
          <ac:chgData name="Geoffroy Dubreuil" userId="36186b9b-dc71-47e0-bff2-bd95e619117d" providerId="ADAL" clId="{B6CFF6E3-26F7-4290-9EB0-81B6D381563D}" dt="2022-05-05T15:09:48.479" v="18" actId="478"/>
          <ac:picMkLst>
            <pc:docMk/>
            <pc:sldMasterMk cId="1739929472" sldId="2147483648"/>
            <ac:picMk id="17" creationId="{512F7B6D-2FBE-783A-E284-88894017A51C}"/>
          </ac:picMkLst>
        </pc:picChg>
      </pc:sldMasterChg>
      <pc:sldMasterChg chg="addSp delSp modSp mod">
        <pc:chgData name="Geoffroy Dubreuil" userId="36186b9b-dc71-47e0-bff2-bd95e619117d" providerId="ADAL" clId="{B6CFF6E3-26F7-4290-9EB0-81B6D381563D}" dt="2022-05-05T15:11:56.537" v="27" actId="478"/>
        <pc:sldMasterMkLst>
          <pc:docMk/>
          <pc:sldMasterMk cId="2577699735" sldId="2147483684"/>
        </pc:sldMasterMkLst>
        <pc:picChg chg="add mod">
          <ac:chgData name="Geoffroy Dubreuil" userId="36186b9b-dc71-47e0-bff2-bd95e619117d" providerId="ADAL" clId="{B6CFF6E3-26F7-4290-9EB0-81B6D381563D}" dt="2022-05-05T15:11:53.994" v="26" actId="1076"/>
          <ac:picMkLst>
            <pc:docMk/>
            <pc:sldMasterMk cId="2577699735" sldId="2147483684"/>
            <ac:picMk id="5" creationId="{2DB18859-82CE-30E2-F82E-EF926C002FBA}"/>
          </ac:picMkLst>
        </pc:picChg>
        <pc:picChg chg="del ord">
          <ac:chgData name="Geoffroy Dubreuil" userId="36186b9b-dc71-47e0-bff2-bd95e619117d" providerId="ADAL" clId="{B6CFF6E3-26F7-4290-9EB0-81B6D381563D}" dt="2022-05-05T15:11:56.537" v="27" actId="478"/>
          <ac:picMkLst>
            <pc:docMk/>
            <pc:sldMasterMk cId="2577699735" sldId="2147483684"/>
            <ac:picMk id="8" creationId="{40FB323A-2795-1D8C-CFA5-9F1A3D1802B9}"/>
          </ac:picMkLst>
        </pc:picChg>
      </pc:sldMasterChg>
    </pc:docChg>
  </pc:docChgLst>
  <pc:docChgLst>
    <pc:chgData name="Geoffroy Dubreuil" userId="S::geoffroydubreuil@synedgy.com::36186b9b-dc71-47e0-bff2-bd95e619117d" providerId="AD" clId="Web-{89D18EBA-A0ED-95DF-1FC2-28C99B008DA1}"/>
    <pc:docChg chg="modSld">
      <pc:chgData name="Geoffroy Dubreuil" userId="S::geoffroydubreuil@synedgy.com::36186b9b-dc71-47e0-bff2-bd95e619117d" providerId="AD" clId="Web-{89D18EBA-A0ED-95DF-1FC2-28C99B008DA1}" dt="2023-05-15T15:29:09.070" v="21" actId="20577"/>
      <pc:docMkLst>
        <pc:docMk/>
      </pc:docMkLst>
      <pc:sldChg chg="modSp">
        <pc:chgData name="Geoffroy Dubreuil" userId="S::geoffroydubreuil@synedgy.com::36186b9b-dc71-47e0-bff2-bd95e619117d" providerId="AD" clId="Web-{89D18EBA-A0ED-95DF-1FC2-28C99B008DA1}" dt="2023-05-15T15:29:09.070" v="21" actId="20577"/>
        <pc:sldMkLst>
          <pc:docMk/>
          <pc:sldMk cId="751095604" sldId="267"/>
        </pc:sldMkLst>
        <pc:spChg chg="mod">
          <ac:chgData name="Geoffroy Dubreuil" userId="S::geoffroydubreuil@synedgy.com::36186b9b-dc71-47e0-bff2-bd95e619117d" providerId="AD" clId="Web-{89D18EBA-A0ED-95DF-1FC2-28C99B008DA1}" dt="2023-05-15T15:29:09.070" v="21" actId="20577"/>
          <ac:spMkLst>
            <pc:docMk/>
            <pc:sldMk cId="751095604" sldId="267"/>
            <ac:spMk id="8" creationId="{E1AB71D8-13B6-19D4-D417-35FE98068B94}"/>
          </ac:spMkLst>
        </pc:spChg>
      </pc:sldChg>
    </pc:docChg>
  </pc:docChgLst>
  <pc:docChgLst>
    <pc:chgData name="Geoffroy Dubreuil" userId="36186b9b-dc71-47e0-bff2-bd95e619117d" providerId="ADAL" clId="{2017BFFA-C90A-44C6-A027-C3839A3F99A8}"/>
    <pc:docChg chg="custSel modSld modMainMaster">
      <pc:chgData name="Geoffroy Dubreuil" userId="36186b9b-dc71-47e0-bff2-bd95e619117d" providerId="ADAL" clId="{2017BFFA-C90A-44C6-A027-C3839A3F99A8}" dt="2023-05-03T13:04:54.776" v="42"/>
      <pc:docMkLst>
        <pc:docMk/>
      </pc:docMkLst>
      <pc:sldChg chg="addSp delSp modSp mod">
        <pc:chgData name="Geoffroy Dubreuil" userId="36186b9b-dc71-47e0-bff2-bd95e619117d" providerId="ADAL" clId="{2017BFFA-C90A-44C6-A027-C3839A3F99A8}" dt="2023-04-04T12:17:01.234" v="2" actId="21"/>
        <pc:sldMkLst>
          <pc:docMk/>
          <pc:sldMk cId="2970004164" sldId="259"/>
        </pc:sldMkLst>
        <pc:picChg chg="add del mod">
          <ac:chgData name="Geoffroy Dubreuil" userId="36186b9b-dc71-47e0-bff2-bd95e619117d" providerId="ADAL" clId="{2017BFFA-C90A-44C6-A027-C3839A3F99A8}" dt="2023-04-04T12:17:01.234" v="2" actId="21"/>
          <ac:picMkLst>
            <pc:docMk/>
            <pc:sldMk cId="2970004164" sldId="259"/>
            <ac:picMk id="5" creationId="{8A2D2956-0636-E59B-1931-21B2D21CD8FE}"/>
          </ac:picMkLst>
        </pc:picChg>
      </pc:sldChg>
      <pc:sldChg chg="addSp delSp modSp mod">
        <pc:chgData name="Geoffroy Dubreuil" userId="36186b9b-dc71-47e0-bff2-bd95e619117d" providerId="ADAL" clId="{2017BFFA-C90A-44C6-A027-C3839A3F99A8}" dt="2023-05-03T13:04:54.776" v="42"/>
        <pc:sldMkLst>
          <pc:docMk/>
          <pc:sldMk cId="3984835757" sldId="261"/>
        </pc:sldMkLst>
        <pc:spChg chg="add mod">
          <ac:chgData name="Geoffroy Dubreuil" userId="36186b9b-dc71-47e0-bff2-bd95e619117d" providerId="ADAL" clId="{2017BFFA-C90A-44C6-A027-C3839A3F99A8}" dt="2023-04-18T12:31:27.757" v="38"/>
          <ac:spMkLst>
            <pc:docMk/>
            <pc:sldMk cId="3984835757" sldId="261"/>
            <ac:spMk id="2" creationId="{2E7A35D7-62AC-A5BD-BAE5-53FF22CC3544}"/>
          </ac:spMkLst>
        </pc:spChg>
        <pc:spChg chg="add mod">
          <ac:chgData name="Geoffroy Dubreuil" userId="36186b9b-dc71-47e0-bff2-bd95e619117d" providerId="ADAL" clId="{2017BFFA-C90A-44C6-A027-C3839A3F99A8}" dt="2023-04-18T12:31:31.898" v="39"/>
          <ac:spMkLst>
            <pc:docMk/>
            <pc:sldMk cId="3984835757" sldId="261"/>
            <ac:spMk id="3" creationId="{E60D1E15-F44A-41EC-E51F-A26657A126D9}"/>
          </ac:spMkLst>
        </pc:spChg>
        <pc:spChg chg="del mod">
          <ac:chgData name="Geoffroy Dubreuil" userId="36186b9b-dc71-47e0-bff2-bd95e619117d" providerId="ADAL" clId="{2017BFFA-C90A-44C6-A027-C3839A3F99A8}" dt="2023-04-18T12:31:34.817" v="40" actId="478"/>
          <ac:spMkLst>
            <pc:docMk/>
            <pc:sldMk cId="3984835757" sldId="261"/>
            <ac:spMk id="4" creationId="{4A29EDF8-8A5D-99AD-DFF1-C98BB06E6164}"/>
          </ac:spMkLst>
        </pc:spChg>
        <pc:picChg chg="add del mod">
          <ac:chgData name="Geoffroy Dubreuil" userId="36186b9b-dc71-47e0-bff2-bd95e619117d" providerId="ADAL" clId="{2017BFFA-C90A-44C6-A027-C3839A3F99A8}" dt="2023-04-13T07:23:54.591" v="34" actId="478"/>
          <ac:picMkLst>
            <pc:docMk/>
            <pc:sldMk cId="3984835757" sldId="261"/>
            <ac:picMk id="2" creationId="{2EE2666A-95F8-08DE-BF5F-B04C1813311A}"/>
          </ac:picMkLst>
        </pc:picChg>
        <pc:picChg chg="add del mod">
          <ac:chgData name="Geoffroy Dubreuil" userId="36186b9b-dc71-47e0-bff2-bd95e619117d" providerId="ADAL" clId="{2017BFFA-C90A-44C6-A027-C3839A3F99A8}" dt="2023-04-13T07:23:52.736" v="32"/>
          <ac:picMkLst>
            <pc:docMk/>
            <pc:sldMk cId="3984835757" sldId="261"/>
            <ac:picMk id="3" creationId="{0F32092F-4FC2-334C-5C4F-C19CCECEB221}"/>
          </ac:picMkLst>
        </pc:picChg>
        <pc:picChg chg="del">
          <ac:chgData name="Geoffroy Dubreuil" userId="36186b9b-dc71-47e0-bff2-bd95e619117d" providerId="ADAL" clId="{2017BFFA-C90A-44C6-A027-C3839A3F99A8}" dt="2023-04-04T12:20:56.300" v="30" actId="478"/>
          <ac:picMkLst>
            <pc:docMk/>
            <pc:sldMk cId="3984835757" sldId="261"/>
            <ac:picMk id="3" creationId="{FE381F8E-136A-9F6A-5074-1DBF37A9F9D8}"/>
          </ac:picMkLst>
        </pc:picChg>
        <pc:picChg chg="add mod">
          <ac:chgData name="Geoffroy Dubreuil" userId="36186b9b-dc71-47e0-bff2-bd95e619117d" providerId="ADAL" clId="{2017BFFA-C90A-44C6-A027-C3839A3F99A8}" dt="2023-05-03T13:04:54.776" v="42"/>
          <ac:picMkLst>
            <pc:docMk/>
            <pc:sldMk cId="3984835757" sldId="261"/>
            <ac:picMk id="4" creationId="{A2E68E28-B5BE-2B96-2C24-1AF3A54121FC}"/>
          </ac:picMkLst>
        </pc:picChg>
        <pc:picChg chg="add del mod">
          <ac:chgData name="Geoffroy Dubreuil" userId="36186b9b-dc71-47e0-bff2-bd95e619117d" providerId="ADAL" clId="{2017BFFA-C90A-44C6-A027-C3839A3F99A8}" dt="2023-04-18T12:31:27.384" v="37" actId="478"/>
          <ac:picMkLst>
            <pc:docMk/>
            <pc:sldMk cId="3984835757" sldId="261"/>
            <ac:picMk id="5" creationId="{B15F89A4-CB9F-8CE1-BEF5-3CAA4D765B56}"/>
          </ac:picMkLst>
        </pc:picChg>
        <pc:picChg chg="add del mod">
          <ac:chgData name="Geoffroy Dubreuil" userId="36186b9b-dc71-47e0-bff2-bd95e619117d" providerId="ADAL" clId="{2017BFFA-C90A-44C6-A027-C3839A3F99A8}" dt="2023-05-03T13:04:54.299" v="41" actId="478"/>
          <ac:picMkLst>
            <pc:docMk/>
            <pc:sldMk cId="3984835757" sldId="261"/>
            <ac:picMk id="6" creationId="{4A69A24D-2C20-16E2-8EB5-3E66CBA5B824}"/>
          </ac:picMkLst>
        </pc:picChg>
      </pc:sldChg>
      <pc:sldMasterChg chg="addSp delSp modSp mod">
        <pc:chgData name="Geoffroy Dubreuil" userId="36186b9b-dc71-47e0-bff2-bd95e619117d" providerId="ADAL" clId="{2017BFFA-C90A-44C6-A027-C3839A3F99A8}" dt="2023-04-04T12:17:18.070" v="6" actId="478"/>
        <pc:sldMasterMkLst>
          <pc:docMk/>
          <pc:sldMasterMk cId="1739929472" sldId="2147483648"/>
        </pc:sldMasterMkLst>
        <pc:picChg chg="add mod">
          <ac:chgData name="Geoffroy Dubreuil" userId="36186b9b-dc71-47e0-bff2-bd95e619117d" providerId="ADAL" clId="{2017BFFA-C90A-44C6-A027-C3839A3F99A8}" dt="2023-04-04T12:17:16.380" v="5" actId="1076"/>
          <ac:picMkLst>
            <pc:docMk/>
            <pc:sldMasterMk cId="1739929472" sldId="2147483648"/>
            <ac:picMk id="2" creationId="{54B7DEBD-0D2A-4FE7-6AD5-4FAD0376EB03}"/>
          </ac:picMkLst>
        </pc:picChg>
        <pc:picChg chg="del">
          <ac:chgData name="Geoffroy Dubreuil" userId="36186b9b-dc71-47e0-bff2-bd95e619117d" providerId="ADAL" clId="{2017BFFA-C90A-44C6-A027-C3839A3F99A8}" dt="2023-04-04T12:17:18.070" v="6" actId="478"/>
          <ac:picMkLst>
            <pc:docMk/>
            <pc:sldMasterMk cId="1739929472" sldId="2147483648"/>
            <ac:picMk id="5" creationId="{8BF0F6A0-B4A8-0FCA-6066-2B5168C6999F}"/>
          </ac:picMkLst>
        </pc:picChg>
      </pc:sldMasterChg>
      <pc:sldMasterChg chg="addSp delSp modSp mod">
        <pc:chgData name="Geoffroy Dubreuil" userId="36186b9b-dc71-47e0-bff2-bd95e619117d" providerId="ADAL" clId="{2017BFFA-C90A-44C6-A027-C3839A3F99A8}" dt="2023-04-04T12:18:56.590" v="28" actId="1076"/>
        <pc:sldMasterMkLst>
          <pc:docMk/>
          <pc:sldMasterMk cId="2577699735" sldId="2147483684"/>
        </pc:sldMasterMkLst>
        <pc:picChg chg="add mod">
          <ac:chgData name="Geoffroy Dubreuil" userId="36186b9b-dc71-47e0-bff2-bd95e619117d" providerId="ADAL" clId="{2017BFFA-C90A-44C6-A027-C3839A3F99A8}" dt="2023-04-04T12:18:56.590" v="28" actId="1076"/>
          <ac:picMkLst>
            <pc:docMk/>
            <pc:sldMasterMk cId="2577699735" sldId="2147483684"/>
            <ac:picMk id="4" creationId="{AE91A067-7F78-5011-BFB8-04519287C91D}"/>
          </ac:picMkLst>
        </pc:picChg>
        <pc:picChg chg="del">
          <ac:chgData name="Geoffroy Dubreuil" userId="36186b9b-dc71-47e0-bff2-bd95e619117d" providerId="ADAL" clId="{2017BFFA-C90A-44C6-A027-C3839A3F99A8}" dt="2023-04-04T12:18:28.630" v="20" actId="478"/>
          <ac:picMkLst>
            <pc:docMk/>
            <pc:sldMasterMk cId="2577699735" sldId="2147483684"/>
            <ac:picMk id="5" creationId="{2DB18859-82CE-30E2-F82E-EF926C002FBA}"/>
          </ac:picMkLst>
        </pc:picChg>
        <pc:picChg chg="add mod">
          <ac:chgData name="Geoffroy Dubreuil" userId="36186b9b-dc71-47e0-bff2-bd95e619117d" providerId="ADAL" clId="{2017BFFA-C90A-44C6-A027-C3839A3F99A8}" dt="2023-04-04T12:18:56.590" v="28" actId="1076"/>
          <ac:picMkLst>
            <pc:docMk/>
            <pc:sldMasterMk cId="2577699735" sldId="2147483684"/>
            <ac:picMk id="8" creationId="{59BD5C5E-FB1B-A32E-1927-AB6A3C9A6664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1.png"/><Relationship Id="rId17" Type="http://schemas.openxmlformats.org/officeDocument/2006/relationships/image" Target="../media/image7.sv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4.sv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B6AA1A-3151-3AC2-83FB-1C6A4D626C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38E8CAF-D224-9556-511F-8D65E9383F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91" y="137310"/>
            <a:ext cx="4166241" cy="1426795"/>
          </a:xfrm>
          <a:prstGeom prst="rect">
            <a:avLst/>
          </a:prstGeom>
        </p:spPr>
      </p:pic>
      <p:pic>
        <p:nvPicPr>
          <p:cNvPr id="2" name="Graphique 1">
            <a:extLst>
              <a:ext uri="{FF2B5EF4-FFF2-40B4-BE49-F238E27FC236}">
                <a16:creationId xmlns:a16="http://schemas.microsoft.com/office/drawing/2014/main" id="{54B7DEBD-0D2A-4FE7-6AD5-4FAD0376EB0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1859" y="6058197"/>
            <a:ext cx="2677091" cy="72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A8F4F5-7628-E9E8-23A7-09169C6794F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pic>
        <p:nvPicPr>
          <p:cNvPr id="8" name="Image 9">
            <a:extLst>
              <a:ext uri="{FF2B5EF4-FFF2-40B4-BE49-F238E27FC236}">
                <a16:creationId xmlns:a16="http://schemas.microsoft.com/office/drawing/2014/main" id="{A37D890D-4CD4-0C87-4003-F4BF7033F1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03" y="6350334"/>
            <a:ext cx="360064" cy="384475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3A9783D-3390-2C6C-10C7-123B0E0D4E9D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@brucepayette</a:t>
            </a:r>
          </a:p>
        </p:txBody>
      </p:sp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01AB94-EEA2-3211-2551-34A16625A1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9" name="Image 9">
            <a:extLst>
              <a:ext uri="{FF2B5EF4-FFF2-40B4-BE49-F238E27FC236}">
                <a16:creationId xmlns:a16="http://schemas.microsoft.com/office/drawing/2014/main" id="{FECEBED3-47F5-E49B-5E10-BC996DC71C9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03" y="6350334"/>
            <a:ext cx="360064" cy="384475"/>
          </a:xfrm>
          <a:prstGeom prst="rect">
            <a:avLst/>
          </a:prstGeom>
        </p:spPr>
      </p:pic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122872C-58E4-4D8E-43AD-82C6D51A6C2A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@brucepayette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AE91A067-7F78-5011-BFB8-04519287C91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720404" y="1218231"/>
            <a:ext cx="1266792" cy="342034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59BD5C5E-FB1B-A32E-1927-AB6A3C9A6664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22738" y="196674"/>
            <a:ext cx="1062038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34629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ucepay/tinylang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C3F19-9F6F-1450-84BC-A80357F35940}"/>
              </a:ext>
            </a:extLst>
          </p:cNvPr>
          <p:cNvSpPr txBox="1">
            <a:spLocks/>
          </p:cNvSpPr>
          <p:nvPr/>
        </p:nvSpPr>
        <p:spPr>
          <a:xfrm>
            <a:off x="838200" y="2055326"/>
            <a:ext cx="10515600" cy="193694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4629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6000" dirty="0"/>
              <a:t>Managing a Large PowerShell Application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22B504-146E-1966-17CE-BB797BC6083D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1" dirty="0"/>
              <a:t>Bruce Payette</a:t>
            </a:r>
            <a:endParaRPr lang="en-GB" b="1" i="1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169C0FB-08C4-E3EC-573C-91852880EBAA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00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Challange</a:t>
            </a:r>
            <a:r>
              <a:rPr lang="fr-FR" dirty="0"/>
              <a:t> 2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Namespace</a:t>
            </a:r>
            <a:r>
              <a:rPr lang="fr-FR" dirty="0"/>
              <a:t> management</a:t>
            </a:r>
          </a:p>
          <a:p>
            <a:pPr lvl="1"/>
            <a:r>
              <a:rPr lang="fr-FR" dirty="0"/>
              <a:t>An application </a:t>
            </a:r>
            <a:r>
              <a:rPr lang="fr-FR" dirty="0" err="1"/>
              <a:t>contains</a:t>
            </a:r>
            <a:r>
              <a:rPr lang="fr-FR" dirty="0"/>
              <a:t> a lot of  </a:t>
            </a:r>
            <a:r>
              <a:rPr lang="fr-FR" dirty="0" err="1"/>
              <a:t>named</a:t>
            </a:r>
            <a:r>
              <a:rPr lang="fr-FR" dirty="0"/>
              <a:t> </a:t>
            </a:r>
            <a:r>
              <a:rPr lang="fr-FR" dirty="0" err="1"/>
              <a:t>entities</a:t>
            </a:r>
            <a:r>
              <a:rPr lang="fr-FR" dirty="0"/>
              <a:t> (</a:t>
            </a:r>
            <a:r>
              <a:rPr lang="fr-FR" dirty="0" err="1"/>
              <a:t>functions</a:t>
            </a:r>
            <a:r>
              <a:rPr lang="fr-FR" dirty="0"/>
              <a:t>, data structures)</a:t>
            </a:r>
          </a:p>
          <a:p>
            <a:pPr lvl="1"/>
            <a:r>
              <a:rPr lang="fr-FR" dirty="0"/>
              <a:t>The module </a:t>
            </a:r>
            <a:r>
              <a:rPr lang="fr-FR" dirty="0" err="1"/>
              <a:t>mechanism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designed</a:t>
            </a:r>
            <a:r>
              <a:rPr lang="fr-FR" dirty="0"/>
              <a:t> for sharing code; not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appropriate</a:t>
            </a:r>
            <a:r>
              <a:rPr lang="fr-FR" dirty="0"/>
              <a:t> for program-</a:t>
            </a:r>
            <a:r>
              <a:rPr lang="fr-FR" dirty="0" err="1"/>
              <a:t>level</a:t>
            </a:r>
            <a:r>
              <a:rPr lang="fr-FR" dirty="0"/>
              <a:t> abstractions</a:t>
            </a:r>
          </a:p>
          <a:p>
            <a:pPr lvl="1"/>
            <a:r>
              <a:rPr lang="fr-FR" dirty="0"/>
              <a:t>Dynamic modules and </a:t>
            </a:r>
            <a:r>
              <a:rPr lang="fr-FR" dirty="0" err="1"/>
              <a:t>closures</a:t>
            </a:r>
            <a:r>
              <a:rPr lang="fr-FR" dirty="0"/>
              <a:t> are </a:t>
            </a:r>
            <a:r>
              <a:rPr lang="fr-FR" dirty="0" err="1"/>
              <a:t>sufficient</a:t>
            </a:r>
            <a:endParaRPr lang="fr-FR" dirty="0"/>
          </a:p>
          <a:p>
            <a:r>
              <a:rPr lang="fr-FR" dirty="0"/>
              <a:t>Solution</a:t>
            </a:r>
          </a:p>
          <a:p>
            <a:pPr lvl="1"/>
            <a:r>
              <a:rPr lang="fr-FR" dirty="0"/>
              <a:t>PowerShell </a:t>
            </a:r>
            <a:r>
              <a:rPr lang="fr-FR" dirty="0" err="1"/>
              <a:t>introduce</a:t>
            </a:r>
            <a:r>
              <a:rPr lang="fr-FR" dirty="0"/>
              <a:t> user-</a:t>
            </a:r>
            <a:r>
              <a:rPr lang="fr-FR" dirty="0" err="1"/>
              <a:t>defined</a:t>
            </a:r>
            <a:r>
              <a:rPr lang="fr-FR" dirty="0"/>
              <a:t> classes in V5.0. Classes are </a:t>
            </a:r>
            <a:r>
              <a:rPr lang="fr-FR" dirty="0" err="1"/>
              <a:t>well-suited</a:t>
            </a:r>
            <a:r>
              <a:rPr lang="fr-FR" dirty="0"/>
              <a:t> for </a:t>
            </a:r>
            <a:r>
              <a:rPr lang="fr-FR" dirty="0" err="1"/>
              <a:t>namespace</a:t>
            </a:r>
            <a:r>
              <a:rPr lang="fr-FR" dirty="0"/>
              <a:t> management</a:t>
            </a:r>
          </a:p>
        </p:txBody>
      </p:sp>
    </p:spTree>
    <p:extLst>
      <p:ext uri="{BB962C8B-B14F-4D97-AF65-F5344CB8AC3E}">
        <p14:creationId xmlns:p14="http://schemas.microsoft.com/office/powerpoint/2010/main" val="1971721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Challange</a:t>
            </a:r>
            <a:r>
              <a:rPr lang="fr-FR" dirty="0"/>
              <a:t> 3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Cardinality</a:t>
            </a:r>
            <a:r>
              <a:rPr lang="fr-FR" dirty="0"/>
              <a:t> and Type Conversions</a:t>
            </a:r>
          </a:p>
          <a:p>
            <a:pPr lvl="1"/>
            <a:r>
              <a:rPr lang="fr-FR" dirty="0"/>
              <a:t>You </a:t>
            </a:r>
            <a:r>
              <a:rPr lang="fr-FR" dirty="0" err="1"/>
              <a:t>can’t</a:t>
            </a:r>
            <a:r>
              <a:rPr lang="fr-FR" dirty="0"/>
              <a:t> tell if </a:t>
            </a:r>
            <a:r>
              <a:rPr lang="fr-FR" dirty="0" err="1"/>
              <a:t>you’ve</a:t>
            </a:r>
            <a:r>
              <a:rPr lang="fr-FR" dirty="0"/>
              <a:t> passing a singleton or a collection </a:t>
            </a:r>
            <a:r>
              <a:rPr lang="fr-FR" dirty="0" err="1"/>
              <a:t>into</a:t>
            </a:r>
            <a:r>
              <a:rPr lang="fr-FR" dirty="0"/>
              <a:t> a pipeline</a:t>
            </a:r>
          </a:p>
          <a:p>
            <a:pPr lvl="1"/>
            <a:r>
              <a:rPr lang="fr-FR" dirty="0"/>
              <a:t>Output types of </a:t>
            </a:r>
            <a:r>
              <a:rPr lang="fr-FR" dirty="0" err="1"/>
              <a:t>functions</a:t>
            </a:r>
            <a:r>
              <a:rPr lang="fr-FR" dirty="0"/>
              <a:t> are </a:t>
            </a:r>
            <a:r>
              <a:rPr lang="fr-FR" dirty="0" err="1"/>
              <a:t>just</a:t>
            </a:r>
            <a:r>
              <a:rPr lang="fr-FR" dirty="0"/>
              <a:t> documentation</a:t>
            </a:r>
          </a:p>
          <a:p>
            <a:r>
              <a:rPr lang="fr-FR" dirty="0"/>
              <a:t>Mitigation</a:t>
            </a:r>
          </a:p>
          <a:p>
            <a:pPr lvl="1"/>
            <a:r>
              <a:rPr lang="fr-FR" dirty="0"/>
              <a:t>Use </a:t>
            </a:r>
            <a:r>
              <a:rPr lang="fr-FR" i="1" dirty="0"/>
              <a:t>set-</a:t>
            </a:r>
            <a:r>
              <a:rPr lang="fr-FR" i="1" dirty="0" err="1"/>
              <a:t>strictmode</a:t>
            </a:r>
            <a:r>
              <a:rPr lang="fr-FR" i="1" dirty="0"/>
              <a:t> –</a:t>
            </a:r>
            <a:r>
              <a:rPr lang="fr-FR" i="1" dirty="0" err="1"/>
              <a:t>latest</a:t>
            </a:r>
            <a:endParaRPr lang="fr-FR" i="1" dirty="0"/>
          </a:p>
          <a:p>
            <a:pPr lvl="1"/>
            <a:r>
              <a:rPr lang="fr-FR" dirty="0"/>
              <a:t>Methods in classes are </a:t>
            </a:r>
            <a:r>
              <a:rPr lang="fr-FR" dirty="0" err="1"/>
              <a:t>strongly</a:t>
            </a:r>
            <a:r>
              <a:rPr lang="fr-FR" dirty="0"/>
              <a:t> </a:t>
            </a:r>
            <a:r>
              <a:rPr lang="fr-FR" dirty="0" err="1"/>
              <a:t>typed</a:t>
            </a:r>
            <a:r>
              <a:rPr lang="fr-FR" dirty="0"/>
              <a:t> and return types are </a:t>
            </a:r>
            <a:r>
              <a:rPr lang="fr-FR" dirty="0" err="1"/>
              <a:t>enforced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6311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E341-7F6E-945D-664B-0026BF1C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Challange</a:t>
            </a:r>
            <a:r>
              <a:rPr lang="en-US" dirty="0"/>
              <a:t>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03F6A-923C-4BF7-ABF2-0B0896986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PowerShell function invocation is *slow*</a:t>
            </a:r>
          </a:p>
          <a:p>
            <a:pPr lvl="1"/>
            <a:r>
              <a:rPr lang="en-US" dirty="0"/>
              <a:t>The same parameter binder logic is used for all functions.</a:t>
            </a:r>
          </a:p>
          <a:p>
            <a:r>
              <a:rPr lang="en-US" dirty="0"/>
              <a:t>Mitigation</a:t>
            </a:r>
          </a:p>
          <a:p>
            <a:pPr lvl="1"/>
            <a:r>
              <a:rPr lang="en-US" dirty="0"/>
              <a:t>Use Static methods</a:t>
            </a:r>
          </a:p>
        </p:txBody>
      </p:sp>
    </p:spTree>
    <p:extLst>
      <p:ext uri="{BB962C8B-B14F-4D97-AF65-F5344CB8AC3E}">
        <p14:creationId xmlns:p14="http://schemas.microsoft.com/office/powerpoint/2010/main" val="1539615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E341-7F6E-945D-664B-0026BF1C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</a:t>
            </a:r>
            <a:r>
              <a:rPr lang="en-US" i="1" dirty="0">
                <a:latin typeface="Cascadia Code" panose="020B0609020000020004" pitchFamily="49" charset="0"/>
                <a:cs typeface="Cascadia Code" panose="020B0609020000020004" pitchFamily="49" charset="0"/>
              </a:rPr>
              <a:t>fib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03F6A-923C-4BF7-ABF2-0B0896986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function 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psfib</a:t>
            </a:r>
            <a:endParaRPr lang="en-US" sz="1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[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CmdletBinding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()]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param ( $num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if ($num -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lt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2)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return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# decrement operator means second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# call is $num-2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(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psfib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($num-1)) + (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psfib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($num-2))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9933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E341-7F6E-945D-664B-0026BF1C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</a:t>
            </a:r>
            <a:r>
              <a:rPr lang="en-US" i="1" dirty="0">
                <a:latin typeface="Cascadia Code" panose="020B0609020000020004" pitchFamily="49" charset="0"/>
                <a:cs typeface="Cascadia Code" panose="020B0609020000020004" pitchFamily="49" charset="0"/>
              </a:rPr>
              <a:t>fib() </a:t>
            </a:r>
            <a:r>
              <a:rPr lang="en-US" dirty="0"/>
              <a:t>static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03F6A-923C-4BF7-ABF2-0B0896986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473" y="161312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class 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fibclass</a:t>
            </a:r>
            <a:endParaRPr lang="en-US" sz="1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static [int] fib($n)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if ($n -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lt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    return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    return [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fibclass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]::fib($n-1)+[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fibclass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]::fib($n-2)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2863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E341-7F6E-945D-664B-0026BF1C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Relative performance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03F6A-923C-4BF7-ABF2-0B0896986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>
                <a:cs typeface="Cascadia Code" panose="020B0609020000020004" pitchFamily="49" charset="0"/>
              </a:rPr>
              <a:t>Running the function: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{main}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PSCore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(1:125) &gt;  time {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psfib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20} | foreach 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totalmilliseconds</a:t>
            </a:r>
            <a:endParaRPr lang="en-US" sz="1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1563.247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>
                <a:cs typeface="Cascadia Code" panose="020B0609020000020004" pitchFamily="49" charset="0"/>
              </a:rPr>
              <a:t>Running the static method implementation: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{main}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PSCore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(1:124) &gt;  time {[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fibclass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]::fib(20)} | foreach 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totalmilliseconds</a:t>
            </a:r>
            <a:endParaRPr lang="en-US" sz="1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455.7558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412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Challange</a:t>
            </a:r>
            <a:r>
              <a:rPr lang="fr-FR" dirty="0"/>
              <a:t> 5: 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Testing</a:t>
            </a:r>
            <a:endParaRPr lang="fr-FR" dirty="0"/>
          </a:p>
          <a:p>
            <a:pPr lvl="1"/>
            <a:r>
              <a:rPr lang="fr-FR" dirty="0" err="1"/>
              <a:t>Could</a:t>
            </a:r>
            <a:r>
              <a:rPr lang="fr-FR" dirty="0"/>
              <a:t> have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i="1" dirty="0"/>
              <a:t>Pester</a:t>
            </a:r>
            <a:r>
              <a:rPr lang="fr-FR" dirty="0"/>
              <a:t> but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simpler</a:t>
            </a:r>
            <a:r>
              <a:rPr lang="fr-FR" dirty="0"/>
              <a:t> to use a </a:t>
            </a:r>
            <a:r>
              <a:rPr lang="fr-FR" dirty="0" err="1"/>
              <a:t>Tiny</a:t>
            </a:r>
            <a:r>
              <a:rPr lang="fr-FR" dirty="0"/>
              <a:t> DSL and </a:t>
            </a:r>
            <a:r>
              <a:rPr lang="fr-FR" dirty="0" err="1"/>
              <a:t>embedded</a:t>
            </a:r>
            <a:r>
              <a:rPr lang="fr-FR" dirty="0"/>
              <a:t> tests in the source file.</a:t>
            </a:r>
          </a:p>
          <a:p>
            <a:pPr lvl="2"/>
            <a:r>
              <a:rPr lang="fr-FR" i="1" dirty="0" err="1"/>
              <a:t>tinytest.tiny</a:t>
            </a:r>
            <a:r>
              <a:rPr lang="fr-FR" i="1" dirty="0"/>
              <a:t> </a:t>
            </a:r>
            <a:r>
              <a:rPr lang="fr-FR" dirty="0" err="1"/>
              <a:t>extracts</a:t>
            </a:r>
            <a:r>
              <a:rPr lang="fr-FR" dirty="0"/>
              <a:t> and runs the tests</a:t>
            </a:r>
          </a:p>
          <a:p>
            <a:r>
              <a:rPr lang="fr-FR" dirty="0"/>
              <a:t>Documentation</a:t>
            </a:r>
          </a:p>
          <a:p>
            <a:pPr lvl="1"/>
            <a:r>
              <a:rPr lang="fr-FR" dirty="0"/>
              <a:t>Documentation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embedded</a:t>
            </a:r>
            <a:r>
              <a:rPr lang="fr-FR" dirty="0"/>
              <a:t> in the tiny.ps1 source file</a:t>
            </a:r>
          </a:p>
          <a:p>
            <a:pPr lvl="2"/>
            <a:r>
              <a:rPr lang="fr-FR" i="1" dirty="0" err="1"/>
              <a:t>tinydoc.tiny</a:t>
            </a:r>
            <a:r>
              <a:rPr lang="fr-FR" i="1" dirty="0"/>
              <a:t> </a:t>
            </a:r>
            <a:r>
              <a:rPr lang="fr-FR" dirty="0" err="1"/>
              <a:t>extracts</a:t>
            </a:r>
            <a:r>
              <a:rPr lang="fr-FR" dirty="0"/>
              <a:t> and </a:t>
            </a:r>
            <a:r>
              <a:rPr lang="fr-FR" dirty="0" err="1"/>
              <a:t>builds</a:t>
            </a:r>
            <a:r>
              <a:rPr lang="fr-FR" dirty="0"/>
              <a:t> the « </a:t>
            </a:r>
            <a:r>
              <a:rPr lang="fr-FR" dirty="0" err="1"/>
              <a:t>Tiny</a:t>
            </a:r>
            <a:r>
              <a:rPr lang="fr-FR" dirty="0"/>
              <a:t> Documentation.html » file.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3771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r>
              <a:rPr lang="fr-FR" dirty="0"/>
              <a:t>: 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reasonable</a:t>
            </a:r>
            <a:r>
              <a:rPr lang="fr-FR" dirty="0"/>
              <a:t> to </a:t>
            </a:r>
            <a:r>
              <a:rPr lang="fr-FR" dirty="0" err="1"/>
              <a:t>write</a:t>
            </a:r>
            <a:r>
              <a:rPr lang="fr-FR" dirty="0"/>
              <a:t> a large application in PowerShell</a:t>
            </a:r>
          </a:p>
          <a:p>
            <a:r>
              <a:rPr lang="fr-FR" dirty="0"/>
              <a:t>Most of the </a:t>
            </a:r>
            <a:r>
              <a:rPr lang="fr-FR" dirty="0" err="1"/>
              <a:t>challanges</a:t>
            </a:r>
            <a:r>
              <a:rPr lang="fr-FR" dirty="0"/>
              <a:t> </a:t>
            </a:r>
            <a:r>
              <a:rPr lang="fr-FR" dirty="0" err="1"/>
              <a:t>involved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mitigated</a:t>
            </a:r>
            <a:r>
              <a:rPr lang="fr-FR" dirty="0"/>
              <a:t> to a </a:t>
            </a:r>
            <a:r>
              <a:rPr lang="fr-FR" dirty="0" err="1"/>
              <a:t>significant</a:t>
            </a:r>
            <a:r>
              <a:rPr lang="fr-FR" dirty="0"/>
              <a:t> </a:t>
            </a:r>
            <a:r>
              <a:rPr lang="fr-FR" dirty="0" err="1"/>
              <a:t>degree</a:t>
            </a:r>
            <a:endParaRPr lang="fr-FR" dirty="0"/>
          </a:p>
          <a:p>
            <a:r>
              <a:rPr lang="fr-FR" dirty="0"/>
              <a:t>Packaging </a:t>
            </a:r>
            <a:r>
              <a:rPr lang="fr-FR" dirty="0" err="1"/>
              <a:t>however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problem</a:t>
            </a:r>
            <a:endParaRPr lang="fr-FR" dirty="0"/>
          </a:p>
          <a:p>
            <a:pPr lvl="1"/>
            <a:r>
              <a:rPr lang="fr-FR" dirty="0"/>
              <a:t>At one point,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investigating</a:t>
            </a:r>
            <a:r>
              <a:rPr lang="fr-FR" dirty="0"/>
              <a:t> ‘PowerShell in </a:t>
            </a:r>
            <a:r>
              <a:rPr lang="fr-FR" dirty="0" err="1"/>
              <a:t>Appliction</a:t>
            </a:r>
            <a:r>
              <a:rPr lang="fr-FR" dirty="0"/>
              <a:t> Mode’ (PAM) </a:t>
            </a:r>
            <a:r>
              <a:rPr lang="fr-FR" dirty="0" err="1"/>
              <a:t>however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went</a:t>
            </a:r>
            <a:r>
              <a:rPr lang="fr-FR" dirty="0"/>
              <a:t> </a:t>
            </a:r>
            <a:r>
              <a:rPr lang="fr-FR" dirty="0" err="1"/>
              <a:t>anywhere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405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code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available</a:t>
            </a:r>
            <a:r>
              <a:rPr lang="fr-FR" dirty="0"/>
              <a:t> at: 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https://github.com/brucepay/tinylang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Thanks</a:t>
            </a:r>
            <a:r>
              <a:rPr lang="fr-FR" dirty="0"/>
              <a:t> for </a:t>
            </a:r>
            <a:r>
              <a:rPr lang="fr-FR" dirty="0" err="1"/>
              <a:t>coming</a:t>
            </a:r>
            <a:r>
              <a:rPr lang="fr-FR" dirty="0"/>
              <a:t> to </a:t>
            </a:r>
            <a:r>
              <a:rPr lang="fr-FR" dirty="0" err="1"/>
              <a:t>my</a:t>
            </a:r>
            <a:r>
              <a:rPr lang="fr-FR" dirty="0"/>
              <a:t> talk!</a:t>
            </a:r>
          </a:p>
        </p:txBody>
      </p:sp>
    </p:spTree>
    <p:extLst>
      <p:ext uri="{BB962C8B-B14F-4D97-AF65-F5344CB8AC3E}">
        <p14:creationId xmlns:p14="http://schemas.microsoft.com/office/powerpoint/2010/main" val="2060368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63F7B61-5334-421F-9456-A905D333F4B3}"/>
              </a:ext>
            </a:extLst>
          </p:cNvPr>
          <p:cNvSpPr txBox="1">
            <a:spLocks/>
          </p:cNvSpPr>
          <p:nvPr/>
        </p:nvSpPr>
        <p:spPr>
          <a:xfrm>
            <a:off x="831850" y="529389"/>
            <a:ext cx="10515600" cy="1004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Q&amp;A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7911686-C4FE-022C-2490-99F4F5BFDF39}"/>
              </a:ext>
            </a:extLst>
          </p:cNvPr>
          <p:cNvSpPr txBox="1">
            <a:spLocks/>
          </p:cNvSpPr>
          <p:nvPr/>
        </p:nvSpPr>
        <p:spPr>
          <a:xfrm>
            <a:off x="831850" y="1653758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15 minutes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697E65-3DA9-6EF3-472C-734FB98C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7" y="1770873"/>
            <a:ext cx="6729046" cy="3591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484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7A35D7-62AC-A5BD-BAE5-53FF22CC3544}"/>
              </a:ext>
            </a:extLst>
          </p:cNvPr>
          <p:cNvSpPr/>
          <p:nvPr/>
        </p:nvSpPr>
        <p:spPr>
          <a:xfrm>
            <a:off x="1341074" y="1647686"/>
            <a:ext cx="9500839" cy="4111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60D1E15-F44A-41EC-E51F-A26657A126D9}"/>
              </a:ext>
            </a:extLst>
          </p:cNvPr>
          <p:cNvSpPr txBox="1"/>
          <p:nvPr/>
        </p:nvSpPr>
        <p:spPr>
          <a:xfrm>
            <a:off x="1052186" y="939800"/>
            <a:ext cx="9889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err="1">
                <a:solidFill>
                  <a:srgbClr val="346296"/>
                </a:solidFill>
              </a:rPr>
              <a:t>Many</a:t>
            </a:r>
            <a:r>
              <a:rPr lang="fr-FR" sz="4000" b="1" dirty="0">
                <a:solidFill>
                  <a:srgbClr val="346296"/>
                </a:solidFill>
              </a:rPr>
              <a:t> </a:t>
            </a:r>
            <a:r>
              <a:rPr lang="fr-FR" sz="4000" b="1" dirty="0" err="1">
                <a:solidFill>
                  <a:srgbClr val="346296"/>
                </a:solidFill>
              </a:rPr>
              <a:t>thanks</a:t>
            </a:r>
            <a:r>
              <a:rPr lang="fr-FR" sz="4000" b="1" dirty="0">
                <a:solidFill>
                  <a:srgbClr val="346296"/>
                </a:solidFill>
              </a:rPr>
              <a:t> to </a:t>
            </a:r>
            <a:r>
              <a:rPr lang="fr-FR" sz="4000" b="1" dirty="0" err="1">
                <a:solidFill>
                  <a:srgbClr val="346296"/>
                </a:solidFill>
              </a:rPr>
              <a:t>our</a:t>
            </a:r>
            <a:r>
              <a:rPr lang="fr-FR" sz="4000" b="1" dirty="0">
                <a:solidFill>
                  <a:srgbClr val="346296"/>
                </a:solidFill>
              </a:rPr>
              <a:t> sponsors: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A2E68E28-B5BE-2B96-2C24-1AF3A5412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9616" y="2343050"/>
            <a:ext cx="8812767" cy="260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DD075C4-D810-4874-0C14-C43B37D93F2D}"/>
              </a:ext>
            </a:extLst>
          </p:cNvPr>
          <p:cNvSpPr txBox="1">
            <a:spLocks/>
          </p:cNvSpPr>
          <p:nvPr/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346296"/>
                </a:solidFill>
                <a:latin typeface="+mn-lt"/>
                <a:ea typeface="+mn-ea"/>
                <a:cs typeface="+mn-cs"/>
              </a:rPr>
              <a:t>Bruce Payette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12970-1382-905E-DF3A-5D367E6E7736}"/>
              </a:ext>
            </a:extLst>
          </p:cNvPr>
          <p:cNvSpPr txBox="1">
            <a:spLocks/>
          </p:cNvSpPr>
          <p:nvPr/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Formerly:</a:t>
            </a:r>
          </a:p>
          <a:p>
            <a:pPr lvl="1"/>
            <a:r>
              <a:rPr lang="en-US" dirty="0"/>
              <a:t>Principal Software Engineer at Microsoft</a:t>
            </a:r>
          </a:p>
          <a:p>
            <a:pPr lvl="2"/>
            <a:r>
              <a:rPr lang="en-US" dirty="0"/>
              <a:t>One of the architects of PowerShell</a:t>
            </a:r>
          </a:p>
          <a:p>
            <a:pPr lvl="2"/>
            <a:r>
              <a:rPr lang="en-US" dirty="0"/>
              <a:t>Language designer</a:t>
            </a:r>
          </a:p>
          <a:p>
            <a:pPr lvl="1"/>
            <a:r>
              <a:rPr lang="en-US" dirty="0"/>
              <a:t>Principal Software at AWS</a:t>
            </a:r>
          </a:p>
          <a:p>
            <a:pPr lvl="2"/>
            <a:r>
              <a:rPr lang="en-US" dirty="0"/>
              <a:t>Also worked on PowerShell</a:t>
            </a:r>
          </a:p>
          <a:p>
            <a:r>
              <a:rPr lang="en-US" dirty="0"/>
              <a:t>This work is a personal project	</a:t>
            </a:r>
          </a:p>
        </p:txBody>
      </p:sp>
      <p:pic>
        <p:nvPicPr>
          <p:cNvPr id="3" name="Picture 2" descr="A person in a black shirt&#10;&#10;Description automatically generated with low confidence">
            <a:extLst>
              <a:ext uri="{FF2B5EF4-FFF2-40B4-BE49-F238E27FC236}">
                <a16:creationId xmlns:a16="http://schemas.microsoft.com/office/drawing/2014/main" id="{6334AE0E-1796-8288-08F4-EF6E4BEA2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2" y="138697"/>
            <a:ext cx="3428331" cy="342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9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managing</a:t>
            </a:r>
            <a:r>
              <a:rPr lang="fr-FR" dirty="0"/>
              <a:t> a large application </a:t>
            </a:r>
            <a:r>
              <a:rPr lang="fr-FR" dirty="0" err="1"/>
              <a:t>mean</a:t>
            </a:r>
            <a:r>
              <a:rPr lang="fr-FR" dirty="0"/>
              <a:t>?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Application: </a:t>
            </a:r>
          </a:p>
          <a:p>
            <a:pPr lvl="1"/>
            <a:r>
              <a:rPr lang="fr-FR" dirty="0"/>
              <a:t>an end-user </a:t>
            </a:r>
            <a:r>
              <a:rPr lang="fr-FR" dirty="0" err="1"/>
              <a:t>focused</a:t>
            </a:r>
            <a:r>
              <a:rPr lang="fr-FR" dirty="0"/>
              <a:t> </a:t>
            </a:r>
            <a:r>
              <a:rPr lang="fr-FR" dirty="0" err="1"/>
              <a:t>experience</a:t>
            </a:r>
            <a:r>
              <a:rPr lang="fr-FR" dirty="0"/>
              <a:t> (as </a:t>
            </a:r>
            <a:r>
              <a:rPr lang="fr-FR" dirty="0" err="1"/>
              <a:t>opposed</a:t>
            </a:r>
            <a:r>
              <a:rPr lang="fr-FR" dirty="0"/>
              <a:t> to a </a:t>
            </a:r>
            <a:r>
              <a:rPr lang="fr-FR" dirty="0" err="1"/>
              <a:t>library</a:t>
            </a:r>
            <a:r>
              <a:rPr lang="fr-FR" dirty="0"/>
              <a:t> of </a:t>
            </a:r>
            <a:r>
              <a:rPr lang="fr-FR" dirty="0" err="1"/>
              <a:t>functions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Examples</a:t>
            </a:r>
            <a:r>
              <a:rPr lang="fr-FR" dirty="0"/>
              <a:t>: </a:t>
            </a:r>
            <a:r>
              <a:rPr lang="fr-FR" dirty="0" err="1"/>
              <a:t>text</a:t>
            </a:r>
            <a:r>
              <a:rPr lang="fr-FR" dirty="0"/>
              <a:t> editor, </a:t>
            </a:r>
            <a:r>
              <a:rPr lang="fr-FR" dirty="0" err="1"/>
              <a:t>database</a:t>
            </a:r>
            <a:r>
              <a:rPr lang="fr-FR" dirty="0"/>
              <a:t>, </a:t>
            </a:r>
            <a:r>
              <a:rPr lang="fr-FR" i="1" dirty="0" err="1"/>
              <a:t>programming</a:t>
            </a:r>
            <a:r>
              <a:rPr lang="fr-FR" i="1" dirty="0"/>
              <a:t> </a:t>
            </a:r>
            <a:r>
              <a:rPr lang="fr-FR" i="1" dirty="0" err="1"/>
              <a:t>language</a:t>
            </a:r>
            <a:endParaRPr lang="fr-FR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Large: </a:t>
            </a:r>
          </a:p>
          <a:p>
            <a:pPr lvl="1"/>
            <a:r>
              <a:rPr lang="fr-FR" dirty="0" err="1"/>
              <a:t>greater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10,000 </a:t>
            </a:r>
            <a:r>
              <a:rPr lang="fr-FR" dirty="0" err="1"/>
              <a:t>lines</a:t>
            </a:r>
            <a:r>
              <a:rPr lang="fr-FR" dirty="0"/>
              <a:t> of code</a:t>
            </a:r>
          </a:p>
          <a:p>
            <a:r>
              <a:rPr lang="fr-FR" dirty="0" err="1"/>
              <a:t>Maintain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Work </a:t>
            </a:r>
            <a:r>
              <a:rPr lang="fr-FR" dirty="0" err="1"/>
              <a:t>with</a:t>
            </a:r>
            <a:r>
              <a:rPr lang="fr-FR" dirty="0"/>
              <a:t> and update the code over a </a:t>
            </a:r>
            <a:r>
              <a:rPr lang="fr-FR" dirty="0" err="1"/>
              <a:t>period</a:t>
            </a:r>
            <a:r>
              <a:rPr lang="fr-FR" dirty="0"/>
              <a:t> of </a:t>
            </a:r>
            <a:r>
              <a:rPr lang="fr-FR" dirty="0" err="1"/>
              <a:t>years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136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Tiny</a:t>
            </a:r>
            <a:r>
              <a:rPr lang="fr-FR" dirty="0"/>
              <a:t> Project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Wanted</a:t>
            </a:r>
            <a:r>
              <a:rPr lang="fr-FR" dirty="0"/>
              <a:t> to </a:t>
            </a:r>
            <a:r>
              <a:rPr lang="fr-FR" dirty="0" err="1"/>
              <a:t>choose</a:t>
            </a:r>
            <a:r>
              <a:rPr lang="fr-FR" dirty="0"/>
              <a:t> </a:t>
            </a:r>
            <a:r>
              <a:rPr lang="fr-FR" dirty="0" err="1"/>
              <a:t>something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traditionally</a:t>
            </a:r>
            <a:r>
              <a:rPr lang="fr-FR" dirty="0"/>
              <a:t> </a:t>
            </a:r>
            <a:r>
              <a:rPr lang="fr-FR" dirty="0" err="1"/>
              <a:t>considered</a:t>
            </a:r>
            <a:r>
              <a:rPr lang="fr-FR" dirty="0"/>
              <a:t> a « program » as </a:t>
            </a:r>
            <a:r>
              <a:rPr lang="fr-FR" dirty="0" err="1"/>
              <a:t>opposed</a:t>
            </a:r>
            <a:r>
              <a:rPr lang="fr-FR" dirty="0"/>
              <a:t> to a script</a:t>
            </a:r>
          </a:p>
          <a:p>
            <a:pPr lvl="1"/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choice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to </a:t>
            </a:r>
            <a:r>
              <a:rPr lang="fr-FR" dirty="0" err="1"/>
              <a:t>implement</a:t>
            </a:r>
            <a:r>
              <a:rPr lang="fr-FR" dirty="0"/>
              <a:t> a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interpreter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PowerShell</a:t>
            </a:r>
          </a:p>
          <a:p>
            <a:r>
              <a:rPr lang="fr-FR" dirty="0" err="1"/>
              <a:t>Introducing</a:t>
            </a:r>
            <a:r>
              <a:rPr lang="fr-FR" dirty="0"/>
              <a:t> the </a:t>
            </a:r>
            <a:r>
              <a:rPr lang="fr-FR" dirty="0" err="1"/>
              <a:t>Tiny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lvl="1"/>
            <a:r>
              <a:rPr lang="fr-FR" dirty="0" err="1"/>
              <a:t>Currently</a:t>
            </a:r>
            <a:r>
              <a:rPr lang="fr-FR" dirty="0"/>
              <a:t> 11925 </a:t>
            </a:r>
            <a:r>
              <a:rPr lang="fr-FR" dirty="0" err="1"/>
              <a:t>lines</a:t>
            </a:r>
            <a:r>
              <a:rPr lang="fr-FR" dirty="0"/>
              <a:t> of PowerShell code and documentation (</a:t>
            </a:r>
            <a:r>
              <a:rPr lang="fr-FR" dirty="0" err="1"/>
              <a:t>too</a:t>
            </a:r>
            <a:r>
              <a:rPr lang="fr-FR" dirty="0"/>
              <a:t> big for </a:t>
            </a:r>
            <a:r>
              <a:rPr lang="fr-FR" dirty="0" err="1"/>
              <a:t>VSCode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13394 </a:t>
            </a:r>
            <a:r>
              <a:rPr lang="fr-FR" dirty="0" err="1"/>
              <a:t>lines</a:t>
            </a:r>
            <a:r>
              <a:rPr lang="fr-FR" dirty="0"/>
              <a:t> of </a:t>
            </a:r>
            <a:r>
              <a:rPr lang="fr-FR" dirty="0" err="1"/>
              <a:t>Tiny</a:t>
            </a:r>
            <a:r>
              <a:rPr lang="fr-FR" dirty="0"/>
              <a:t> code</a:t>
            </a:r>
          </a:p>
          <a:p>
            <a:pPr lvl="1"/>
            <a:r>
              <a:rPr lang="fr-FR" dirty="0" err="1"/>
              <a:t>Built</a:t>
            </a:r>
            <a:r>
              <a:rPr lang="fr-FR" dirty="0"/>
              <a:t> and </a:t>
            </a:r>
            <a:r>
              <a:rPr lang="fr-FR" dirty="0" err="1"/>
              <a:t>maintained</a:t>
            </a:r>
            <a:r>
              <a:rPr lang="fr-FR" dirty="0"/>
              <a:t> over the last 3 </a:t>
            </a:r>
            <a:r>
              <a:rPr lang="fr-FR" dirty="0" err="1"/>
              <a:t>years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206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Tiny</a:t>
            </a:r>
            <a:r>
              <a:rPr lang="fr-FR" dirty="0"/>
              <a:t> </a:t>
            </a:r>
            <a:r>
              <a:rPr lang="fr-FR" dirty="0" err="1"/>
              <a:t>Examples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413" y="149368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2 + 2 ; 3*(4+5)                 # basic math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works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as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expected</a:t>
            </a:r>
            <a:endParaRPr lang="fr-FR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ls("*.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tiny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" )                   #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calling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a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function</a:t>
            </a:r>
            <a:endParaRPr lang="fr-FR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ls("*.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tiny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" ) {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recurse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: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}   # call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with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parameters</a:t>
            </a:r>
            <a:endParaRPr lang="fr-FR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ls("*.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tiny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" ).Count             #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properties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and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methods</a:t>
            </a:r>
            <a:endParaRPr lang="fr-FR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ls("*.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tiny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" ) *.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Length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 #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dereference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a collection</a:t>
            </a:r>
          </a:p>
          <a:p>
            <a:pPr marL="0" indent="0">
              <a:buNone/>
            </a:pP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ls("*.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tiny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" ) |&gt;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map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{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readfile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it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) |&gt; count} |&gt;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sum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; # use pipelines</a:t>
            </a:r>
          </a:p>
          <a:p>
            <a:pPr marL="0" indent="0">
              <a:buNone/>
            </a:pP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fn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foo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x y -&gt;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x+y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;              #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define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a 1-expression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function</a:t>
            </a:r>
            <a:endParaRPr lang="fr-FR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fn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foo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x y {                    #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define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a multi-line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function</a:t>
            </a:r>
            <a:endParaRPr lang="fr-FR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("Hello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there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!")</a:t>
            </a:r>
          </a:p>
          <a:p>
            <a:pPr marL="0" indent="0">
              <a:buNone/>
            </a:pP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I’m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a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Tiny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function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!")</a:t>
            </a:r>
          </a:p>
          <a:p>
            <a:pPr marL="0" indent="0">
              <a:buNone/>
            </a:pP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endParaRPr lang="fr-FR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foo</a:t>
            </a:r>
            <a:r>
              <a:rPr lang="fr-F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(2, 3)                       # call the user </a:t>
            </a:r>
            <a:r>
              <a:rPr lang="fr-F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function</a:t>
            </a:r>
            <a:endParaRPr lang="fr-FR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78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Tiny</a:t>
            </a:r>
            <a:r>
              <a:rPr lang="fr-FR" dirty="0"/>
              <a:t> Tools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Unit tests &amp; tests directory</a:t>
            </a:r>
          </a:p>
          <a:p>
            <a:pPr lvl="1"/>
            <a:r>
              <a:rPr lang="fr-FR" dirty="0"/>
              <a:t>Embedded unit tests in the </a:t>
            </a:r>
            <a:r>
              <a:rPr lang="fr-FR" dirty="0" err="1"/>
              <a:t>tiny</a:t>
            </a:r>
            <a:r>
              <a:rPr lang="fr-FR" dirty="0"/>
              <a:t> source file</a:t>
            </a:r>
          </a:p>
          <a:p>
            <a:pPr lvl="1"/>
            <a:r>
              <a:rPr lang="fr-FR" dirty="0"/>
              <a:t>Directory </a:t>
            </a:r>
            <a:r>
              <a:rPr lang="fr-FR" dirty="0" err="1"/>
              <a:t>containing</a:t>
            </a:r>
            <a:r>
              <a:rPr lang="fr-FR" dirty="0"/>
              <a:t> more </a:t>
            </a:r>
            <a:r>
              <a:rPr lang="fr-FR" dirty="0" err="1"/>
              <a:t>complex</a:t>
            </a:r>
            <a:r>
              <a:rPr lang="fr-FR" dirty="0"/>
              <a:t> tests</a:t>
            </a:r>
          </a:p>
          <a:p>
            <a:r>
              <a:rPr lang="fr-FR" dirty="0"/>
              <a:t>Documentation</a:t>
            </a:r>
          </a:p>
          <a:p>
            <a:pPr lvl="1"/>
            <a:r>
              <a:rPr lang="fr-FR" dirty="0" err="1"/>
              <a:t>Tinydoc</a:t>
            </a:r>
            <a:r>
              <a:rPr lang="fr-FR" dirty="0"/>
              <a:t> </a:t>
            </a:r>
            <a:r>
              <a:rPr lang="fr-FR" dirty="0" err="1"/>
              <a:t>tool</a:t>
            </a:r>
            <a:r>
              <a:rPr lang="fr-FR" dirty="0"/>
              <a:t> and HTML file.</a:t>
            </a:r>
          </a:p>
          <a:p>
            <a:r>
              <a:rPr lang="fr-FR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802887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/>
          <a:lstStyle/>
          <a:p>
            <a:r>
              <a:rPr lang="en-GB"/>
              <a:t>Demos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CAFC7-78CB-98F9-FEF3-D3E8C9FF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53758"/>
            <a:ext cx="10515600" cy="1500187"/>
          </a:xfrm>
        </p:spPr>
        <p:txBody>
          <a:bodyPr/>
          <a:lstStyle/>
          <a:p>
            <a:r>
              <a:rPr lang="en-GB"/>
              <a:t>We love Demos!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76AC288-703A-8014-23CA-E040CDD7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191" y="615392"/>
            <a:ext cx="6127897" cy="5060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259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Challange</a:t>
            </a:r>
            <a:r>
              <a:rPr lang="fr-FR" dirty="0"/>
              <a:t> 1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Source code </a:t>
            </a:r>
            <a:r>
              <a:rPr lang="fr-FR" dirty="0" err="1"/>
              <a:t>organization</a:t>
            </a:r>
            <a:endParaRPr lang="fr-FR" dirty="0"/>
          </a:p>
          <a:p>
            <a:pPr lvl="1"/>
            <a:r>
              <a:rPr lang="fr-FR" dirty="0"/>
              <a:t>A large </a:t>
            </a:r>
            <a:r>
              <a:rPr lang="fr-FR" dirty="0" err="1"/>
              <a:t>amount</a:t>
            </a:r>
            <a:r>
              <a:rPr lang="fr-FR" dirty="0"/>
              <a:t> of code </a:t>
            </a:r>
            <a:r>
              <a:rPr lang="fr-FR" dirty="0" err="1"/>
              <a:t>requires</a:t>
            </a:r>
            <a:r>
              <a:rPr lang="fr-FR" dirty="0"/>
              <a:t> </a:t>
            </a:r>
            <a:r>
              <a:rPr lang="fr-FR" dirty="0" err="1"/>
              <a:t>organization</a:t>
            </a:r>
            <a:endParaRPr lang="fr-FR" dirty="0"/>
          </a:p>
          <a:p>
            <a:pPr lvl="1"/>
            <a:r>
              <a:rPr lang="fr-FR" dirty="0"/>
              <a:t>PowerShell </a:t>
            </a:r>
            <a:r>
              <a:rPr lang="fr-FR" dirty="0" err="1"/>
              <a:t>provides</a:t>
            </a:r>
            <a:r>
              <a:rPr lang="fr-FR" dirty="0"/>
              <a:t> modules but the module </a:t>
            </a:r>
            <a:r>
              <a:rPr lang="fr-FR" dirty="0" err="1"/>
              <a:t>mechanism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designed</a:t>
            </a:r>
            <a:r>
              <a:rPr lang="fr-FR" dirty="0"/>
              <a:t> for sharing </a:t>
            </a:r>
            <a:r>
              <a:rPr lang="fr-FR" dirty="0" err="1"/>
              <a:t>libraries</a:t>
            </a:r>
            <a:r>
              <a:rPr lang="fr-FR" dirty="0"/>
              <a:t>; not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appropriate</a:t>
            </a:r>
            <a:r>
              <a:rPr lang="fr-FR" dirty="0"/>
              <a:t> for program-</a:t>
            </a:r>
            <a:r>
              <a:rPr lang="fr-FR" dirty="0" err="1"/>
              <a:t>level</a:t>
            </a:r>
            <a:r>
              <a:rPr lang="fr-FR" dirty="0"/>
              <a:t> abstractions</a:t>
            </a:r>
          </a:p>
          <a:p>
            <a:r>
              <a:rPr lang="fr-FR" dirty="0"/>
              <a:t>Mitigations</a:t>
            </a:r>
          </a:p>
          <a:p>
            <a:pPr lvl="1"/>
            <a:r>
              <a:rPr lang="fr-FR" dirty="0"/>
              <a:t>Dot-</a:t>
            </a:r>
            <a:r>
              <a:rPr lang="fr-FR" dirty="0" err="1"/>
              <a:t>sourcing</a:t>
            </a:r>
            <a:r>
              <a:rPr lang="fr-FR" dirty="0"/>
              <a:t>?</a:t>
            </a:r>
          </a:p>
          <a:p>
            <a:pPr lvl="1"/>
            <a:r>
              <a:rPr lang="fr-FR" dirty="0" err="1"/>
              <a:t>Concatenate</a:t>
            </a:r>
            <a:r>
              <a:rPr lang="fr-FR" dirty="0"/>
              <a:t> component files </a:t>
            </a:r>
            <a:r>
              <a:rPr lang="fr-FR" dirty="0" err="1"/>
              <a:t>into</a:t>
            </a:r>
            <a:r>
              <a:rPr lang="fr-FR" dirty="0"/>
              <a:t> 1 large file?</a:t>
            </a:r>
          </a:p>
          <a:p>
            <a:pPr lvl="1"/>
            <a:r>
              <a:rPr lang="fr-FR" dirty="0"/>
              <a:t>Just deal </a:t>
            </a:r>
            <a:r>
              <a:rPr lang="fr-FR" dirty="0" err="1"/>
              <a:t>with</a:t>
            </a:r>
            <a:r>
              <a:rPr lang="fr-FR" dirty="0"/>
              <a:t> a single large file (</a:t>
            </a:r>
            <a:r>
              <a:rPr lang="fr-FR" dirty="0" err="1"/>
              <a:t>sigh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895640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77a6bfb6-2998-4a23-879f-63f0920c2601" xsi:nil="true"/>
    <TaxCatchAll xmlns="4563f563-c449-4e77-a40e-5b9e0aaf3585" xsi:nil="true"/>
    <lcf76f155ced4ddcb4097134ff3c332f xmlns="77a6bfb6-2998-4a23-879f-63f0920c260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266CC47A120344A094BC86D4ACDFC1" ma:contentTypeVersion="11" ma:contentTypeDescription="Create a new document." ma:contentTypeScope="" ma:versionID="cec493aae4b0275fd2d698437149b085">
  <xsd:schema xmlns:xsd="http://www.w3.org/2001/XMLSchema" xmlns:xs="http://www.w3.org/2001/XMLSchema" xmlns:p="http://schemas.microsoft.com/office/2006/metadata/properties" xmlns:ns2="77a6bfb6-2998-4a23-879f-63f0920c2601" xmlns:ns3="4563f563-c449-4e77-a40e-5b9e0aaf3585" targetNamespace="http://schemas.microsoft.com/office/2006/metadata/properties" ma:root="true" ma:fieldsID="e85aa437b142273721448b3bdb8073a7" ns2:_="" ns3:_="">
    <xsd:import namespace="77a6bfb6-2998-4a23-879f-63f0920c2601"/>
    <xsd:import namespace="4563f563-c449-4e77-a40e-5b9e0aaf35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a6bfb6-2998-4a23-879f-63f0920c26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d613703-4b30-4a23-b3bf-9e58a81c4a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63f563-c449-4e77-a40e-5b9e0aaf358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94474b4-446b-4b14-baf8-c716583258e9}" ma:internalName="TaxCatchAll" ma:showField="CatchAllData" ma:web="4563f563-c449-4e77-a40e-5b9e0aaf35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E60845-C3D9-4D03-A1AD-12FE491785E0}">
  <ds:schemaRefs>
    <ds:schemaRef ds:uri="http://schemas.microsoft.com/office/2006/metadata/properties"/>
    <ds:schemaRef ds:uri="http://schemas.microsoft.com/office/infopath/2007/PartnerControls"/>
    <ds:schemaRef ds:uri="77a6bfb6-2998-4a23-879f-63f0920c2601"/>
    <ds:schemaRef ds:uri="4563f563-c449-4e77-a40e-5b9e0aaf3585"/>
  </ds:schemaRefs>
</ds:datastoreItem>
</file>

<file path=customXml/itemProps2.xml><?xml version="1.0" encoding="utf-8"?>
<ds:datastoreItem xmlns:ds="http://schemas.openxmlformats.org/officeDocument/2006/customXml" ds:itemID="{F79F2385-5F5D-40A9-91E4-EC41CD2202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8DB50A-8077-450D-89F9-269DB09E6F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a6bfb6-2998-4a23-879f-63f0920c2601"/>
    <ds:schemaRef ds:uri="4563f563-c449-4e77-a40e-5b9e0aaf35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6041</TotalTime>
  <Words>804</Words>
  <Application>Microsoft Office PowerPoint</Application>
  <PresentationFormat>Widescreen</PresentationFormat>
  <Paragraphs>133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Cascadia Code</vt:lpstr>
      <vt:lpstr>Wingdings</vt:lpstr>
      <vt:lpstr>Title</vt:lpstr>
      <vt:lpstr>Speaker's slide</vt:lpstr>
      <vt:lpstr>Content</vt:lpstr>
      <vt:lpstr>PowerPoint Presentation</vt:lpstr>
      <vt:lpstr>PowerPoint Presentation</vt:lpstr>
      <vt:lpstr>PowerPoint Presentation</vt:lpstr>
      <vt:lpstr>What does managing a large application mean?</vt:lpstr>
      <vt:lpstr>A Tiny Project</vt:lpstr>
      <vt:lpstr>Some Tiny Examples</vt:lpstr>
      <vt:lpstr>Tiny Tools</vt:lpstr>
      <vt:lpstr>Demos</vt:lpstr>
      <vt:lpstr>Challange 1</vt:lpstr>
      <vt:lpstr>Challange 2</vt:lpstr>
      <vt:lpstr>Challange 3</vt:lpstr>
      <vt:lpstr>Challange 4</vt:lpstr>
      <vt:lpstr>Example: fib function</vt:lpstr>
      <vt:lpstr>Example: fib() static method</vt:lpstr>
      <vt:lpstr>Relative performance</vt:lpstr>
      <vt:lpstr>Challange 5: </vt:lpstr>
      <vt:lpstr>Summary: </vt:lpstr>
      <vt:lpstr>The code is available at: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Geoffroy Dubreuil</dc:creator>
  <cp:lastModifiedBy>Bruce Payette</cp:lastModifiedBy>
  <cp:revision>62</cp:revision>
  <dcterms:created xsi:type="dcterms:W3CDTF">2022-05-02T14:38:43Z</dcterms:created>
  <dcterms:modified xsi:type="dcterms:W3CDTF">2023-06-14T20:53:55Z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0x010100BB266CC47A120344A094BC86D4ACDFC1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</Properties>
</file>