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27"/>
  </p:notesMasterIdLst>
  <p:handoutMasterIdLst>
    <p:handoutMasterId r:id="rId28"/>
  </p:handoutMasterIdLst>
  <p:sldIdLst>
    <p:sldId id="259" r:id="rId7"/>
    <p:sldId id="261" r:id="rId8"/>
    <p:sldId id="282" r:id="rId9"/>
    <p:sldId id="260" r:id="rId10"/>
    <p:sldId id="268" r:id="rId11"/>
    <p:sldId id="280" r:id="rId12"/>
    <p:sldId id="264" r:id="rId13"/>
    <p:sldId id="281" r:id="rId14"/>
    <p:sldId id="275" r:id="rId15"/>
    <p:sldId id="269" r:id="rId16"/>
    <p:sldId id="283" r:id="rId17"/>
    <p:sldId id="270" r:id="rId18"/>
    <p:sldId id="271" r:id="rId19"/>
    <p:sldId id="273" r:id="rId20"/>
    <p:sldId id="272" r:id="rId21"/>
    <p:sldId id="274" r:id="rId22"/>
    <p:sldId id="277" r:id="rId23"/>
    <p:sldId id="278" r:id="rId24"/>
    <p:sldId id="279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cepay/tinylan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Managing a Large PowerShell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2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Namespace</a:t>
            </a:r>
            <a:r>
              <a:rPr lang="fr-FR" dirty="0"/>
              <a:t> management</a:t>
            </a:r>
          </a:p>
          <a:p>
            <a:pPr lvl="1"/>
            <a:r>
              <a:rPr lang="fr-FR" dirty="0"/>
              <a:t>An application </a:t>
            </a:r>
            <a:r>
              <a:rPr lang="fr-FR" dirty="0" err="1"/>
              <a:t>contains</a:t>
            </a:r>
            <a:r>
              <a:rPr lang="fr-FR" dirty="0"/>
              <a:t> a lot of 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 (</a:t>
            </a:r>
            <a:r>
              <a:rPr lang="fr-FR" dirty="0" err="1"/>
              <a:t>functions</a:t>
            </a:r>
            <a:r>
              <a:rPr lang="fr-FR" dirty="0"/>
              <a:t>, data structures)</a:t>
            </a:r>
          </a:p>
          <a:p>
            <a:pPr lvl="1"/>
            <a:r>
              <a:rPr lang="fr-FR" dirty="0"/>
              <a:t>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code;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pPr lvl="1"/>
            <a:r>
              <a:rPr lang="fr-FR" dirty="0"/>
              <a:t>Dynamic modules and </a:t>
            </a:r>
            <a:r>
              <a:rPr lang="fr-FR" dirty="0" err="1"/>
              <a:t>closures</a:t>
            </a:r>
            <a:r>
              <a:rPr lang="fr-FR" dirty="0"/>
              <a:t> are not </a:t>
            </a:r>
            <a:r>
              <a:rPr lang="fr-FR" dirty="0" err="1"/>
              <a:t>sufficient</a:t>
            </a:r>
            <a:endParaRPr lang="fr-FR" dirty="0"/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PowerShell </a:t>
            </a:r>
            <a:r>
              <a:rPr lang="fr-FR" dirty="0" err="1"/>
              <a:t>introduce</a:t>
            </a:r>
            <a:r>
              <a:rPr lang="fr-FR" dirty="0"/>
              <a:t> user-</a:t>
            </a:r>
            <a:r>
              <a:rPr lang="fr-FR" dirty="0" err="1"/>
              <a:t>defined</a:t>
            </a:r>
            <a:r>
              <a:rPr lang="fr-FR" dirty="0"/>
              <a:t> classes in V5.0. Classes are </a:t>
            </a:r>
            <a:r>
              <a:rPr lang="fr-FR" dirty="0" err="1"/>
              <a:t>well-suited</a:t>
            </a:r>
            <a:r>
              <a:rPr lang="fr-FR" dirty="0"/>
              <a:t> for </a:t>
            </a:r>
            <a:r>
              <a:rPr lang="fr-FR" dirty="0" err="1"/>
              <a:t>namespace</a:t>
            </a:r>
            <a:r>
              <a:rPr lang="fr-FR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97172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Looking</a:t>
            </a:r>
            <a:r>
              <a:rPr lang="fr-FR" dirty="0"/>
              <a:t> at the code…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Enums</a:t>
            </a:r>
            <a:r>
              <a:rPr lang="fr-FR" dirty="0"/>
              <a:t>…</a:t>
            </a:r>
          </a:p>
          <a:p>
            <a:pPr lvl="1"/>
            <a:r>
              <a:rPr lang="fr-FR" dirty="0" err="1"/>
              <a:t>Isolated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for constants</a:t>
            </a:r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functions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Op classes …</a:t>
            </a:r>
          </a:p>
          <a:p>
            <a:pPr lvl="1"/>
            <a:r>
              <a:rPr lang="fr-FR" dirty="0" err="1"/>
              <a:t>Subclassing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Class </a:t>
            </a:r>
            <a:r>
              <a:rPr lang="fr-FR" dirty="0" err="1"/>
              <a:t>AddOp</a:t>
            </a:r>
            <a:endParaRPr lang="fr-FR" dirty="0"/>
          </a:p>
          <a:p>
            <a:r>
              <a:rPr lang="fr-FR" dirty="0"/>
              <a:t>Embedded tests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4972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Cardinality</a:t>
            </a:r>
            <a:r>
              <a:rPr lang="fr-FR" dirty="0"/>
              <a:t> and Type Conversions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can’t</a:t>
            </a:r>
            <a:r>
              <a:rPr lang="fr-FR" dirty="0"/>
              <a:t> tell if </a:t>
            </a:r>
            <a:r>
              <a:rPr lang="fr-FR" dirty="0" err="1"/>
              <a:t>you’ve</a:t>
            </a:r>
            <a:r>
              <a:rPr lang="fr-FR" dirty="0"/>
              <a:t> passing a singleton or a collection </a:t>
            </a:r>
            <a:r>
              <a:rPr lang="fr-FR" dirty="0" err="1"/>
              <a:t>into</a:t>
            </a:r>
            <a:r>
              <a:rPr lang="fr-FR" dirty="0"/>
              <a:t> a pipeline</a:t>
            </a:r>
          </a:p>
          <a:p>
            <a:pPr lvl="1"/>
            <a:r>
              <a:rPr lang="fr-FR" dirty="0"/>
              <a:t>Output types of </a:t>
            </a:r>
            <a:r>
              <a:rPr lang="fr-FR" dirty="0" err="1"/>
              <a:t>functions</a:t>
            </a:r>
            <a:r>
              <a:rPr lang="fr-FR" dirty="0"/>
              <a:t> are </a:t>
            </a:r>
            <a:r>
              <a:rPr lang="fr-FR" dirty="0" err="1"/>
              <a:t>just</a:t>
            </a:r>
            <a:r>
              <a:rPr lang="fr-FR" dirty="0"/>
              <a:t> documentation</a:t>
            </a:r>
          </a:p>
          <a:p>
            <a:r>
              <a:rPr lang="fr-FR" dirty="0"/>
              <a:t>Mitigation</a:t>
            </a:r>
          </a:p>
          <a:p>
            <a:pPr lvl="1"/>
            <a:r>
              <a:rPr lang="fr-FR" dirty="0"/>
              <a:t>Use </a:t>
            </a:r>
            <a:r>
              <a:rPr lang="fr-FR" i="1" dirty="0"/>
              <a:t>set-</a:t>
            </a:r>
            <a:r>
              <a:rPr lang="fr-FR" i="1" dirty="0" err="1"/>
              <a:t>strictmode</a:t>
            </a:r>
            <a:r>
              <a:rPr lang="fr-FR" i="1" dirty="0"/>
              <a:t> –</a:t>
            </a:r>
            <a:r>
              <a:rPr lang="fr-FR" i="1" dirty="0" err="1"/>
              <a:t>latest</a:t>
            </a:r>
            <a:endParaRPr lang="fr-FR" i="1" dirty="0"/>
          </a:p>
          <a:p>
            <a:pPr lvl="1"/>
            <a:r>
              <a:rPr lang="fr-FR" dirty="0"/>
              <a:t>Methods in classes are </a:t>
            </a: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and return types are </a:t>
            </a:r>
            <a:r>
              <a:rPr lang="fr-FR" dirty="0" err="1"/>
              <a:t>enforced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31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Challange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PowerShell function invocation is *slow*</a:t>
            </a:r>
          </a:p>
          <a:p>
            <a:pPr lvl="1"/>
            <a:r>
              <a:rPr lang="en-US" dirty="0"/>
              <a:t>The same parameter binder logic is used for all functions.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53961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CmdletBinding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param ( $num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if ($num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decrement operator means second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call is $num-2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($num-1)) +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93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fib() </a:t>
            </a:r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312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static [int] fib($n)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if ($n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]::fib($n-1)+[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86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performance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function: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(1:125) &gt;  time {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20}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1563.247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static method implementation: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(1:124) &gt;  time {[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]::fib(20)}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455.7558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1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5: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endParaRPr lang="fr-FR" dirty="0"/>
          </a:p>
          <a:p>
            <a:pPr lvl="1"/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i="1" dirty="0"/>
              <a:t>Pester</a:t>
            </a:r>
            <a:r>
              <a:rPr lang="fr-FR" dirty="0"/>
              <a:t>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simpler</a:t>
            </a:r>
            <a:r>
              <a:rPr lang="fr-FR" dirty="0"/>
              <a:t> to use a </a:t>
            </a:r>
            <a:r>
              <a:rPr lang="fr-FR" dirty="0" err="1"/>
              <a:t>Tiny</a:t>
            </a:r>
            <a:r>
              <a:rPr lang="fr-FR" dirty="0"/>
              <a:t> DSL and </a:t>
            </a:r>
            <a:r>
              <a:rPr lang="fr-FR" dirty="0" err="1"/>
              <a:t>embedded</a:t>
            </a:r>
            <a:r>
              <a:rPr lang="fr-FR" dirty="0"/>
              <a:t> tests in the source file.</a:t>
            </a:r>
          </a:p>
          <a:p>
            <a:pPr lvl="2"/>
            <a:r>
              <a:rPr lang="fr-FR" i="1" dirty="0" err="1"/>
              <a:t>tinytest.tiny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runs the tests</a:t>
            </a:r>
          </a:p>
          <a:p>
            <a:r>
              <a:rPr lang="fr-FR" dirty="0"/>
              <a:t>Documentation</a:t>
            </a:r>
          </a:p>
          <a:p>
            <a:pPr lvl="1"/>
            <a:r>
              <a:rPr lang="fr-FR" dirty="0"/>
              <a:t>Documentation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the tiny.ps1 source file</a:t>
            </a:r>
          </a:p>
          <a:p>
            <a:pPr lvl="2"/>
            <a:r>
              <a:rPr lang="fr-FR" i="1" dirty="0" err="1"/>
              <a:t>tinydoc.tiny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</a:t>
            </a:r>
            <a:r>
              <a:rPr lang="fr-FR" dirty="0" err="1"/>
              <a:t>builds</a:t>
            </a:r>
            <a:r>
              <a:rPr lang="fr-FR" dirty="0"/>
              <a:t> the « </a:t>
            </a:r>
            <a:r>
              <a:rPr lang="fr-FR" dirty="0" err="1"/>
              <a:t>Tiny</a:t>
            </a:r>
            <a:r>
              <a:rPr lang="fr-FR" dirty="0"/>
              <a:t> Documentation.html » file.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77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Within</a:t>
            </a:r>
            <a:r>
              <a:rPr lang="fr-FR" dirty="0"/>
              <a:t> performance </a:t>
            </a:r>
            <a:r>
              <a:rPr lang="fr-FR" dirty="0" err="1"/>
              <a:t>constraints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reasonable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a large application in PowerShell</a:t>
            </a:r>
          </a:p>
          <a:p>
            <a:r>
              <a:rPr lang="fr-FR" dirty="0"/>
              <a:t>Most of the </a:t>
            </a:r>
            <a:r>
              <a:rPr lang="fr-FR" dirty="0" err="1"/>
              <a:t>challanges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mitigated</a:t>
            </a:r>
            <a:r>
              <a:rPr lang="fr-FR" dirty="0"/>
              <a:t> to a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degree</a:t>
            </a:r>
            <a:endParaRPr lang="fr-FR" dirty="0"/>
          </a:p>
          <a:p>
            <a:r>
              <a:rPr lang="fr-FR" dirty="0"/>
              <a:t>Packaging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problem</a:t>
            </a:r>
            <a:endParaRPr lang="fr-FR" dirty="0"/>
          </a:p>
          <a:p>
            <a:pPr lvl="1"/>
            <a:r>
              <a:rPr lang="fr-FR" dirty="0"/>
              <a:t>At one point,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investigating</a:t>
            </a:r>
            <a:r>
              <a:rPr lang="fr-FR" dirty="0"/>
              <a:t> ‘PowerShell in Application Mode’ (PAM)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anywhere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0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at: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https://github.com/brucepay/tinylang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coming</a:t>
            </a:r>
            <a:r>
              <a:rPr lang="fr-FR" dirty="0"/>
              <a:t> to </a:t>
            </a:r>
            <a:r>
              <a:rPr lang="fr-FR" dirty="0" err="1"/>
              <a:t>my</a:t>
            </a:r>
            <a:r>
              <a:rPr lang="fr-FR" dirty="0"/>
              <a:t> talk!</a:t>
            </a:r>
          </a:p>
        </p:txBody>
      </p:sp>
    </p:spTree>
    <p:extLst>
      <p:ext uri="{BB962C8B-B14F-4D97-AF65-F5344CB8AC3E}">
        <p14:creationId xmlns:p14="http://schemas.microsoft.com/office/powerpoint/2010/main" val="206036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614204" y="1743177"/>
            <a:ext cx="5983843" cy="4493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pPr lvl="1"/>
            <a:r>
              <a:rPr lang="en-US" dirty="0"/>
              <a:t>Wrote a book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is all personal</a:t>
            </a:r>
          </a:p>
          <a:p>
            <a:pPr lvl="1"/>
            <a:r>
              <a:rPr lang="en-US" dirty="0"/>
              <a:t>Because “dog-</a:t>
            </a:r>
            <a:r>
              <a:rPr lang="en-US" dirty="0" err="1"/>
              <a:t>fooding</a:t>
            </a:r>
            <a:r>
              <a:rPr lang="en-US" dirty="0"/>
              <a:t>” experiences is good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281248"/>
            <a:ext cx="3217326" cy="3217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C5F661-5093-F6A8-5AAC-A97D5E0E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07" y="3902851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« </a:t>
            </a:r>
            <a:r>
              <a:rPr lang="fr-FR" i="1" dirty="0" err="1"/>
              <a:t>Managing</a:t>
            </a:r>
            <a:r>
              <a:rPr lang="fr-FR" i="1" dirty="0"/>
              <a:t> a Large Application </a:t>
            </a:r>
            <a:r>
              <a:rPr lang="fr-FR" dirty="0"/>
              <a:t>» </a:t>
            </a:r>
            <a:r>
              <a:rPr lang="fr-FR" dirty="0" err="1"/>
              <a:t>mean</a:t>
            </a:r>
            <a:r>
              <a:rPr lang="fr-FR" dirty="0"/>
              <a:t>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48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Application: </a:t>
            </a:r>
          </a:p>
          <a:p>
            <a:pPr lvl="1"/>
            <a:r>
              <a:rPr lang="fr-FR" dirty="0"/>
              <a:t>Non-trivial </a:t>
            </a:r>
            <a:r>
              <a:rPr lang="fr-FR" i="1" dirty="0"/>
              <a:t>end-user </a:t>
            </a:r>
            <a:r>
              <a:rPr lang="fr-FR" i="1" dirty="0" err="1"/>
              <a:t>focused</a:t>
            </a:r>
            <a:r>
              <a:rPr lang="fr-FR" i="1" dirty="0"/>
              <a:t> </a:t>
            </a:r>
            <a:r>
              <a:rPr lang="fr-FR" dirty="0" err="1"/>
              <a:t>experience</a:t>
            </a:r>
            <a:r>
              <a:rPr lang="fr-FR" dirty="0"/>
              <a:t> (as </a:t>
            </a:r>
            <a:r>
              <a:rPr lang="fr-FR" dirty="0" err="1"/>
              <a:t>opposed</a:t>
            </a:r>
            <a:r>
              <a:rPr lang="fr-FR" dirty="0"/>
              <a:t> to a </a:t>
            </a:r>
            <a:r>
              <a:rPr lang="fr-FR" dirty="0" err="1"/>
              <a:t>library</a:t>
            </a:r>
            <a:r>
              <a:rPr lang="fr-FR" dirty="0"/>
              <a:t> of </a:t>
            </a:r>
            <a:r>
              <a:rPr lang="fr-FR" dirty="0" err="1"/>
              <a:t>functions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The user </a:t>
            </a:r>
            <a:r>
              <a:rPr lang="fr-FR" dirty="0" err="1"/>
              <a:t>does</a:t>
            </a:r>
            <a:r>
              <a:rPr lang="fr-FR" dirty="0"/>
              <a:t> not know or care about how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Examples</a:t>
            </a:r>
            <a:r>
              <a:rPr lang="fr-FR" dirty="0"/>
              <a:t>: </a:t>
            </a:r>
            <a:r>
              <a:rPr lang="fr-FR" dirty="0" err="1"/>
              <a:t>text</a:t>
            </a:r>
            <a:r>
              <a:rPr lang="fr-FR" dirty="0"/>
              <a:t> editor,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i="1" dirty="0" err="1"/>
              <a:t>programming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Large: </a:t>
            </a:r>
          </a:p>
          <a:p>
            <a:pPr lvl="1"/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10,000 </a:t>
            </a:r>
            <a:r>
              <a:rPr lang="fr-FR" dirty="0" err="1"/>
              <a:t>lines</a:t>
            </a:r>
            <a:r>
              <a:rPr lang="fr-FR" dirty="0"/>
              <a:t> of code</a:t>
            </a:r>
          </a:p>
          <a:p>
            <a:r>
              <a:rPr lang="fr-FR" dirty="0" err="1"/>
              <a:t>Maintain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Work </a:t>
            </a:r>
            <a:r>
              <a:rPr lang="fr-FR" dirty="0" err="1"/>
              <a:t>with</a:t>
            </a:r>
            <a:r>
              <a:rPr lang="fr-FR" dirty="0"/>
              <a:t> and update the code over a </a:t>
            </a:r>
            <a:r>
              <a:rPr lang="fr-FR" dirty="0" err="1"/>
              <a:t>period</a:t>
            </a:r>
            <a:r>
              <a:rPr lang="fr-FR" dirty="0"/>
              <a:t> of, at least,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Tiny</a:t>
            </a:r>
            <a:r>
              <a:rPr lang="fr-FR" dirty="0"/>
              <a:t> Project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traditionally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 « program » as </a:t>
            </a:r>
            <a:r>
              <a:rPr lang="fr-FR" dirty="0" err="1"/>
              <a:t>opposed</a:t>
            </a:r>
            <a:r>
              <a:rPr lang="fr-FR" dirty="0"/>
              <a:t> to a script</a:t>
            </a:r>
          </a:p>
          <a:p>
            <a:pPr lvl="1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interpreter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PowerShell</a:t>
            </a:r>
          </a:p>
          <a:p>
            <a:r>
              <a:rPr lang="fr-FR" dirty="0" err="1"/>
              <a:t>Introducing</a:t>
            </a:r>
            <a:r>
              <a:rPr lang="fr-FR" dirty="0"/>
              <a:t> the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 err="1"/>
              <a:t>Currently</a:t>
            </a:r>
            <a:r>
              <a:rPr lang="fr-FR" dirty="0"/>
              <a:t> 11925 </a:t>
            </a:r>
            <a:r>
              <a:rPr lang="fr-FR" dirty="0" err="1"/>
              <a:t>lines</a:t>
            </a:r>
            <a:r>
              <a:rPr lang="fr-FR" dirty="0"/>
              <a:t> of PowerShell code and documentation (</a:t>
            </a:r>
            <a:r>
              <a:rPr lang="fr-FR" dirty="0" err="1"/>
              <a:t>too</a:t>
            </a:r>
            <a:r>
              <a:rPr lang="fr-FR" dirty="0"/>
              <a:t> big for </a:t>
            </a:r>
            <a:r>
              <a:rPr lang="fr-FR" dirty="0" err="1"/>
              <a:t>VSCode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13394 </a:t>
            </a:r>
            <a:r>
              <a:rPr lang="fr-FR" dirty="0" err="1"/>
              <a:t>lines</a:t>
            </a:r>
            <a:r>
              <a:rPr lang="fr-FR" dirty="0"/>
              <a:t> of </a:t>
            </a:r>
            <a:r>
              <a:rPr lang="fr-FR" dirty="0" err="1"/>
              <a:t>Tiny</a:t>
            </a:r>
            <a:r>
              <a:rPr lang="fr-FR" dirty="0"/>
              <a:t> code</a:t>
            </a:r>
          </a:p>
          <a:p>
            <a:pPr lvl="1"/>
            <a:r>
              <a:rPr lang="fr-FR" dirty="0" err="1"/>
              <a:t>Built</a:t>
            </a:r>
            <a:r>
              <a:rPr lang="fr-FR" dirty="0"/>
              <a:t> and </a:t>
            </a:r>
            <a:r>
              <a:rPr lang="fr-FR" dirty="0" err="1"/>
              <a:t>maintained</a:t>
            </a:r>
            <a:r>
              <a:rPr lang="fr-FR" dirty="0"/>
              <a:t> over the last 3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6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3" y="14936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2 + 2 ; 3*(4+5)                 # basic math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as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calling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recurse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   # call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named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parameters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).Count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properties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methods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*. Name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access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members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in a collection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readfile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it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 |&gt; count}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# use pipelines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-&gt;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x+y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1-expression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{ 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multi-line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I’m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!");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(2, 3)                       # call the user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[1,2,3,4,5,6] / 2               # partition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list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</a:t>
            </a:r>
            <a:r>
              <a:rPr lang="fr-FR" dirty="0"/>
              <a:t> Tools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Unit tests &amp; tests directory</a:t>
            </a:r>
          </a:p>
          <a:p>
            <a:pPr lvl="1"/>
            <a:r>
              <a:rPr lang="fr-FR" dirty="0"/>
              <a:t>Embedded unit tests in the </a:t>
            </a:r>
            <a:r>
              <a:rPr lang="fr-FR" dirty="0" err="1"/>
              <a:t>tiny</a:t>
            </a:r>
            <a:r>
              <a:rPr lang="fr-FR" dirty="0"/>
              <a:t> source file</a:t>
            </a:r>
          </a:p>
          <a:p>
            <a:pPr lvl="1"/>
            <a:r>
              <a:rPr lang="fr-FR" dirty="0"/>
              <a:t>Directory </a:t>
            </a:r>
            <a:r>
              <a:rPr lang="fr-FR" dirty="0" err="1"/>
              <a:t>containing</a:t>
            </a:r>
            <a:r>
              <a:rPr lang="fr-FR" dirty="0"/>
              <a:t> more </a:t>
            </a:r>
            <a:r>
              <a:rPr lang="fr-FR" dirty="0" err="1"/>
              <a:t>complex</a:t>
            </a:r>
            <a:r>
              <a:rPr lang="fr-FR" dirty="0"/>
              <a:t> tests</a:t>
            </a:r>
          </a:p>
          <a:p>
            <a:r>
              <a:rPr lang="fr-FR" dirty="0"/>
              <a:t>Documentation</a:t>
            </a:r>
          </a:p>
          <a:p>
            <a:pPr lvl="1"/>
            <a:r>
              <a:rPr lang="fr-FR" dirty="0" err="1"/>
              <a:t>Tinydoc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and HTML file.</a:t>
            </a:r>
          </a:p>
          <a:p>
            <a:r>
              <a:rPr lang="fr-FR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0288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1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Source code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A large </a:t>
            </a:r>
            <a:r>
              <a:rPr lang="fr-FR" dirty="0" err="1"/>
              <a:t>amount</a:t>
            </a:r>
            <a:r>
              <a:rPr lang="fr-FR" dirty="0"/>
              <a:t> of code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PowerShell </a:t>
            </a:r>
            <a:r>
              <a:rPr lang="fr-FR" dirty="0" err="1"/>
              <a:t>provides</a:t>
            </a:r>
            <a:r>
              <a:rPr lang="fr-FR" dirty="0"/>
              <a:t> modules but 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</a:t>
            </a:r>
            <a:r>
              <a:rPr lang="fr-FR" dirty="0" err="1"/>
              <a:t>libraries</a:t>
            </a:r>
            <a:r>
              <a:rPr lang="fr-FR" dirty="0"/>
              <a:t>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r>
              <a:rPr lang="fr-FR" dirty="0"/>
              <a:t>Mitigations</a:t>
            </a:r>
          </a:p>
          <a:p>
            <a:pPr lvl="1"/>
            <a:r>
              <a:rPr lang="fr-FR" dirty="0"/>
              <a:t>Dot-</a:t>
            </a:r>
            <a:r>
              <a:rPr lang="fr-FR" dirty="0" err="1"/>
              <a:t>sourcing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Concatenate</a:t>
            </a:r>
            <a:r>
              <a:rPr lang="fr-FR" dirty="0"/>
              <a:t> component files </a:t>
            </a:r>
            <a:r>
              <a:rPr lang="fr-FR" dirty="0" err="1"/>
              <a:t>into</a:t>
            </a:r>
            <a:r>
              <a:rPr lang="fr-FR" dirty="0"/>
              <a:t> 1 large file?</a:t>
            </a:r>
          </a:p>
          <a:p>
            <a:pPr lvl="1"/>
            <a:r>
              <a:rPr lang="fr-FR" dirty="0"/>
              <a:t>Just deal </a:t>
            </a:r>
            <a:r>
              <a:rPr lang="fr-FR" dirty="0" err="1"/>
              <a:t>with</a:t>
            </a:r>
            <a:r>
              <a:rPr lang="fr-FR" dirty="0"/>
              <a:t> a single large file (</a:t>
            </a:r>
            <a:r>
              <a:rPr lang="fr-FR" dirty="0" err="1"/>
              <a:t>sigh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9564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11120</TotalTime>
  <Words>878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does « Managing a Large Application » mean?</vt:lpstr>
      <vt:lpstr>A Tiny Project</vt:lpstr>
      <vt:lpstr>Some Tiny Examples</vt:lpstr>
      <vt:lpstr>Demos</vt:lpstr>
      <vt:lpstr>Tiny Tools</vt:lpstr>
      <vt:lpstr>Challange 1</vt:lpstr>
      <vt:lpstr>Challange 2</vt:lpstr>
      <vt:lpstr>Looking at the code…</vt:lpstr>
      <vt:lpstr>Challange 3</vt:lpstr>
      <vt:lpstr>Challange 4</vt:lpstr>
      <vt:lpstr>Example: fib function</vt:lpstr>
      <vt:lpstr>Example: fib() static method</vt:lpstr>
      <vt:lpstr>Relative performance</vt:lpstr>
      <vt:lpstr>Challange 5: </vt:lpstr>
      <vt:lpstr>Summary: </vt:lpstr>
      <vt:lpstr>The code is available at: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91</cp:revision>
  <dcterms:created xsi:type="dcterms:W3CDTF">2022-05-02T14:38:43Z</dcterms:created>
  <dcterms:modified xsi:type="dcterms:W3CDTF">2023-06-21T11:57:00Z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