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25"/>
  </p:notesMasterIdLst>
  <p:handoutMasterIdLst>
    <p:handoutMasterId r:id="rId26"/>
  </p:handoutMasterIdLst>
  <p:sldIdLst>
    <p:sldId id="259" r:id="rId7"/>
    <p:sldId id="261" r:id="rId8"/>
    <p:sldId id="267" r:id="rId9"/>
    <p:sldId id="260" r:id="rId10"/>
    <p:sldId id="268" r:id="rId11"/>
    <p:sldId id="280" r:id="rId12"/>
    <p:sldId id="264" r:id="rId13"/>
    <p:sldId id="275" r:id="rId14"/>
    <p:sldId id="269" r:id="rId15"/>
    <p:sldId id="270" r:id="rId16"/>
    <p:sldId id="271" r:id="rId17"/>
    <p:sldId id="273" r:id="rId18"/>
    <p:sldId id="272" r:id="rId19"/>
    <p:sldId id="274" r:id="rId20"/>
    <p:sldId id="277" r:id="rId21"/>
    <p:sldId id="278" r:id="rId22"/>
    <p:sldId id="279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uest User" userId="S::urn:spo:anon#16964fb6184b7f0cbc872cf1648d52dc8dba784ec2cac1bfe9cec2e7c73ee886::" providerId="AD" clId="Web-{12F668FE-2028-48EF-9025-663889A82983}"/>
    <pc:docChg chg="modSld">
      <pc:chgData name="Guest User" userId="S::urn:spo:anon#16964fb6184b7f0cbc872cf1648d52dc8dba784ec2cac1bfe9cec2e7c73ee886::" providerId="AD" clId="Web-{12F668FE-2028-48EF-9025-663889A82983}" dt="2023-05-15T15:14:33.034" v="1" actId="20577"/>
      <pc:docMkLst>
        <pc:docMk/>
      </pc:docMkLst>
      <pc:sldChg chg="modSp">
        <pc:chgData name="Guest User" userId="S::urn:spo:anon#16964fb6184b7f0cbc872cf1648d52dc8dba784ec2cac1bfe9cec2e7c73ee886::" providerId="AD" clId="Web-{12F668FE-2028-48EF-9025-663889A82983}" dt="2023-05-15T15:14:33.034" v="1" actId="20577"/>
        <pc:sldMkLst>
          <pc:docMk/>
          <pc:sldMk cId="2970004164" sldId="259"/>
        </pc:sldMkLst>
        <pc:spChg chg="mod">
          <ac:chgData name="Guest User" userId="S::urn:spo:anon#16964fb6184b7f0cbc872cf1648d52dc8dba784ec2cac1bfe9cec2e7c73ee886::" providerId="AD" clId="Web-{12F668FE-2028-48EF-9025-663889A82983}" dt="2023-05-15T15:14:33.034" v="1" actId="20577"/>
          <ac:spMkLst>
            <pc:docMk/>
            <pc:sldMk cId="2970004164" sldId="259"/>
            <ac:spMk id="3" creationId="{FB22B504-146E-1966-17CE-BB797BC6083D}"/>
          </ac:spMkLst>
        </pc:sp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89D18EBA-A0ED-95DF-1FC2-28C99B008DA1}"/>
    <pc:docChg chg="modSld">
      <pc:chgData name="Geoffroy Dubreuil" userId="S::geoffroydubreuil@synedgy.com::36186b9b-dc71-47e0-bff2-bd95e619117d" providerId="AD" clId="Web-{89D18EBA-A0ED-95DF-1FC2-28C99B008DA1}" dt="2023-05-15T15:29:09.070" v="21" actId="20577"/>
      <pc:docMkLst>
        <pc:docMk/>
      </pc:docMkLst>
      <pc:sldChg chg="modSp">
        <pc:chgData name="Geoffroy Dubreuil" userId="S::geoffroydubreuil@synedgy.com::36186b9b-dc71-47e0-bff2-bd95e619117d" providerId="AD" clId="Web-{89D18EBA-A0ED-95DF-1FC2-28C99B008DA1}" dt="2023-05-15T15:29:09.070" v="21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89D18EBA-A0ED-95DF-1FC2-28C99B008DA1}" dt="2023-05-15T15:29:09.070" v="21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2017BFFA-C90A-44C6-A027-C3839A3F99A8}"/>
    <pc:docChg chg="custSel modSld modMainMaster">
      <pc:chgData name="Geoffroy Dubreuil" userId="36186b9b-dc71-47e0-bff2-bd95e619117d" providerId="ADAL" clId="{2017BFFA-C90A-44C6-A027-C3839A3F99A8}" dt="2023-05-03T13:04:54.776" v="42"/>
      <pc:docMkLst>
        <pc:docMk/>
      </pc:docMkLst>
      <pc:sldChg chg="addSp delSp modSp mod">
        <pc:chgData name="Geoffroy Dubreuil" userId="36186b9b-dc71-47e0-bff2-bd95e619117d" providerId="ADAL" clId="{2017BFFA-C90A-44C6-A027-C3839A3F99A8}" dt="2023-04-04T12:17:01.234" v="2" actId="21"/>
        <pc:sldMkLst>
          <pc:docMk/>
          <pc:sldMk cId="2970004164" sldId="259"/>
        </pc:sldMkLst>
        <pc:picChg chg="add del mod">
          <ac:chgData name="Geoffroy Dubreuil" userId="36186b9b-dc71-47e0-bff2-bd95e619117d" providerId="ADAL" clId="{2017BFFA-C90A-44C6-A027-C3839A3F99A8}" dt="2023-04-04T12:17:01.234" v="2" actId="21"/>
          <ac:picMkLst>
            <pc:docMk/>
            <pc:sldMk cId="2970004164" sldId="259"/>
            <ac:picMk id="5" creationId="{8A2D2956-0636-E59B-1931-21B2D21CD8FE}"/>
          </ac:picMkLst>
        </pc:picChg>
      </pc:sldChg>
      <pc:sldChg chg="addSp delSp modSp mod">
        <pc:chgData name="Geoffroy Dubreuil" userId="36186b9b-dc71-47e0-bff2-bd95e619117d" providerId="ADAL" clId="{2017BFFA-C90A-44C6-A027-C3839A3F99A8}" dt="2023-05-03T13:04:54.776" v="42"/>
        <pc:sldMkLst>
          <pc:docMk/>
          <pc:sldMk cId="3984835757" sldId="261"/>
        </pc:sldMkLst>
        <pc:spChg chg="add mod">
          <ac:chgData name="Geoffroy Dubreuil" userId="36186b9b-dc71-47e0-bff2-bd95e619117d" providerId="ADAL" clId="{2017BFFA-C90A-44C6-A027-C3839A3F99A8}" dt="2023-04-18T12:31:27.757" v="38"/>
          <ac:spMkLst>
            <pc:docMk/>
            <pc:sldMk cId="3984835757" sldId="261"/>
            <ac:spMk id="2" creationId="{2E7A35D7-62AC-A5BD-BAE5-53FF22CC3544}"/>
          </ac:spMkLst>
        </pc:spChg>
        <pc:spChg chg="add mod">
          <ac:chgData name="Geoffroy Dubreuil" userId="36186b9b-dc71-47e0-bff2-bd95e619117d" providerId="ADAL" clId="{2017BFFA-C90A-44C6-A027-C3839A3F99A8}" dt="2023-04-18T12:31:31.898" v="39"/>
          <ac:spMkLst>
            <pc:docMk/>
            <pc:sldMk cId="3984835757" sldId="261"/>
            <ac:spMk id="3" creationId="{E60D1E15-F44A-41EC-E51F-A26657A126D9}"/>
          </ac:spMkLst>
        </pc:spChg>
        <pc:spChg chg="del mod">
          <ac:chgData name="Geoffroy Dubreuil" userId="36186b9b-dc71-47e0-bff2-bd95e619117d" providerId="ADAL" clId="{2017BFFA-C90A-44C6-A027-C3839A3F99A8}" dt="2023-04-18T12:31:34.817" v="40" actId="478"/>
          <ac:spMkLst>
            <pc:docMk/>
            <pc:sldMk cId="3984835757" sldId="261"/>
            <ac:spMk id="4" creationId="{4A29EDF8-8A5D-99AD-DFF1-C98BB06E6164}"/>
          </ac:spMkLst>
        </pc:spChg>
        <pc:picChg chg="add del mod">
          <ac:chgData name="Geoffroy Dubreuil" userId="36186b9b-dc71-47e0-bff2-bd95e619117d" providerId="ADAL" clId="{2017BFFA-C90A-44C6-A027-C3839A3F99A8}" dt="2023-04-13T07:23:54.591" v="34" actId="478"/>
          <ac:picMkLst>
            <pc:docMk/>
            <pc:sldMk cId="3984835757" sldId="261"/>
            <ac:picMk id="2" creationId="{2EE2666A-95F8-08DE-BF5F-B04C1813311A}"/>
          </ac:picMkLst>
        </pc:picChg>
        <pc:picChg chg="add del mod">
          <ac:chgData name="Geoffroy Dubreuil" userId="36186b9b-dc71-47e0-bff2-bd95e619117d" providerId="ADAL" clId="{2017BFFA-C90A-44C6-A027-C3839A3F99A8}" dt="2023-04-13T07:23:52.736" v="32"/>
          <ac:picMkLst>
            <pc:docMk/>
            <pc:sldMk cId="3984835757" sldId="261"/>
            <ac:picMk id="3" creationId="{0F32092F-4FC2-334C-5C4F-C19CCECEB221}"/>
          </ac:picMkLst>
        </pc:picChg>
        <pc:picChg chg="del">
          <ac:chgData name="Geoffroy Dubreuil" userId="36186b9b-dc71-47e0-bff2-bd95e619117d" providerId="ADAL" clId="{2017BFFA-C90A-44C6-A027-C3839A3F99A8}" dt="2023-04-04T12:20:56.300" v="30" actId="478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36186b9b-dc71-47e0-bff2-bd95e619117d" providerId="ADAL" clId="{2017BFFA-C90A-44C6-A027-C3839A3F99A8}" dt="2023-05-03T13:04:54.776" v="42"/>
          <ac:picMkLst>
            <pc:docMk/>
            <pc:sldMk cId="3984835757" sldId="261"/>
            <ac:picMk id="4" creationId="{A2E68E28-B5BE-2B96-2C24-1AF3A54121FC}"/>
          </ac:picMkLst>
        </pc:picChg>
        <pc:picChg chg="add del mod">
          <ac:chgData name="Geoffroy Dubreuil" userId="36186b9b-dc71-47e0-bff2-bd95e619117d" providerId="ADAL" clId="{2017BFFA-C90A-44C6-A027-C3839A3F99A8}" dt="2023-04-18T12:31:27.384" v="37" actId="478"/>
          <ac:picMkLst>
            <pc:docMk/>
            <pc:sldMk cId="3984835757" sldId="261"/>
            <ac:picMk id="5" creationId="{B15F89A4-CB9F-8CE1-BEF5-3CAA4D765B56}"/>
          </ac:picMkLst>
        </pc:picChg>
        <pc:picChg chg="add del mod">
          <ac:chgData name="Geoffroy Dubreuil" userId="36186b9b-dc71-47e0-bff2-bd95e619117d" providerId="ADAL" clId="{2017BFFA-C90A-44C6-A027-C3839A3F99A8}" dt="2023-05-03T13:04:54.299" v="41" actId="478"/>
          <ac:picMkLst>
            <pc:docMk/>
            <pc:sldMk cId="3984835757" sldId="261"/>
            <ac:picMk id="6" creationId="{4A69A24D-2C20-16E2-8EB5-3E66CBA5B824}"/>
          </ac:picMkLst>
        </pc:picChg>
      </pc:sldChg>
      <pc:sldMasterChg chg="addSp delSp modSp mod">
        <pc:chgData name="Geoffroy Dubreuil" userId="36186b9b-dc71-47e0-bff2-bd95e619117d" providerId="ADAL" clId="{2017BFFA-C90A-44C6-A027-C3839A3F99A8}" dt="2023-04-04T12:17:18.070" v="6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2017BFFA-C90A-44C6-A027-C3839A3F99A8}" dt="2023-04-04T12:17:16.380" v="5" actId="1076"/>
          <ac:picMkLst>
            <pc:docMk/>
            <pc:sldMasterMk cId="1739929472" sldId="2147483648"/>
            <ac:picMk id="2" creationId="{54B7DEBD-0D2A-4FE7-6AD5-4FAD0376EB03}"/>
          </ac:picMkLst>
        </pc:picChg>
        <pc:picChg chg="del">
          <ac:chgData name="Geoffroy Dubreuil" userId="36186b9b-dc71-47e0-bff2-bd95e619117d" providerId="ADAL" clId="{2017BFFA-C90A-44C6-A027-C3839A3F99A8}" dt="2023-04-04T12:17:18.070" v="6" actId="478"/>
          <ac:picMkLst>
            <pc:docMk/>
            <pc:sldMasterMk cId="1739929472" sldId="2147483648"/>
            <ac:picMk id="5" creationId="{8BF0F6A0-B4A8-0FCA-6066-2B5168C6999F}"/>
          </ac:picMkLst>
        </pc:picChg>
      </pc:sldMasterChg>
      <pc:sldMasterChg chg="addSp delSp modSp mod">
        <pc:chgData name="Geoffroy Dubreuil" userId="36186b9b-dc71-47e0-bff2-bd95e619117d" providerId="ADAL" clId="{2017BFFA-C90A-44C6-A027-C3839A3F99A8}" dt="2023-04-04T12:18:56.590" v="28" actId="1076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4" creationId="{AE91A067-7F78-5011-BFB8-04519287C91D}"/>
          </ac:picMkLst>
        </pc:picChg>
        <pc:picChg chg="del">
          <ac:chgData name="Geoffroy Dubreuil" userId="36186b9b-dc71-47e0-bff2-bd95e619117d" providerId="ADAL" clId="{2017BFFA-C90A-44C6-A027-C3839A3F99A8}" dt="2023-04-04T12:18:28.630" v="20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8" creationId="{59BD5C5E-FB1B-A32E-1927-AB6A3C9A666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cepay/tinylang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Managing a Large PowerShell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3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Cardinality</a:t>
            </a:r>
            <a:r>
              <a:rPr lang="fr-FR" dirty="0"/>
              <a:t> and Type Conversions</a:t>
            </a:r>
          </a:p>
          <a:p>
            <a:pPr lvl="1"/>
            <a:r>
              <a:rPr lang="fr-FR" dirty="0"/>
              <a:t>You </a:t>
            </a:r>
            <a:r>
              <a:rPr lang="fr-FR" dirty="0" err="1"/>
              <a:t>can’t</a:t>
            </a:r>
            <a:r>
              <a:rPr lang="fr-FR" dirty="0"/>
              <a:t> tell if </a:t>
            </a:r>
            <a:r>
              <a:rPr lang="fr-FR" dirty="0" err="1"/>
              <a:t>you’ve</a:t>
            </a:r>
            <a:r>
              <a:rPr lang="fr-FR" dirty="0"/>
              <a:t> passing a singleton or a collection </a:t>
            </a:r>
            <a:r>
              <a:rPr lang="fr-FR" dirty="0" err="1"/>
              <a:t>into</a:t>
            </a:r>
            <a:r>
              <a:rPr lang="fr-FR" dirty="0"/>
              <a:t> a pipeline</a:t>
            </a:r>
          </a:p>
          <a:p>
            <a:pPr lvl="1"/>
            <a:r>
              <a:rPr lang="fr-FR" dirty="0"/>
              <a:t>Output types of </a:t>
            </a:r>
            <a:r>
              <a:rPr lang="fr-FR" dirty="0" err="1"/>
              <a:t>functions</a:t>
            </a:r>
            <a:r>
              <a:rPr lang="fr-FR" dirty="0"/>
              <a:t> are </a:t>
            </a:r>
            <a:r>
              <a:rPr lang="fr-FR" dirty="0" err="1"/>
              <a:t>just</a:t>
            </a:r>
            <a:r>
              <a:rPr lang="fr-FR" dirty="0"/>
              <a:t> documentation</a:t>
            </a:r>
          </a:p>
          <a:p>
            <a:r>
              <a:rPr lang="fr-FR" dirty="0"/>
              <a:t>Solution</a:t>
            </a:r>
          </a:p>
          <a:p>
            <a:pPr lvl="1"/>
            <a:r>
              <a:rPr lang="fr-FR" dirty="0"/>
              <a:t>Use </a:t>
            </a:r>
            <a:r>
              <a:rPr lang="fr-FR" i="1" dirty="0"/>
              <a:t>set-</a:t>
            </a:r>
            <a:r>
              <a:rPr lang="fr-FR" i="1" dirty="0" err="1"/>
              <a:t>strictmode</a:t>
            </a:r>
            <a:r>
              <a:rPr lang="fr-FR" i="1" dirty="0"/>
              <a:t> –</a:t>
            </a:r>
            <a:r>
              <a:rPr lang="fr-FR" i="1" dirty="0" err="1"/>
              <a:t>latest</a:t>
            </a:r>
            <a:endParaRPr lang="fr-FR" i="1" dirty="0"/>
          </a:p>
          <a:p>
            <a:pPr lvl="1"/>
            <a:r>
              <a:rPr lang="fr-FR" dirty="0"/>
              <a:t>Methods in classes are </a:t>
            </a:r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and return types are </a:t>
            </a:r>
            <a:r>
              <a:rPr lang="fr-FR" dirty="0" err="1"/>
              <a:t>enforced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31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Challange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PowerShell function invocation is *slow*</a:t>
            </a:r>
          </a:p>
          <a:p>
            <a:pPr lvl="1"/>
            <a:r>
              <a:rPr lang="en-US" dirty="0"/>
              <a:t>The same parameter binder logic is used for all functions.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Use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153961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fib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CmdletBinding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param ( $num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if ($num -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return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decrement operator means second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call is $num-2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($num-1)) + (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($num-2))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93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fib() </a:t>
            </a:r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static [int] fib($n)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if ($n -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return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return 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]::fib($n-1)+[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]::fib($n-2)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86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performance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cs typeface="Cascadia Code" panose="020B0609020000020004" pitchFamily="49" charset="0"/>
              </a:rPr>
              <a:t>Running the function: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{main}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PSCore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(1:125) &gt;  time {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20} | foreach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totalmilliseconds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1563.247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cs typeface="Cascadia Code" panose="020B0609020000020004" pitchFamily="49" charset="0"/>
              </a:rPr>
              <a:t>Running the static method implementation: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{main}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PSCore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(1:124) &gt;  time {[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]::fib(20)} | foreach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totalmilliseconds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455.7558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1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5: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endParaRPr lang="fr-FR" dirty="0"/>
          </a:p>
          <a:p>
            <a:pPr lvl="1"/>
            <a:r>
              <a:rPr lang="fr-FR" dirty="0" err="1"/>
              <a:t>Could</a:t>
            </a:r>
            <a:r>
              <a:rPr lang="fr-FR" dirty="0"/>
              <a:t> have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i="1" dirty="0"/>
              <a:t>Pester</a:t>
            </a:r>
            <a:r>
              <a:rPr lang="fr-FR" dirty="0"/>
              <a:t> 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simpler</a:t>
            </a:r>
            <a:r>
              <a:rPr lang="fr-FR" dirty="0"/>
              <a:t> to use a </a:t>
            </a:r>
            <a:r>
              <a:rPr lang="fr-FR" dirty="0" err="1"/>
              <a:t>Tiny</a:t>
            </a:r>
            <a:r>
              <a:rPr lang="fr-FR" dirty="0"/>
              <a:t> DSL and </a:t>
            </a:r>
            <a:r>
              <a:rPr lang="fr-FR" dirty="0" err="1"/>
              <a:t>embedded</a:t>
            </a:r>
            <a:r>
              <a:rPr lang="fr-FR" dirty="0"/>
              <a:t> tests in the source file.</a:t>
            </a:r>
          </a:p>
          <a:p>
            <a:pPr lvl="2"/>
            <a:r>
              <a:rPr lang="fr-FR" i="1" dirty="0" err="1"/>
              <a:t>tinytest.tiny</a:t>
            </a:r>
            <a:r>
              <a:rPr lang="fr-FR" i="1" dirty="0"/>
              <a:t> </a:t>
            </a:r>
            <a:r>
              <a:rPr lang="fr-FR" dirty="0" err="1"/>
              <a:t>extracts</a:t>
            </a:r>
            <a:r>
              <a:rPr lang="fr-FR" dirty="0"/>
              <a:t> and runs the tests</a:t>
            </a:r>
          </a:p>
          <a:p>
            <a:r>
              <a:rPr lang="fr-FR" dirty="0"/>
              <a:t>Documentation</a:t>
            </a:r>
          </a:p>
          <a:p>
            <a:pPr lvl="1"/>
            <a:r>
              <a:rPr lang="fr-FR" dirty="0"/>
              <a:t>Documentation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the tiny.ps1 source file</a:t>
            </a:r>
          </a:p>
          <a:p>
            <a:pPr lvl="2"/>
            <a:r>
              <a:rPr lang="fr-FR" i="1" dirty="0" err="1"/>
              <a:t>tinydoc.tiny</a:t>
            </a:r>
            <a:r>
              <a:rPr lang="fr-FR" i="1" dirty="0"/>
              <a:t> </a:t>
            </a:r>
            <a:r>
              <a:rPr lang="fr-FR" dirty="0" err="1"/>
              <a:t>extracts</a:t>
            </a:r>
            <a:r>
              <a:rPr lang="fr-FR" dirty="0"/>
              <a:t> and </a:t>
            </a:r>
            <a:r>
              <a:rPr lang="fr-FR" dirty="0" err="1"/>
              <a:t>builds</a:t>
            </a:r>
            <a:r>
              <a:rPr lang="fr-FR" dirty="0"/>
              <a:t> the « </a:t>
            </a:r>
            <a:r>
              <a:rPr lang="fr-FR" dirty="0" err="1"/>
              <a:t>Tiny</a:t>
            </a:r>
            <a:r>
              <a:rPr lang="fr-FR" dirty="0"/>
              <a:t> Documentation.html » file.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77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reasonable</a:t>
            </a:r>
            <a:r>
              <a:rPr lang="fr-FR" dirty="0"/>
              <a:t> to </a:t>
            </a:r>
            <a:r>
              <a:rPr lang="fr-FR" dirty="0" err="1"/>
              <a:t>write</a:t>
            </a:r>
            <a:r>
              <a:rPr lang="fr-FR" dirty="0"/>
              <a:t> a large application in PowerShell</a:t>
            </a:r>
          </a:p>
          <a:p>
            <a:r>
              <a:rPr lang="fr-FR" dirty="0"/>
              <a:t>Most of the </a:t>
            </a:r>
            <a:r>
              <a:rPr lang="fr-FR" dirty="0" err="1"/>
              <a:t>challanges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mitigated</a:t>
            </a:r>
            <a:r>
              <a:rPr lang="fr-FR" dirty="0"/>
              <a:t> to a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degree</a:t>
            </a:r>
            <a:endParaRPr lang="fr-FR" dirty="0"/>
          </a:p>
          <a:p>
            <a:r>
              <a:rPr lang="fr-FR" dirty="0"/>
              <a:t>Packaging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problem</a:t>
            </a:r>
            <a:endParaRPr lang="fr-FR" dirty="0"/>
          </a:p>
          <a:p>
            <a:pPr lvl="1"/>
            <a:r>
              <a:rPr lang="fr-FR" dirty="0"/>
              <a:t>At one point,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investigating</a:t>
            </a:r>
            <a:r>
              <a:rPr lang="fr-FR" dirty="0"/>
              <a:t> ‘PowerShell in </a:t>
            </a:r>
            <a:r>
              <a:rPr lang="fr-FR" dirty="0" err="1"/>
              <a:t>Appliction</a:t>
            </a:r>
            <a:r>
              <a:rPr lang="fr-FR" dirty="0"/>
              <a:t> Mode’ (PAM)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anywhere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0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code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at: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https://github.com/brucepay/tinylang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Thanks</a:t>
            </a:r>
            <a:r>
              <a:rPr lang="fr-FR" dirty="0"/>
              <a:t> </a:t>
            </a:r>
            <a:r>
              <a:rPr lang="fr-FR" dirty="0" err="1"/>
              <a:t>coming</a:t>
            </a:r>
            <a:r>
              <a:rPr lang="fr-FR" dirty="0"/>
              <a:t> to </a:t>
            </a:r>
            <a:r>
              <a:rPr lang="fr-FR" dirty="0" err="1"/>
              <a:t>my</a:t>
            </a:r>
            <a:r>
              <a:rPr lang="fr-FR" dirty="0"/>
              <a:t> talk!</a:t>
            </a:r>
          </a:p>
        </p:txBody>
      </p:sp>
    </p:spTree>
    <p:extLst>
      <p:ext uri="{BB962C8B-B14F-4D97-AF65-F5344CB8AC3E}">
        <p14:creationId xmlns:p14="http://schemas.microsoft.com/office/powerpoint/2010/main" val="206036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2"/>
            <a:r>
              <a:rPr lang="en-US" dirty="0"/>
              <a:t>One of the architects of PowerShell</a:t>
            </a:r>
          </a:p>
          <a:p>
            <a:pPr lvl="2"/>
            <a:r>
              <a:rPr lang="en-US" dirty="0"/>
              <a:t>Language designer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r>
              <a:rPr lang="en-US" dirty="0"/>
              <a:t>This work is a personal project	</a:t>
            </a:r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6334AE0E-1796-8288-08F4-EF6E4BEA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" y="138697"/>
            <a:ext cx="3428331" cy="34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managing</a:t>
            </a:r>
            <a:r>
              <a:rPr lang="fr-FR" dirty="0"/>
              <a:t> a large application </a:t>
            </a:r>
            <a:r>
              <a:rPr lang="fr-FR" dirty="0" err="1"/>
              <a:t>mean</a:t>
            </a:r>
            <a:r>
              <a:rPr lang="fr-FR" dirty="0"/>
              <a:t>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Application: </a:t>
            </a:r>
          </a:p>
          <a:p>
            <a:pPr lvl="1"/>
            <a:r>
              <a:rPr lang="fr-FR" dirty="0"/>
              <a:t>an end-user </a:t>
            </a:r>
            <a:r>
              <a:rPr lang="fr-FR" dirty="0" err="1"/>
              <a:t>focused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(as </a:t>
            </a:r>
            <a:r>
              <a:rPr lang="fr-FR" dirty="0" err="1"/>
              <a:t>opposed</a:t>
            </a:r>
            <a:r>
              <a:rPr lang="fr-FR" dirty="0"/>
              <a:t> to a </a:t>
            </a:r>
            <a:r>
              <a:rPr lang="fr-FR" dirty="0" err="1"/>
              <a:t>library</a:t>
            </a:r>
            <a:r>
              <a:rPr lang="fr-FR" dirty="0"/>
              <a:t> of </a:t>
            </a:r>
            <a:r>
              <a:rPr lang="fr-FR" dirty="0" err="1"/>
              <a:t>functions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Examples</a:t>
            </a:r>
            <a:r>
              <a:rPr lang="fr-FR" dirty="0"/>
              <a:t>: </a:t>
            </a:r>
            <a:r>
              <a:rPr lang="fr-FR" dirty="0" err="1"/>
              <a:t>text</a:t>
            </a:r>
            <a:r>
              <a:rPr lang="fr-FR" dirty="0"/>
              <a:t> editor, </a:t>
            </a:r>
            <a:r>
              <a:rPr lang="fr-FR" dirty="0" err="1"/>
              <a:t>database</a:t>
            </a:r>
            <a:r>
              <a:rPr lang="fr-FR" dirty="0"/>
              <a:t>, </a:t>
            </a:r>
            <a:r>
              <a:rPr lang="fr-FR" i="1" dirty="0" err="1"/>
              <a:t>programming</a:t>
            </a:r>
            <a:r>
              <a:rPr lang="fr-FR" i="1" dirty="0"/>
              <a:t> </a:t>
            </a:r>
            <a:r>
              <a:rPr lang="fr-FR" i="1" dirty="0" err="1"/>
              <a:t>language</a:t>
            </a:r>
            <a:endParaRPr lang="fr-FR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Large: </a:t>
            </a:r>
          </a:p>
          <a:p>
            <a:pPr lvl="1"/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10,000 </a:t>
            </a:r>
            <a:r>
              <a:rPr lang="fr-FR" dirty="0" err="1"/>
              <a:t>lines</a:t>
            </a:r>
            <a:r>
              <a:rPr lang="fr-FR" dirty="0"/>
              <a:t> of code</a:t>
            </a:r>
          </a:p>
          <a:p>
            <a:r>
              <a:rPr lang="fr-FR" dirty="0" err="1"/>
              <a:t>Maintain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Work </a:t>
            </a:r>
            <a:r>
              <a:rPr lang="fr-FR" dirty="0" err="1"/>
              <a:t>with</a:t>
            </a:r>
            <a:r>
              <a:rPr lang="fr-FR" dirty="0"/>
              <a:t> and update the code over a </a:t>
            </a:r>
            <a:r>
              <a:rPr lang="fr-FR" dirty="0" err="1"/>
              <a:t>period</a:t>
            </a:r>
            <a:r>
              <a:rPr lang="fr-FR" dirty="0"/>
              <a:t> of </a:t>
            </a:r>
            <a:r>
              <a:rPr lang="fr-FR" dirty="0" err="1"/>
              <a:t>years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Tiny</a:t>
            </a:r>
            <a:r>
              <a:rPr lang="fr-FR" dirty="0"/>
              <a:t> Project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Wanted</a:t>
            </a:r>
            <a:r>
              <a:rPr lang="fr-FR" dirty="0"/>
              <a:t> to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traditionally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a « program » as </a:t>
            </a:r>
            <a:r>
              <a:rPr lang="fr-FR" dirty="0" err="1"/>
              <a:t>opposed</a:t>
            </a:r>
            <a:r>
              <a:rPr lang="fr-FR" dirty="0"/>
              <a:t> to a script</a:t>
            </a:r>
          </a:p>
          <a:p>
            <a:pPr lvl="1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a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interpreter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PowerShell</a:t>
            </a:r>
          </a:p>
          <a:p>
            <a:r>
              <a:rPr lang="fr-FR" dirty="0" err="1"/>
              <a:t>Introducing</a:t>
            </a:r>
            <a:r>
              <a:rPr lang="fr-FR" dirty="0"/>
              <a:t> the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 err="1"/>
              <a:t>Currently</a:t>
            </a:r>
            <a:r>
              <a:rPr lang="fr-FR" dirty="0"/>
              <a:t> 11925 </a:t>
            </a:r>
            <a:r>
              <a:rPr lang="fr-FR" dirty="0" err="1"/>
              <a:t>lines</a:t>
            </a:r>
            <a:r>
              <a:rPr lang="fr-FR" dirty="0"/>
              <a:t> of PowerShell code and documentation</a:t>
            </a:r>
          </a:p>
          <a:p>
            <a:pPr lvl="1"/>
            <a:r>
              <a:rPr lang="fr-FR" dirty="0"/>
              <a:t>13394 </a:t>
            </a:r>
            <a:r>
              <a:rPr lang="fr-FR" dirty="0" err="1"/>
              <a:t>lines</a:t>
            </a:r>
            <a:r>
              <a:rPr lang="fr-FR" dirty="0"/>
              <a:t> of </a:t>
            </a:r>
            <a:r>
              <a:rPr lang="fr-FR" dirty="0" err="1"/>
              <a:t>Tiny</a:t>
            </a:r>
            <a:r>
              <a:rPr lang="fr-FR" dirty="0"/>
              <a:t> code</a:t>
            </a:r>
          </a:p>
          <a:p>
            <a:pPr lvl="1"/>
            <a:r>
              <a:rPr lang="fr-FR" dirty="0" err="1"/>
              <a:t>Built</a:t>
            </a:r>
            <a:r>
              <a:rPr lang="fr-FR" dirty="0"/>
              <a:t> and </a:t>
            </a:r>
            <a:r>
              <a:rPr lang="fr-FR" dirty="0" err="1"/>
              <a:t>maintained</a:t>
            </a:r>
            <a:r>
              <a:rPr lang="fr-FR" dirty="0"/>
              <a:t> over the last 3 </a:t>
            </a:r>
            <a:r>
              <a:rPr lang="fr-FR" dirty="0" err="1"/>
              <a:t>years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06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13" y="149368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2 + 2 ; 3*(4+5)                 # basic math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as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expected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    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calling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{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recurse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}   # call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parameters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).Count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properties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methods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*.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dereference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collection</a:t>
            </a: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|&gt;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map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readfile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it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 |&gt; count} |&gt;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 # use pipelines</a:t>
            </a: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x y -&gt;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x+y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define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1-expression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x y {      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define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multi-line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("Hello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there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!")</a:t>
            </a: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I’m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!")</a:t>
            </a: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(2, 3)                       # call the user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1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Source code </a:t>
            </a:r>
            <a:r>
              <a:rPr lang="fr-FR" dirty="0" err="1"/>
              <a:t>organization</a:t>
            </a:r>
            <a:endParaRPr lang="fr-FR" dirty="0"/>
          </a:p>
          <a:p>
            <a:pPr lvl="1"/>
            <a:r>
              <a:rPr lang="fr-FR" dirty="0"/>
              <a:t>A large </a:t>
            </a:r>
            <a:r>
              <a:rPr lang="fr-FR" dirty="0" err="1"/>
              <a:t>amount</a:t>
            </a:r>
            <a:r>
              <a:rPr lang="fr-FR" dirty="0"/>
              <a:t> of code </a:t>
            </a:r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endParaRPr lang="fr-FR" dirty="0"/>
          </a:p>
          <a:p>
            <a:pPr lvl="1"/>
            <a:r>
              <a:rPr lang="fr-FR" dirty="0"/>
              <a:t>PowerShell </a:t>
            </a:r>
            <a:r>
              <a:rPr lang="fr-FR" dirty="0" err="1"/>
              <a:t>provides</a:t>
            </a:r>
            <a:r>
              <a:rPr lang="fr-FR" dirty="0"/>
              <a:t> modules but the module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for sharing </a:t>
            </a:r>
            <a:r>
              <a:rPr lang="fr-FR" dirty="0" err="1"/>
              <a:t>libraries</a:t>
            </a:r>
            <a:r>
              <a:rPr lang="fr-FR" dirty="0"/>
              <a:t>; 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appropriate</a:t>
            </a:r>
            <a:r>
              <a:rPr lang="fr-FR" dirty="0"/>
              <a:t> for program-</a:t>
            </a:r>
            <a:r>
              <a:rPr lang="fr-FR" dirty="0" err="1"/>
              <a:t>level</a:t>
            </a:r>
            <a:r>
              <a:rPr lang="fr-FR" dirty="0"/>
              <a:t> abstractions</a:t>
            </a:r>
          </a:p>
          <a:p>
            <a:r>
              <a:rPr lang="fr-FR" dirty="0"/>
              <a:t>Mitigations</a:t>
            </a:r>
          </a:p>
          <a:p>
            <a:pPr lvl="1"/>
            <a:r>
              <a:rPr lang="fr-FR" dirty="0"/>
              <a:t>Dot-</a:t>
            </a:r>
            <a:r>
              <a:rPr lang="fr-FR" dirty="0" err="1"/>
              <a:t>sourcing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Concatenate</a:t>
            </a:r>
            <a:r>
              <a:rPr lang="fr-FR" dirty="0"/>
              <a:t> component files </a:t>
            </a:r>
            <a:r>
              <a:rPr lang="fr-FR" dirty="0" err="1"/>
              <a:t>into</a:t>
            </a:r>
            <a:r>
              <a:rPr lang="fr-FR" dirty="0"/>
              <a:t> 1 large file?</a:t>
            </a:r>
          </a:p>
          <a:p>
            <a:pPr lvl="1"/>
            <a:r>
              <a:rPr lang="fr-FR" dirty="0"/>
              <a:t>Just deal </a:t>
            </a:r>
            <a:r>
              <a:rPr lang="fr-FR" dirty="0" err="1"/>
              <a:t>with</a:t>
            </a:r>
            <a:r>
              <a:rPr lang="fr-FR" dirty="0"/>
              <a:t> a single large file (</a:t>
            </a:r>
            <a:r>
              <a:rPr lang="fr-FR" dirty="0" err="1"/>
              <a:t>sigh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95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2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Namespace</a:t>
            </a:r>
            <a:r>
              <a:rPr lang="fr-FR" dirty="0"/>
              <a:t> management</a:t>
            </a:r>
          </a:p>
          <a:p>
            <a:pPr lvl="1"/>
            <a:r>
              <a:rPr lang="fr-FR" dirty="0"/>
              <a:t>An application </a:t>
            </a:r>
            <a:r>
              <a:rPr lang="fr-FR" dirty="0" err="1"/>
              <a:t>contains</a:t>
            </a:r>
            <a:r>
              <a:rPr lang="fr-FR" dirty="0"/>
              <a:t> a lot of 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entities</a:t>
            </a:r>
            <a:r>
              <a:rPr lang="fr-FR" dirty="0"/>
              <a:t> (</a:t>
            </a:r>
            <a:r>
              <a:rPr lang="fr-FR" dirty="0" err="1"/>
              <a:t>functions</a:t>
            </a:r>
            <a:r>
              <a:rPr lang="fr-FR" dirty="0"/>
              <a:t>, data structures)</a:t>
            </a:r>
          </a:p>
          <a:p>
            <a:pPr lvl="1"/>
            <a:r>
              <a:rPr lang="fr-FR" dirty="0"/>
              <a:t>The module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for sharing code; 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appropriate</a:t>
            </a:r>
            <a:r>
              <a:rPr lang="fr-FR" dirty="0"/>
              <a:t> for program-</a:t>
            </a:r>
            <a:r>
              <a:rPr lang="fr-FR" dirty="0" err="1"/>
              <a:t>level</a:t>
            </a:r>
            <a:r>
              <a:rPr lang="fr-FR" dirty="0"/>
              <a:t> abstractions</a:t>
            </a:r>
          </a:p>
          <a:p>
            <a:r>
              <a:rPr lang="fr-FR" dirty="0"/>
              <a:t>Solution</a:t>
            </a:r>
          </a:p>
          <a:p>
            <a:pPr lvl="1"/>
            <a:r>
              <a:rPr lang="fr-FR" dirty="0"/>
              <a:t>PowerShell </a:t>
            </a:r>
            <a:r>
              <a:rPr lang="fr-FR" dirty="0" err="1"/>
              <a:t>introduce</a:t>
            </a:r>
            <a:r>
              <a:rPr lang="fr-FR" dirty="0"/>
              <a:t> user-</a:t>
            </a:r>
            <a:r>
              <a:rPr lang="fr-FR" dirty="0" err="1"/>
              <a:t>defined</a:t>
            </a:r>
            <a:r>
              <a:rPr lang="fr-FR" dirty="0"/>
              <a:t> classes in V5.0. Classes are </a:t>
            </a:r>
            <a:r>
              <a:rPr lang="fr-FR" dirty="0" err="1"/>
              <a:t>well-suited</a:t>
            </a:r>
            <a:r>
              <a:rPr lang="fr-FR" dirty="0"/>
              <a:t> for </a:t>
            </a:r>
            <a:r>
              <a:rPr lang="fr-FR" dirty="0" err="1"/>
              <a:t>namespace</a:t>
            </a:r>
            <a:r>
              <a:rPr lang="fr-FR" dirty="0"/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97172176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3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763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Cascadia Code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What does managing a large application mean?</vt:lpstr>
      <vt:lpstr>A Tiny Project</vt:lpstr>
      <vt:lpstr>Some Tiny Examples</vt:lpstr>
      <vt:lpstr>Demos</vt:lpstr>
      <vt:lpstr>Challange 1</vt:lpstr>
      <vt:lpstr>Challange 2</vt:lpstr>
      <vt:lpstr>Challange 3</vt:lpstr>
      <vt:lpstr>Challange 4</vt:lpstr>
      <vt:lpstr>Example: fib function</vt:lpstr>
      <vt:lpstr>Example: fib() static method</vt:lpstr>
      <vt:lpstr>Relative performance</vt:lpstr>
      <vt:lpstr>Challange 5: </vt:lpstr>
      <vt:lpstr>Summary: </vt:lpstr>
      <vt:lpstr>The code is available at: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Bruce Payette</cp:lastModifiedBy>
  <cp:revision>55</cp:revision>
  <dcterms:created xsi:type="dcterms:W3CDTF">2022-05-02T14:38:43Z</dcterms:created>
  <dcterms:modified xsi:type="dcterms:W3CDTF">2023-06-13T23:21:10Z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