
<file path=[Content_Types].xml><?xml version="1.0" encoding="utf-8"?>
<Types xmlns="http://schemas.openxmlformats.org/package/2006/content-types">
  <Default Extension="jpeg" ContentType="image/jpeg"/>
  <Default Extension="m4a" ContentType="audio/mp4"/>
  <Default Extension="mp3" ContentType="audio/m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4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4D69F9-D726-490A-B6BB-36940A5ED2A5}">
          <p14:sldIdLst>
            <p14:sldId id="256"/>
            <p14:sldId id="257"/>
            <p14:sldId id="262"/>
            <p14:sldId id="258"/>
            <p14:sldId id="259"/>
            <p14:sldId id="263"/>
            <p14:sldId id="264"/>
            <p14:sldId id="260"/>
            <p14:sldId id="261"/>
          </p14:sldIdLst>
        </p14:section>
        <p14:section name="Untitled Section" id="{00EB17C8-6C05-456A-AE35-EB45DE530C9B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9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kalface@gmail.com" TargetMode="External"/><Relationship Id="rId2" Type="http://schemas.openxmlformats.org/officeDocument/2006/relationships/hyperlink" Target="http://29a.ch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arlosalface.blogspot.p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microsoft.com/office/2007/relationships/media" Target="../media/media7.wav"/><Relationship Id="rId3" Type="http://schemas.microsoft.com/office/2007/relationships/media" Target="../media/media2.m4a"/><Relationship Id="rId7" Type="http://schemas.microsoft.com/office/2007/relationships/media" Target="../media/media4.wav"/><Relationship Id="rId12" Type="http://schemas.openxmlformats.org/officeDocument/2006/relationships/audio" Target="../media/media6.wav"/><Relationship Id="rId2" Type="http://schemas.openxmlformats.org/officeDocument/2006/relationships/audio" Target="../media/media1.mp3"/><Relationship Id="rId16" Type="http://schemas.openxmlformats.org/officeDocument/2006/relationships/image" Target="../media/image18.png"/><Relationship Id="rId1" Type="http://schemas.microsoft.com/office/2007/relationships/media" Target="../media/media1.mp3"/><Relationship Id="rId6" Type="http://schemas.openxmlformats.org/officeDocument/2006/relationships/audio" Target="../media/media3.wav"/><Relationship Id="rId11" Type="http://schemas.microsoft.com/office/2007/relationships/media" Target="../media/media6.wav"/><Relationship Id="rId5" Type="http://schemas.microsoft.com/office/2007/relationships/media" Target="../media/media3.wav"/><Relationship Id="rId15" Type="http://schemas.openxmlformats.org/officeDocument/2006/relationships/slideLayout" Target="../slideLayouts/slideLayout1.xml"/><Relationship Id="rId10" Type="http://schemas.openxmlformats.org/officeDocument/2006/relationships/audio" Target="../media/media5.wav"/><Relationship Id="rId4" Type="http://schemas.openxmlformats.org/officeDocument/2006/relationships/audio" Target="../media/media2.m4a"/><Relationship Id="rId9" Type="http://schemas.microsoft.com/office/2007/relationships/media" Target="../media/media5.wav"/><Relationship Id="rId14" Type="http://schemas.openxmlformats.org/officeDocument/2006/relationships/audio" Target="../media/media7.wav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257A-CC55-4EE9-A041-917F5B16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955526"/>
            <a:ext cx="8574622" cy="2616199"/>
          </a:xfrm>
        </p:spPr>
        <p:txBody>
          <a:bodyPr/>
          <a:lstStyle/>
          <a:p>
            <a:r>
              <a:rPr lang="en-US" dirty="0" err="1"/>
              <a:t>Microverse</a:t>
            </a:r>
            <a:r>
              <a:rPr lang="en-US" dirty="0"/>
              <a:t> Fights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17713-A8A6-4DFD-A3DE-AA98B4FCB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571725"/>
            <a:ext cx="6987645" cy="1388534"/>
          </a:xfrm>
        </p:spPr>
        <p:txBody>
          <a:bodyPr/>
          <a:lstStyle/>
          <a:p>
            <a:r>
              <a:rPr lang="en-US" b="1" dirty="0"/>
              <a:t>A 2020 </a:t>
            </a:r>
            <a:r>
              <a:rPr lang="en-US" b="1" dirty="0" err="1"/>
              <a:t>Javascript</a:t>
            </a:r>
            <a:r>
              <a:rPr lang="en-US" b="1" dirty="0"/>
              <a:t> Phaser Multiplayer game</a:t>
            </a:r>
          </a:p>
        </p:txBody>
      </p:sp>
    </p:spTree>
    <p:extLst>
      <p:ext uri="{BB962C8B-B14F-4D97-AF65-F5344CB8AC3E}">
        <p14:creationId xmlns:p14="http://schemas.microsoft.com/office/powerpoint/2010/main" val="1485401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257A-CC55-4EE9-A041-917F5B16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17601"/>
          </a:xfrm>
        </p:spPr>
        <p:txBody>
          <a:bodyPr/>
          <a:lstStyle/>
          <a:p>
            <a:pPr algn="ctr"/>
            <a:r>
              <a:rPr lang="en-US" dirty="0"/>
              <a:t>Credits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17713-A8A6-4DFD-A3DE-AA98B4FCB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65766"/>
            <a:ext cx="11299823" cy="5249334"/>
          </a:xfrm>
        </p:spPr>
        <p:txBody>
          <a:bodyPr numCol="1"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Includes graphics from JS WARS by Jonas Wagner - </a:t>
            </a:r>
            <a:r>
              <a:rPr lang="en-US" dirty="0">
                <a:hlinkClick r:id="rId2"/>
              </a:rPr>
              <a:t>http://29a.ch/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/>
              <a:t>Thanks </a:t>
            </a:r>
            <a:r>
              <a:rPr lang="da-DK" dirty="0">
                <a:hlinkClick r:id="rId3"/>
              </a:rPr>
              <a:t>kalface@gmail.com</a:t>
            </a:r>
            <a:r>
              <a:rPr lang="da-DK" dirty="0"/>
              <a:t> blog: </a:t>
            </a:r>
            <a:r>
              <a:rPr lang="da-DK" dirty="0">
                <a:hlinkClick r:id="rId4"/>
              </a:rPr>
              <a:t>http://carlosalface.blogspot.pt/</a:t>
            </a:r>
            <a:endParaRPr lang="da-DK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Some of the sounds in this project were created by David McKee (</a:t>
            </a:r>
            <a:r>
              <a:rPr lang="en-US" dirty="0" err="1"/>
              <a:t>ViRiX</a:t>
            </a:r>
            <a:r>
              <a:rPr lang="en-US" dirty="0"/>
              <a:t>) soundcloud.com/</a:t>
            </a:r>
            <a:r>
              <a:rPr lang="en-US" dirty="0" err="1"/>
              <a:t>virix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Sound On Off Images: Aaron Burke (itmatters.mobi)</a:t>
            </a:r>
          </a:p>
        </p:txBody>
      </p:sp>
    </p:spTree>
    <p:extLst>
      <p:ext uri="{BB962C8B-B14F-4D97-AF65-F5344CB8AC3E}">
        <p14:creationId xmlns:p14="http://schemas.microsoft.com/office/powerpoint/2010/main" val="405891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257A-CC55-4EE9-A041-917F5B16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5201" y="0"/>
            <a:ext cx="8574622" cy="1117601"/>
          </a:xfrm>
        </p:spPr>
        <p:txBody>
          <a:bodyPr/>
          <a:lstStyle/>
          <a:p>
            <a:pPr algn="ctr"/>
            <a:r>
              <a:rPr lang="en-US" dirty="0"/>
              <a:t>Basic Gameplay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17713-A8A6-4DFD-A3DE-AA98B4FCB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5201" y="1117601"/>
            <a:ext cx="8574622" cy="524933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PC based web app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Players can gain points by collecting stars or killing other enemies/players (1 star = 10 points, 1 enemy = 100 points)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Players and enemies can shoot lasers on each other, if they collide they both die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With each star collected or enemy killed your laser scale increases until you die and it resets to  the initial scale.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When you die you are set to a random place in the map in shielded mode until you first move or shoot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All enemies have a different color/shape than the user.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player movement is airplane based (up accelerate, left/right for the angle)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37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257A-CC55-4EE9-A041-917F5B16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5201" y="0"/>
            <a:ext cx="8574622" cy="1117601"/>
          </a:xfrm>
        </p:spPr>
        <p:txBody>
          <a:bodyPr/>
          <a:lstStyle/>
          <a:p>
            <a:pPr algn="ctr"/>
            <a:r>
              <a:rPr lang="en-US" dirty="0" err="1"/>
              <a:t>Gameflow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17713-A8A6-4DFD-A3DE-AA98B4FCB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5201" y="1117601"/>
            <a:ext cx="8574622" cy="5249334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/>
              <a:t>User visits the website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He receives a form to add a nickname.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They are redirected to the </a:t>
            </a:r>
            <a:r>
              <a:rPr lang="en-US" dirty="0" err="1"/>
              <a:t>TitleScene</a:t>
            </a:r>
            <a:r>
              <a:rPr lang="en-US" dirty="0"/>
              <a:t>/</a:t>
            </a:r>
            <a:r>
              <a:rPr lang="en-US" dirty="0" err="1"/>
              <a:t>MainMenuScene</a:t>
            </a:r>
            <a:r>
              <a:rPr lang="en-US" dirty="0"/>
              <a:t> where they can opt to play or watch the battlefield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If they select play they join the battle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If they select watch they will appear in the sidebar with the score replaced by `watch`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5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257A-CC55-4EE9-A041-917F5B16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5201" y="0"/>
            <a:ext cx="8574622" cy="1117601"/>
          </a:xfrm>
        </p:spPr>
        <p:txBody>
          <a:bodyPr/>
          <a:lstStyle/>
          <a:p>
            <a:pPr algn="ctr"/>
            <a:r>
              <a:rPr lang="en-US" dirty="0"/>
              <a:t>Scenes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17713-A8A6-4DFD-A3DE-AA98B4FCB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5201" y="1265766"/>
            <a:ext cx="8574622" cy="5249334"/>
          </a:xfrm>
        </p:spPr>
        <p:txBody>
          <a:bodyPr/>
          <a:lstStyle/>
          <a:p>
            <a:pPr algn="l"/>
            <a:r>
              <a:rPr lang="en-US" dirty="0"/>
              <a:t>Get a form to request a nickname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Boot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err="1"/>
              <a:t>Preloader</a:t>
            </a: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 err="1"/>
              <a:t>MaineMenuScene</a:t>
            </a:r>
            <a:r>
              <a:rPr lang="en-US" dirty="0"/>
              <a:t>/Title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Game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Credits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136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257A-CC55-4EE9-A041-917F5B16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5201" y="0"/>
            <a:ext cx="8574622" cy="1117601"/>
          </a:xfrm>
        </p:spPr>
        <p:txBody>
          <a:bodyPr/>
          <a:lstStyle/>
          <a:p>
            <a:pPr algn="ctr"/>
            <a:r>
              <a:rPr lang="en-US" dirty="0"/>
              <a:t>Extra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17713-A8A6-4DFD-A3DE-AA98B4FCB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5201" y="1265766"/>
            <a:ext cx="8574622" cy="524933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Your score will automatically be registered when you disconnect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Left side-bar: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Showing current online players count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Current online players nickname and scores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Right side-bar: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Showing first 10 highest scores of all time</a:t>
            </a:r>
          </a:p>
        </p:txBody>
      </p:sp>
    </p:spTree>
    <p:extLst>
      <p:ext uri="{BB962C8B-B14F-4D97-AF65-F5344CB8AC3E}">
        <p14:creationId xmlns:p14="http://schemas.microsoft.com/office/powerpoint/2010/main" val="1889635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257A-CC55-4EE9-A041-917F5B16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17601"/>
          </a:xfrm>
        </p:spPr>
        <p:txBody>
          <a:bodyPr/>
          <a:lstStyle/>
          <a:p>
            <a:pPr algn="ctr"/>
            <a:r>
              <a:rPr lang="en-US" dirty="0"/>
              <a:t>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17713-A8A6-4DFD-A3DE-AA98B4FCB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65766"/>
            <a:ext cx="11299823" cy="5249334"/>
          </a:xfrm>
        </p:spPr>
        <p:txBody>
          <a:bodyPr numCol="2"/>
          <a:lstStyle/>
          <a:p>
            <a:pPr marL="342900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Player </a:t>
            </a:r>
          </a:p>
          <a:p>
            <a:pPr marL="342900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Enemy</a:t>
            </a:r>
          </a:p>
          <a:p>
            <a:pPr marL="342900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Lasers</a:t>
            </a:r>
          </a:p>
          <a:p>
            <a:pPr marL="342900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Buttons</a:t>
            </a:r>
          </a:p>
          <a:p>
            <a:pPr marL="342900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Star</a:t>
            </a:r>
          </a:p>
          <a:p>
            <a:pPr marL="342900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                              Explosion:</a:t>
            </a:r>
          </a:p>
          <a:p>
            <a:pPr marL="342900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                               Shield: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073BD3-9CFF-477F-A6ED-BFDCEACD9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312" y="1304391"/>
            <a:ext cx="899177" cy="7753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3225AA-BC60-460B-A205-34E398B74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451" y="1257302"/>
            <a:ext cx="2640549" cy="1320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66CD0E-48C3-4BA6-B155-241670F02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121" y="2270494"/>
            <a:ext cx="3378660" cy="16893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3BC17F-DC87-431E-AB24-E07F43759B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1781" y="2187971"/>
            <a:ext cx="1357798" cy="13577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78FE95E-F04A-486D-84A4-7E06D2E59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4774" y="3596895"/>
            <a:ext cx="182880" cy="21945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E5B4A3C-D913-4644-B934-954FB92DF7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8323" y="3596895"/>
            <a:ext cx="182880" cy="21945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E1EF6F8-15DE-4FB3-9532-B8E8A6CCBB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5940" y="1196445"/>
            <a:ext cx="768098" cy="101498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FA1F2C9-A278-4482-9BD6-B67C82AEFA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3292774" y="3425022"/>
            <a:ext cx="347327" cy="6984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C369695-6636-410E-B0DD-133C135B9B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20200" y="1753086"/>
            <a:ext cx="2286000" cy="13447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FC4636E-D388-457C-A0C1-2EB73258D1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15940" y="2290275"/>
            <a:ext cx="768098" cy="10149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AB2502-A48E-4DB5-A73B-13C48BD8CE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42047" y="2075786"/>
            <a:ext cx="1206500" cy="1206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7AFAAD-728B-4514-BFAB-1E54B1A3C14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08702" y="4338723"/>
            <a:ext cx="914402" cy="6096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367627-6F67-49FC-8DD6-C3C98F205C7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66500" y="4338723"/>
            <a:ext cx="914402" cy="6096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5D4D5C6-A0E7-444B-B7C1-97C099F3619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99718" y="4338723"/>
            <a:ext cx="914402" cy="6096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4A70B5-BD1B-4569-B009-C91BF131F75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28244" y="5146678"/>
            <a:ext cx="935917" cy="89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99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257A-CC55-4EE9-A041-917F5B16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17601"/>
          </a:xfrm>
        </p:spPr>
        <p:txBody>
          <a:bodyPr/>
          <a:lstStyle/>
          <a:p>
            <a:pPr algn="ctr"/>
            <a:r>
              <a:rPr lang="en-US" dirty="0"/>
              <a:t>Sounds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17713-A8A6-4DFD-A3DE-AA98B4FCB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65766"/>
            <a:ext cx="11299823" cy="5249334"/>
          </a:xfrm>
        </p:spPr>
        <p:txBody>
          <a:bodyPr numCol="2"/>
          <a:lstStyle/>
          <a:p>
            <a:pPr marL="342900" indent="-342900"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Collect Star </a:t>
            </a:r>
          </a:p>
          <a:p>
            <a:pPr marL="342900" indent="-342900"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Explosion</a:t>
            </a:r>
          </a:p>
          <a:p>
            <a:pPr marL="342900" indent="-342900"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Laser</a:t>
            </a:r>
          </a:p>
          <a:p>
            <a:pPr marL="342900" indent="-342900"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Background music </a:t>
            </a:r>
          </a:p>
          <a:p>
            <a:pPr marL="342900" indent="-342900"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Player Joined</a:t>
            </a:r>
          </a:p>
          <a:p>
            <a:pPr marL="342900" indent="-342900"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Button press</a:t>
            </a:r>
          </a:p>
          <a:p>
            <a:pPr marL="342900" indent="-342900"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Button Hover</a:t>
            </a:r>
          </a:p>
        </p:txBody>
      </p:sp>
      <p:pic>
        <p:nvPicPr>
          <p:cNvPr id="4" name="music">
            <a:hlinkClick r:id="" action="ppaction://media"/>
            <a:extLst>
              <a:ext uri="{FF2B5EF4-FFF2-40B4-BE49-F238E27FC236}">
                <a16:creationId xmlns:a16="http://schemas.microsoft.com/office/drawing/2014/main" id="{06BFDF63-6CFF-40A9-9651-30AC239B142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2730500" y="4986868"/>
            <a:ext cx="609600" cy="609600"/>
          </a:xfrm>
          <a:prstGeom prst="rect">
            <a:avLst/>
          </a:prstGeom>
        </p:spPr>
      </p:pic>
      <p:pic>
        <p:nvPicPr>
          <p:cNvPr id="7" name="laser">
            <a:hlinkClick r:id="" action="ppaction://media"/>
            <a:extLst>
              <a:ext uri="{FF2B5EF4-FFF2-40B4-BE49-F238E27FC236}">
                <a16:creationId xmlns:a16="http://schemas.microsoft.com/office/drawing/2014/main" id="{F32B50E9-865B-452E-B1F8-13CD90CB4F6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2730500" y="3890433"/>
            <a:ext cx="609600" cy="609600"/>
          </a:xfrm>
          <a:prstGeom prst="rect">
            <a:avLst/>
          </a:prstGeom>
        </p:spPr>
      </p:pic>
      <p:pic>
        <p:nvPicPr>
          <p:cNvPr id="8" name="explosion">
            <a:hlinkClick r:id="" action="ppaction://media"/>
            <a:extLst>
              <a:ext uri="{FF2B5EF4-FFF2-40B4-BE49-F238E27FC236}">
                <a16:creationId xmlns:a16="http://schemas.microsoft.com/office/drawing/2014/main" id="{F0C3BCB5-3011-4A67-9C29-B3B0398040D7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2730500" y="2732616"/>
            <a:ext cx="609600" cy="609600"/>
          </a:xfrm>
          <a:prstGeom prst="rect">
            <a:avLst/>
          </a:prstGeom>
        </p:spPr>
      </p:pic>
      <p:pic>
        <p:nvPicPr>
          <p:cNvPr id="9" name="collectStar">
            <a:hlinkClick r:id="" action="ppaction://media"/>
            <a:extLst>
              <a:ext uri="{FF2B5EF4-FFF2-40B4-BE49-F238E27FC236}">
                <a16:creationId xmlns:a16="http://schemas.microsoft.com/office/drawing/2014/main" id="{022FB185-5523-48F9-A9FA-FFEFE8673042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2692400" y="1671107"/>
            <a:ext cx="609600" cy="609600"/>
          </a:xfrm>
          <a:prstGeom prst="rect">
            <a:avLst/>
          </a:prstGeom>
        </p:spPr>
      </p:pic>
      <p:pic>
        <p:nvPicPr>
          <p:cNvPr id="10" name="playerJoined">
            <a:hlinkClick r:id="" action="ppaction://media"/>
            <a:extLst>
              <a:ext uri="{FF2B5EF4-FFF2-40B4-BE49-F238E27FC236}">
                <a16:creationId xmlns:a16="http://schemas.microsoft.com/office/drawing/2014/main" id="{6D37478F-9FED-49CA-AF88-F0315DC1C380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8724900" y="1660523"/>
            <a:ext cx="609600" cy="609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F1E69C-C00A-46DC-8BC5-209ED1640DBD}"/>
              </a:ext>
            </a:extLst>
          </p:cNvPr>
          <p:cNvSpPr txBox="1"/>
          <p:nvPr/>
        </p:nvSpPr>
        <p:spPr>
          <a:xfrm>
            <a:off x="2155371" y="6172200"/>
            <a:ext cx="821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the Power Point version of </a:t>
            </a:r>
            <a:r>
              <a:rPr lang="en-US"/>
              <a:t>the file (.pptx) </a:t>
            </a:r>
            <a:r>
              <a:rPr lang="en-US" dirty="0"/>
              <a:t>if you want to listen the audio files</a:t>
            </a:r>
          </a:p>
        </p:txBody>
      </p:sp>
      <p:pic>
        <p:nvPicPr>
          <p:cNvPr id="5" name="buttonPressSound">
            <a:hlinkClick r:id="" action="ppaction://media"/>
            <a:extLst>
              <a:ext uri="{FF2B5EF4-FFF2-40B4-BE49-F238E27FC236}">
                <a16:creationId xmlns:a16="http://schemas.microsoft.com/office/drawing/2014/main" id="{EFC984D7-327F-42D8-8BAA-D6DD35AB2192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8724900" y="2763839"/>
            <a:ext cx="609600" cy="609600"/>
          </a:xfrm>
          <a:prstGeom prst="rect">
            <a:avLst/>
          </a:prstGeom>
        </p:spPr>
      </p:pic>
      <p:pic>
        <p:nvPicPr>
          <p:cNvPr id="6" name="buttonHover">
            <a:hlinkClick r:id="" action="ppaction://media"/>
            <a:extLst>
              <a:ext uri="{FF2B5EF4-FFF2-40B4-BE49-F238E27FC236}">
                <a16:creationId xmlns:a16="http://schemas.microsoft.com/office/drawing/2014/main" id="{925B335A-F17C-4B16-A39B-60D29634CB00}"/>
              </a:ext>
            </a:extLst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8724900" y="379200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2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64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61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983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718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89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61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1199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3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3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257A-CC55-4EE9-A041-917F5B16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5201" y="0"/>
            <a:ext cx="8574622" cy="1117601"/>
          </a:xfrm>
        </p:spPr>
        <p:txBody>
          <a:bodyPr/>
          <a:lstStyle/>
          <a:p>
            <a:pPr algn="ctr"/>
            <a:r>
              <a:rPr lang="en-US" dirty="0"/>
              <a:t>First round of nice-to-have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17713-A8A6-4DFD-A3DE-AA98B4FCB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5201" y="1265766"/>
            <a:ext cx="8574622" cy="524933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Add shield until first movement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Add request nickname input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When you collide with other player both should be bounced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When you die you can select revive or watch mode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Add credits scene with details related to the project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24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257A-CC55-4EE9-A041-917F5B16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5201" y="0"/>
            <a:ext cx="8574622" cy="1117601"/>
          </a:xfrm>
        </p:spPr>
        <p:txBody>
          <a:bodyPr/>
          <a:lstStyle/>
          <a:p>
            <a:pPr algn="ctr"/>
            <a:r>
              <a:rPr lang="en-US" dirty="0"/>
              <a:t>Super improvements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17713-A8A6-4DFD-A3DE-AA98B4FCB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5201" y="1265766"/>
            <a:ext cx="8574622" cy="524933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Spawn 1 kind of enemy from time to time when there is only one player in the game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Make the map bigger then the viewport and users can navigate through it</a:t>
            </a:r>
          </a:p>
        </p:txBody>
      </p:sp>
    </p:spTree>
    <p:extLst>
      <p:ext uri="{BB962C8B-B14F-4D97-AF65-F5344CB8AC3E}">
        <p14:creationId xmlns:p14="http://schemas.microsoft.com/office/powerpoint/2010/main" val="2135885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271</TotalTime>
  <Words>421</Words>
  <Application>Microsoft Office PowerPoint</Application>
  <PresentationFormat>Widescreen</PresentationFormat>
  <Paragraphs>62</Paragraphs>
  <Slides>10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Microverse Fights</vt:lpstr>
      <vt:lpstr>Basic Gameplay</vt:lpstr>
      <vt:lpstr>Gameflow</vt:lpstr>
      <vt:lpstr>Scenes</vt:lpstr>
      <vt:lpstr>Extra functions</vt:lpstr>
      <vt:lpstr>Graphics</vt:lpstr>
      <vt:lpstr>Sounds</vt:lpstr>
      <vt:lpstr>First round of nice-to-have</vt:lpstr>
      <vt:lpstr>Super improvements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Microverse Fights</dc:title>
  <dc:creator>Ceamatu Cristian Viorel</dc:creator>
  <cp:lastModifiedBy>Ceamatu Cristian Viorel</cp:lastModifiedBy>
  <cp:revision>21</cp:revision>
  <dcterms:created xsi:type="dcterms:W3CDTF">2020-10-19T06:35:47Z</dcterms:created>
  <dcterms:modified xsi:type="dcterms:W3CDTF">2020-10-20T08:05:02Z</dcterms:modified>
</cp:coreProperties>
</file>