
<file path=[Content_Types].xml><?xml version="1.0" encoding="utf-8"?>
<Types xmlns="http://schemas.openxmlformats.org/package/2006/content-types">
  <Default Extension="jpeg" ContentType="image/jpeg"/>
  <Default Extension="m4a" ContentType="audio/mp4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4D69F9-D726-490A-B6BB-36940A5ED2A5}">
          <p14:sldIdLst>
            <p14:sldId id="256"/>
            <p14:sldId id="257"/>
            <p14:sldId id="262"/>
            <p14:sldId id="258"/>
            <p14:sldId id="259"/>
            <p14:sldId id="263"/>
            <p14:sldId id="264"/>
            <p14:sldId id="260"/>
            <p14:sldId id="261"/>
          </p14:sldIdLst>
        </p14:section>
        <p14:section name="Untitled Section" id="{00EB17C8-6C05-456A-AE35-EB45DE530C9B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kalface@gmail.com" TargetMode="External"/><Relationship Id="rId2" Type="http://schemas.openxmlformats.org/officeDocument/2006/relationships/hyperlink" Target="http://29a.ch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arlosalface.blogspot.p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microsoft.com/office/2007/relationships/media" Target="../media/media7.wav"/><Relationship Id="rId18" Type="http://schemas.openxmlformats.org/officeDocument/2006/relationships/image" Target="../media/image19.png"/><Relationship Id="rId3" Type="http://schemas.microsoft.com/office/2007/relationships/media" Target="../media/media2.m4a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17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6" Type="http://schemas.openxmlformats.org/officeDocument/2006/relationships/audio" Target="../media/media8.wav"/><Relationship Id="rId1" Type="http://schemas.microsoft.com/office/2007/relationships/media" Target="../media/media1.mp3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5" Type="http://schemas.microsoft.com/office/2007/relationships/media" Target="../media/media8.wav"/><Relationship Id="rId10" Type="http://schemas.openxmlformats.org/officeDocument/2006/relationships/audio" Target="../media/media5.wav"/><Relationship Id="rId4" Type="http://schemas.openxmlformats.org/officeDocument/2006/relationships/audio" Target="../media/media2.m4a"/><Relationship Id="rId9" Type="http://schemas.microsoft.com/office/2007/relationships/media" Target="../media/media5.wav"/><Relationship Id="rId14" Type="http://schemas.openxmlformats.org/officeDocument/2006/relationships/audio" Target="../media/media7.wav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257A-CC55-4EE9-A041-917F5B16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955526"/>
            <a:ext cx="8574622" cy="2616199"/>
          </a:xfrm>
        </p:spPr>
        <p:txBody>
          <a:bodyPr/>
          <a:lstStyle/>
          <a:p>
            <a:r>
              <a:rPr lang="en-US" dirty="0"/>
              <a:t>Micro Shooters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17713-A8A6-4DFD-A3DE-AA98B4FCB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571725"/>
            <a:ext cx="6987645" cy="1388534"/>
          </a:xfrm>
        </p:spPr>
        <p:txBody>
          <a:bodyPr/>
          <a:lstStyle/>
          <a:p>
            <a:r>
              <a:rPr lang="en-US" b="1" dirty="0"/>
              <a:t>A 2020 </a:t>
            </a:r>
            <a:r>
              <a:rPr lang="en-US" b="1" dirty="0" err="1"/>
              <a:t>Javascript</a:t>
            </a:r>
            <a:r>
              <a:rPr lang="en-US" b="1" dirty="0"/>
              <a:t> Phaser Multiplayer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9437D-893A-4997-A396-6E83D1A2B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093" y="1637696"/>
            <a:ext cx="1035507" cy="10355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BE9428-8E1A-43D8-8875-533E863F2E2D}"/>
              </a:ext>
            </a:extLst>
          </p:cNvPr>
          <p:cNvSpPr txBox="1"/>
          <p:nvPr/>
        </p:nvSpPr>
        <p:spPr>
          <a:xfrm>
            <a:off x="9499600" y="2303871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</a:t>
            </a:r>
          </a:p>
        </p:txBody>
      </p:sp>
    </p:spTree>
    <p:extLst>
      <p:ext uri="{BB962C8B-B14F-4D97-AF65-F5344CB8AC3E}">
        <p14:creationId xmlns:p14="http://schemas.microsoft.com/office/powerpoint/2010/main" val="1485401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257A-CC55-4EE9-A041-917F5B16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17601"/>
          </a:xfrm>
        </p:spPr>
        <p:txBody>
          <a:bodyPr/>
          <a:lstStyle/>
          <a:p>
            <a:pPr algn="ctr"/>
            <a:r>
              <a:rPr lang="en-US" dirty="0"/>
              <a:t>Credits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17713-A8A6-4DFD-A3DE-AA98B4FCB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65766"/>
            <a:ext cx="11299823" cy="5249334"/>
          </a:xfrm>
        </p:spPr>
        <p:txBody>
          <a:bodyPr numCol="1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Includes graphics from JS WARS by Jonas Wagner - </a:t>
            </a:r>
            <a:r>
              <a:rPr lang="en-US" dirty="0">
                <a:hlinkClick r:id="rId2"/>
              </a:rPr>
              <a:t>http://29a.ch/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Thanks </a:t>
            </a:r>
            <a:r>
              <a:rPr lang="da-DK" dirty="0">
                <a:hlinkClick r:id="rId3"/>
              </a:rPr>
              <a:t>kalface@gmail.com</a:t>
            </a:r>
            <a:r>
              <a:rPr lang="da-DK" dirty="0"/>
              <a:t> blog: </a:t>
            </a:r>
            <a:r>
              <a:rPr lang="da-DK" dirty="0">
                <a:hlinkClick r:id="rId4"/>
              </a:rPr>
              <a:t>http://carlosalface.blogspot.pt/</a:t>
            </a:r>
            <a:endParaRPr lang="da-DK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Some of the sounds in this project were created by David McKee (</a:t>
            </a:r>
            <a:r>
              <a:rPr lang="en-US" dirty="0" err="1"/>
              <a:t>ViRiX</a:t>
            </a:r>
            <a:r>
              <a:rPr lang="en-US" dirty="0"/>
              <a:t>) soundcloud.com/</a:t>
            </a:r>
            <a:r>
              <a:rPr lang="en-US" dirty="0" err="1"/>
              <a:t>virix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Sound On Off Images: Aaron Burke (itmatters.mobi)</a:t>
            </a:r>
          </a:p>
        </p:txBody>
      </p:sp>
    </p:spTree>
    <p:extLst>
      <p:ext uri="{BB962C8B-B14F-4D97-AF65-F5344CB8AC3E}">
        <p14:creationId xmlns:p14="http://schemas.microsoft.com/office/powerpoint/2010/main" val="405891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257A-CC55-4EE9-A041-917F5B16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5201" y="0"/>
            <a:ext cx="8574622" cy="1117601"/>
          </a:xfrm>
        </p:spPr>
        <p:txBody>
          <a:bodyPr/>
          <a:lstStyle/>
          <a:p>
            <a:pPr algn="ctr"/>
            <a:r>
              <a:rPr lang="en-US" dirty="0"/>
              <a:t>Basic Gameplay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17713-A8A6-4DFD-A3DE-AA98B4FCB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5201" y="1117601"/>
            <a:ext cx="8574622" cy="524933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PC based web app (Future mobile responsive)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Players can gain points by killing other enemies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CarrierShips</a:t>
            </a:r>
            <a:r>
              <a:rPr lang="en-US" dirty="0"/>
              <a:t> drop items that players can collect. Possible dropped items: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Weapon: upgrades laser level (max </a:t>
            </a:r>
            <a:r>
              <a:rPr lang="en-US" dirty="0" err="1">
                <a:solidFill>
                  <a:schemeClr val="tx1"/>
                </a:solidFill>
              </a:rPr>
              <a:t>lvl</a:t>
            </a:r>
            <a:r>
              <a:rPr lang="en-US" dirty="0">
                <a:solidFill>
                  <a:schemeClr val="tx1"/>
                </a:solidFill>
              </a:rPr>
              <a:t> 6)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Shield: player immune to dmg for 4 seconds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Life: player gains an extra life (max 5 </a:t>
            </a:r>
            <a:r>
              <a:rPr lang="en-US" dirty="0" err="1">
                <a:solidFill>
                  <a:schemeClr val="tx1"/>
                </a:solidFill>
              </a:rPr>
              <a:t>lifes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When they player receives a hit it respawns in the bottom center of the screen in shield mode for 3 seconds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All enemies have a different color/shape and AI functionalities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player movement is in al 4 directions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game currently has 8 levels (from which one is a Boss and one is infinite spawn)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7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257A-CC55-4EE9-A041-917F5B16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700" y="-203200"/>
            <a:ext cx="10906123" cy="1117601"/>
          </a:xfrm>
        </p:spPr>
        <p:txBody>
          <a:bodyPr/>
          <a:lstStyle/>
          <a:p>
            <a:pPr algn="ctr"/>
            <a:r>
              <a:rPr lang="en-US" dirty="0" err="1"/>
              <a:t>Gameflow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17713-A8A6-4DFD-A3DE-AA98B4FCB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700" y="800100"/>
            <a:ext cx="10906123" cy="5566835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User visits the website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He receives a form to add a nickname.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He are redirected to the main menu where receives a greetings message and can click a button turn the sound on/off.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He can click another button to join the battlefield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User kills enemies and collects points or upgrades in order to advance to higher levels.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Current structure:</a:t>
            </a:r>
          </a:p>
          <a:p>
            <a:pPr lvl="1"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0: 0-1000 points</a:t>
            </a:r>
          </a:p>
          <a:p>
            <a:pPr lvl="1"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1: &gt; 1000 points</a:t>
            </a:r>
          </a:p>
          <a:p>
            <a:pPr lvl="1"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2: &gt; 2500 points</a:t>
            </a:r>
          </a:p>
          <a:p>
            <a:pPr lvl="1"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3: &gt; 5000 points</a:t>
            </a:r>
          </a:p>
          <a:p>
            <a:pPr lvl="1"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4: &gt; 7000 points</a:t>
            </a:r>
          </a:p>
          <a:p>
            <a:pPr lvl="1"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5: &gt; 10000 points</a:t>
            </a:r>
          </a:p>
          <a:p>
            <a:pPr lvl="1"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Boss: &gt; 150000 points</a:t>
            </a:r>
          </a:p>
          <a:p>
            <a:pPr lvl="1"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Infinite: unlock after killing the Boss</a:t>
            </a:r>
          </a:p>
          <a:p>
            <a:pPr marL="914400" lvl="1" indent="-457200" algn="l">
              <a:buFont typeface="+mj-lt"/>
              <a:buAutoNum type="arabicPeriod"/>
            </a:pPr>
            <a:endParaRPr lang="en-US" dirty="0"/>
          </a:p>
          <a:p>
            <a:pPr marL="914400" lvl="1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5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257A-CC55-4EE9-A041-917F5B16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5201" y="0"/>
            <a:ext cx="8574622" cy="1117601"/>
          </a:xfrm>
        </p:spPr>
        <p:txBody>
          <a:bodyPr/>
          <a:lstStyle/>
          <a:p>
            <a:pPr algn="ctr"/>
            <a:r>
              <a:rPr lang="en-US" dirty="0"/>
              <a:t>Scenes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17713-A8A6-4DFD-A3DE-AA98B4FCB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5201" y="1265766"/>
            <a:ext cx="8574622" cy="5249334"/>
          </a:xfrm>
        </p:spPr>
        <p:txBody>
          <a:bodyPr/>
          <a:lstStyle/>
          <a:p>
            <a:pPr algn="l"/>
            <a:r>
              <a:rPr lang="en-US" dirty="0"/>
              <a:t>Get a form to request a nickname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Boot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Preloader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Main Menu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286213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257A-CC55-4EE9-A041-917F5B16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5201" y="0"/>
            <a:ext cx="8574622" cy="1117601"/>
          </a:xfrm>
        </p:spPr>
        <p:txBody>
          <a:bodyPr/>
          <a:lstStyle/>
          <a:p>
            <a:pPr algn="ctr"/>
            <a:r>
              <a:rPr lang="en-US" dirty="0"/>
              <a:t>Extra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17713-A8A6-4DFD-A3DE-AA98B4FCB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5201" y="1265766"/>
            <a:ext cx="8574622" cy="524933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Your score will automatically be registered when you lose all lives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Left side-bar: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Showing player available lives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Showing current Game level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Showing current Laser level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Right side-bar: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Showing nickname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Showing current user score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Showing the leaderboard with the first 15 highest scores of all time</a:t>
            </a:r>
          </a:p>
        </p:txBody>
      </p:sp>
    </p:spTree>
    <p:extLst>
      <p:ext uri="{BB962C8B-B14F-4D97-AF65-F5344CB8AC3E}">
        <p14:creationId xmlns:p14="http://schemas.microsoft.com/office/powerpoint/2010/main" val="188963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257A-CC55-4EE9-A041-917F5B16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17601"/>
          </a:xfrm>
        </p:spPr>
        <p:txBody>
          <a:bodyPr/>
          <a:lstStyle/>
          <a:p>
            <a:pPr algn="ctr"/>
            <a:r>
              <a:rPr lang="en-US" dirty="0"/>
              <a:t>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17713-A8A6-4DFD-A3DE-AA98B4FCB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65766"/>
            <a:ext cx="11299823" cy="5249334"/>
          </a:xfrm>
        </p:spPr>
        <p:txBody>
          <a:bodyPr numCol="2">
            <a:normAutofit/>
          </a:bodyPr>
          <a:lstStyle/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Player </a:t>
            </a: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Enemies</a:t>
            </a: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Lasers (Player/Enemy)</a:t>
            </a: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Buttons</a:t>
            </a: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Droppings</a:t>
            </a:r>
          </a:p>
          <a:p>
            <a:pPr algn="l">
              <a:lnSpc>
                <a:spcPct val="250000"/>
              </a:lnSpc>
            </a:pPr>
            <a:endParaRPr lang="en-US" dirty="0"/>
          </a:p>
          <a:p>
            <a:pPr algn="l">
              <a:lnSpc>
                <a:spcPct val="250000"/>
              </a:lnSpc>
            </a:pPr>
            <a:endParaRPr lang="en-US" dirty="0"/>
          </a:p>
          <a:p>
            <a:pPr algn="l">
              <a:lnSpc>
                <a:spcPct val="250000"/>
              </a:lnSpc>
            </a:pPr>
            <a:r>
              <a:rPr lang="en-US" dirty="0"/>
              <a:t>Explosion</a:t>
            </a:r>
          </a:p>
          <a:p>
            <a:pPr algn="l">
              <a:lnSpc>
                <a:spcPct val="250000"/>
              </a:lnSpc>
            </a:pPr>
            <a:r>
              <a:rPr lang="en-US" dirty="0"/>
              <a:t>Shield:</a:t>
            </a:r>
          </a:p>
          <a:p>
            <a:pPr algn="l">
              <a:lnSpc>
                <a:spcPct val="250000"/>
              </a:lnSpc>
            </a:pPr>
            <a:r>
              <a:rPr lang="en-US" dirty="0"/>
              <a:t>Boss: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073BD3-9CFF-477F-A6ED-BFDCEACD9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46" y="2438382"/>
            <a:ext cx="899177" cy="7753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E1EF6F8-15DE-4FB3-9532-B8E8A6CCB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071" y="2323655"/>
            <a:ext cx="768098" cy="10149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FA1F2C9-A278-4482-9BD6-B67C82AEF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>
            <a:off x="3643426" y="3393269"/>
            <a:ext cx="348803" cy="701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AB2502-A48E-4DB5-A73B-13C48BD8C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398" y="4109032"/>
            <a:ext cx="948933" cy="948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7AFAAD-728B-4514-BFAB-1E54B1A3C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8702" y="4338723"/>
            <a:ext cx="914402" cy="6096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367627-6F67-49FC-8DD6-C3C98F205C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6500" y="4338723"/>
            <a:ext cx="914402" cy="6096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D4D5C6-A0E7-444B-B7C1-97C099F36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9718" y="4338723"/>
            <a:ext cx="914402" cy="609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5A7A71-40AC-4174-8DF5-F02B1311FF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6668" y="1607507"/>
            <a:ext cx="664067" cy="498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CF3AD0-6CA5-411B-A603-F21E190551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0217" y="2438381"/>
            <a:ext cx="1087819" cy="8702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C066555-F94B-45DC-9473-E03C78CBEF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78198" y="2105557"/>
            <a:ext cx="1053969" cy="117652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F9F3782-1B99-4136-9C48-6B7A69E191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41738" y="2340454"/>
            <a:ext cx="1049524" cy="9235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2F0B33E-C006-46EC-BFD4-A39EE50094F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60109" y="3537801"/>
            <a:ext cx="4877488" cy="30484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31CBE99-17FB-4D20-8D91-DB7529B246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48592" y="5439812"/>
            <a:ext cx="304843" cy="3048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96DCC04-2CA1-45C9-9268-2D76E75430C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24896" y="5057965"/>
            <a:ext cx="1977869" cy="15400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3F10E24-B45D-4518-BBDC-221C48F67DD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90310" y="3525938"/>
            <a:ext cx="76190" cy="45714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FBDA826-601D-44F4-AB99-A64B699014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3859" y="5335692"/>
            <a:ext cx="535262" cy="40144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0AB67FD-1B0B-4B09-8956-F84162A24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979" y="5335692"/>
            <a:ext cx="558166" cy="55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9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257A-CC55-4EE9-A041-917F5B16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17601"/>
          </a:xfrm>
        </p:spPr>
        <p:txBody>
          <a:bodyPr/>
          <a:lstStyle/>
          <a:p>
            <a:pPr algn="ctr"/>
            <a:r>
              <a:rPr lang="en-US" dirty="0"/>
              <a:t>Sounds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17713-A8A6-4DFD-A3DE-AA98B4FCB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65766"/>
            <a:ext cx="11299823" cy="5249334"/>
          </a:xfrm>
        </p:spPr>
        <p:txBody>
          <a:bodyPr numCol="2"/>
          <a:lstStyle/>
          <a:p>
            <a:pPr marL="342900" indent="-34290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Collect Star </a:t>
            </a:r>
          </a:p>
          <a:p>
            <a:pPr marL="342900" indent="-34290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Explosion</a:t>
            </a:r>
          </a:p>
          <a:p>
            <a:pPr marL="342900" indent="-34290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Laser</a:t>
            </a:r>
          </a:p>
          <a:p>
            <a:pPr marL="342900" indent="-34290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Background music </a:t>
            </a:r>
          </a:p>
          <a:p>
            <a:pPr marL="342900" indent="-34290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Item dropped</a:t>
            </a:r>
          </a:p>
          <a:p>
            <a:pPr marL="342900" indent="-34290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Button press</a:t>
            </a:r>
          </a:p>
          <a:p>
            <a:pPr marL="342900" indent="-34290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Button Hover</a:t>
            </a:r>
          </a:p>
          <a:p>
            <a:pPr marL="342900" indent="-34290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Enemy hit</a:t>
            </a:r>
          </a:p>
        </p:txBody>
      </p:sp>
      <p:pic>
        <p:nvPicPr>
          <p:cNvPr id="4" name="music">
            <a:hlinkClick r:id="" action="ppaction://media"/>
            <a:extLst>
              <a:ext uri="{FF2B5EF4-FFF2-40B4-BE49-F238E27FC236}">
                <a16:creationId xmlns:a16="http://schemas.microsoft.com/office/drawing/2014/main" id="{06BFDF63-6CFF-40A9-9651-30AC239B142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2730500" y="4986868"/>
            <a:ext cx="609600" cy="609600"/>
          </a:xfrm>
          <a:prstGeom prst="rect">
            <a:avLst/>
          </a:prstGeom>
        </p:spPr>
      </p:pic>
      <p:pic>
        <p:nvPicPr>
          <p:cNvPr id="7" name="laser">
            <a:hlinkClick r:id="" action="ppaction://media"/>
            <a:extLst>
              <a:ext uri="{FF2B5EF4-FFF2-40B4-BE49-F238E27FC236}">
                <a16:creationId xmlns:a16="http://schemas.microsoft.com/office/drawing/2014/main" id="{F32B50E9-865B-452E-B1F8-13CD90CB4F6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2730500" y="3890433"/>
            <a:ext cx="609600" cy="609600"/>
          </a:xfrm>
          <a:prstGeom prst="rect">
            <a:avLst/>
          </a:prstGeom>
        </p:spPr>
      </p:pic>
      <p:pic>
        <p:nvPicPr>
          <p:cNvPr id="8" name="explosion">
            <a:hlinkClick r:id="" action="ppaction://media"/>
            <a:extLst>
              <a:ext uri="{FF2B5EF4-FFF2-40B4-BE49-F238E27FC236}">
                <a16:creationId xmlns:a16="http://schemas.microsoft.com/office/drawing/2014/main" id="{F0C3BCB5-3011-4A67-9C29-B3B0398040D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2730500" y="2732616"/>
            <a:ext cx="609600" cy="609600"/>
          </a:xfrm>
          <a:prstGeom prst="rect">
            <a:avLst/>
          </a:prstGeom>
        </p:spPr>
      </p:pic>
      <p:pic>
        <p:nvPicPr>
          <p:cNvPr id="9" name="collectStar">
            <a:hlinkClick r:id="" action="ppaction://media"/>
            <a:extLst>
              <a:ext uri="{FF2B5EF4-FFF2-40B4-BE49-F238E27FC236}">
                <a16:creationId xmlns:a16="http://schemas.microsoft.com/office/drawing/2014/main" id="{022FB185-5523-48F9-A9FA-FFEFE8673042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2692400" y="1671107"/>
            <a:ext cx="609600" cy="609600"/>
          </a:xfrm>
          <a:prstGeom prst="rect">
            <a:avLst/>
          </a:prstGeom>
        </p:spPr>
      </p:pic>
      <p:pic>
        <p:nvPicPr>
          <p:cNvPr id="10" name="playerJoined">
            <a:hlinkClick r:id="" action="ppaction://media"/>
            <a:extLst>
              <a:ext uri="{FF2B5EF4-FFF2-40B4-BE49-F238E27FC236}">
                <a16:creationId xmlns:a16="http://schemas.microsoft.com/office/drawing/2014/main" id="{6D37478F-9FED-49CA-AF88-F0315DC1C380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8724900" y="1660523"/>
            <a:ext cx="609600" cy="60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F1E69C-C00A-46DC-8BC5-209ED1640DBD}"/>
              </a:ext>
            </a:extLst>
          </p:cNvPr>
          <p:cNvSpPr txBox="1"/>
          <p:nvPr/>
        </p:nvSpPr>
        <p:spPr>
          <a:xfrm>
            <a:off x="2155371" y="6172200"/>
            <a:ext cx="82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the Power Point version of </a:t>
            </a:r>
            <a:r>
              <a:rPr lang="en-US"/>
              <a:t>the file (.pptx) </a:t>
            </a:r>
            <a:r>
              <a:rPr lang="en-US" dirty="0"/>
              <a:t>if you want to listen the audio files</a:t>
            </a:r>
          </a:p>
        </p:txBody>
      </p:sp>
      <p:pic>
        <p:nvPicPr>
          <p:cNvPr id="5" name="buttonPressSound">
            <a:hlinkClick r:id="" action="ppaction://media"/>
            <a:extLst>
              <a:ext uri="{FF2B5EF4-FFF2-40B4-BE49-F238E27FC236}">
                <a16:creationId xmlns:a16="http://schemas.microsoft.com/office/drawing/2014/main" id="{EFC984D7-327F-42D8-8BAA-D6DD35AB2192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8724900" y="2763839"/>
            <a:ext cx="609600" cy="609600"/>
          </a:xfrm>
          <a:prstGeom prst="rect">
            <a:avLst/>
          </a:prstGeom>
        </p:spPr>
      </p:pic>
      <p:pic>
        <p:nvPicPr>
          <p:cNvPr id="6" name="buttonHover">
            <a:hlinkClick r:id="" action="ppaction://media"/>
            <a:extLst>
              <a:ext uri="{FF2B5EF4-FFF2-40B4-BE49-F238E27FC236}">
                <a16:creationId xmlns:a16="http://schemas.microsoft.com/office/drawing/2014/main" id="{925B335A-F17C-4B16-A39B-60D29634CB00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8724900" y="3792008"/>
            <a:ext cx="609600" cy="609600"/>
          </a:xfrm>
          <a:prstGeom prst="rect">
            <a:avLst/>
          </a:prstGeom>
        </p:spPr>
      </p:pic>
      <p:pic>
        <p:nvPicPr>
          <p:cNvPr id="12" name="metalHit1">
            <a:hlinkClick r:id="" action="ppaction://media"/>
            <a:extLst>
              <a:ext uri="{FF2B5EF4-FFF2-40B4-BE49-F238E27FC236}">
                <a16:creationId xmlns:a16="http://schemas.microsoft.com/office/drawing/2014/main" id="{6B87DB3B-8E7D-42DB-A0B8-275F98EAD992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8724900" y="489267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2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4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1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98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71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89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61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19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1069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257A-CC55-4EE9-A041-917F5B16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5201" y="0"/>
            <a:ext cx="8574622" cy="1117601"/>
          </a:xfrm>
        </p:spPr>
        <p:txBody>
          <a:bodyPr/>
          <a:lstStyle/>
          <a:p>
            <a:pPr algn="ctr"/>
            <a:r>
              <a:rPr lang="en-US" dirty="0"/>
              <a:t>Future improvements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17713-A8A6-4DFD-A3DE-AA98B4FCB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5201" y="1265766"/>
            <a:ext cx="8574622" cy="524933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Make the game playable on mobile devices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 new worlds with different monsters and weapons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Add grenade functionality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2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257A-CC55-4EE9-A041-917F5B16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5201" y="0"/>
            <a:ext cx="8574622" cy="1117601"/>
          </a:xfrm>
        </p:spPr>
        <p:txBody>
          <a:bodyPr/>
          <a:lstStyle/>
          <a:p>
            <a:pPr algn="ctr"/>
            <a:r>
              <a:rPr lang="en-US" dirty="0"/>
              <a:t>Super improvements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17713-A8A6-4DFD-A3DE-AA98B4FCB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5201" y="1265766"/>
            <a:ext cx="8574622" cy="524933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Make the game multiplayer from the same PC and different PC`s (sockets)</a:t>
            </a:r>
          </a:p>
        </p:txBody>
      </p:sp>
    </p:spTree>
    <p:extLst>
      <p:ext uri="{BB962C8B-B14F-4D97-AF65-F5344CB8AC3E}">
        <p14:creationId xmlns:p14="http://schemas.microsoft.com/office/powerpoint/2010/main" val="2135885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300</TotalTime>
  <Words>461</Words>
  <Application>Microsoft Office PowerPoint</Application>
  <PresentationFormat>Widescreen</PresentationFormat>
  <Paragraphs>81</Paragraphs>
  <Slides>10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Micro Shooters</vt:lpstr>
      <vt:lpstr>Basic Gameplay</vt:lpstr>
      <vt:lpstr>Gameflow</vt:lpstr>
      <vt:lpstr>Scenes</vt:lpstr>
      <vt:lpstr>Extra functions</vt:lpstr>
      <vt:lpstr>Graphics</vt:lpstr>
      <vt:lpstr>Sounds</vt:lpstr>
      <vt:lpstr>Future improvements</vt:lpstr>
      <vt:lpstr>Super improvements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Microverse Fights</dc:title>
  <dc:creator>Ceamatu Cristian Viorel</dc:creator>
  <cp:lastModifiedBy>Ceamatu Cristian Viorel</cp:lastModifiedBy>
  <cp:revision>27</cp:revision>
  <dcterms:created xsi:type="dcterms:W3CDTF">2020-10-19T06:35:47Z</dcterms:created>
  <dcterms:modified xsi:type="dcterms:W3CDTF">2020-10-23T13:48:36Z</dcterms:modified>
</cp:coreProperties>
</file>