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1945600" cy="32918400"/>
  <p:notesSz cx="6858000" cy="9144000"/>
  <p:embeddedFontLst>
    <p:embeddedFont>
      <p:font typeface="Book Antiqua" panose="02040602050305030304" pitchFamily="18" charset="0"/>
      <p:regular r:id="rId4"/>
      <p:bold r:id="rId5"/>
      <p:italic r:id="rId6"/>
      <p:boldItalic r:id="rId7"/>
    </p:embeddedFont>
    <p:embeddedFont>
      <p:font typeface="Helvetica Neue" panose="020B0604020202020204" charset="0"/>
      <p:regular r:id="rId8"/>
      <p:bold r:id="rId9"/>
      <p:italic r:id="rId10"/>
      <p:boldItalic r:id="rId11"/>
    </p:embeddedFont>
    <p:embeddedFont>
      <p:font typeface="Lucida Sans" panose="020B0602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jR27F7lEEIg9HcYyEV59vOuTsm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338" y="-1326"/>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ce Wen" userId="099c5b8d-6073-49dd-ad63-329d1bf0cf5e" providerId="ADAL" clId="{119D58CA-94AB-4465-97E1-CEFDAC5C0666}"/>
    <pc:docChg chg="modSld">
      <pc:chgData name="Bruce Wen" userId="099c5b8d-6073-49dd-ad63-329d1bf0cf5e" providerId="ADAL" clId="{119D58CA-94AB-4465-97E1-CEFDAC5C0666}" dt="2020-03-12T02:50:18.952" v="26" actId="20577"/>
      <pc:docMkLst>
        <pc:docMk/>
      </pc:docMkLst>
      <pc:sldChg chg="modSp">
        <pc:chgData name="Bruce Wen" userId="099c5b8d-6073-49dd-ad63-329d1bf0cf5e" providerId="ADAL" clId="{119D58CA-94AB-4465-97E1-CEFDAC5C0666}" dt="2020-03-12T02:50:18.952" v="26" actId="20577"/>
        <pc:sldMkLst>
          <pc:docMk/>
          <pc:sldMk cId="0" sldId="256"/>
        </pc:sldMkLst>
        <pc:spChg chg="mod">
          <ac:chgData name="Bruce Wen" userId="099c5b8d-6073-49dd-ad63-329d1bf0cf5e" providerId="ADAL" clId="{119D58CA-94AB-4465-97E1-CEFDAC5C0666}" dt="2020-03-12T02:50:18.952" v="26" actId="20577"/>
          <ac:spMkLst>
            <pc:docMk/>
            <pc:sldMk cId="0" sldId="256"/>
            <ac:spMk id="66" creationId="{00000000-0000-0000-0000-000000000000}"/>
          </ac:spMkLst>
        </pc:spChg>
        <pc:spChg chg="mod">
          <ac:chgData name="Bruce Wen" userId="099c5b8d-6073-49dd-ad63-329d1bf0cf5e" providerId="ADAL" clId="{119D58CA-94AB-4465-97E1-CEFDAC5C0666}" dt="2020-03-10T22:41:39.429" v="0" actId="20577"/>
          <ac:spMkLst>
            <pc:docMk/>
            <pc:sldMk cId="0" sldId="256"/>
            <ac:spMk id="68" creationId="{00000000-0000-0000-0000-000000000000}"/>
          </ac:spMkLst>
        </pc:spChg>
        <pc:spChg chg="mod">
          <ac:chgData name="Bruce Wen" userId="099c5b8d-6073-49dd-ad63-329d1bf0cf5e" providerId="ADAL" clId="{119D58CA-94AB-4465-97E1-CEFDAC5C0666}" dt="2020-03-12T02:50:02.476" v="3" actId="1076"/>
          <ac:spMkLst>
            <pc:docMk/>
            <pc:sldMk cId="0" sldId="256"/>
            <ac:spMk id="72" creationId="{00000000-0000-0000-0000-000000000000}"/>
          </ac:spMkLst>
        </pc:spChg>
        <pc:picChg chg="mod">
          <ac:chgData name="Bruce Wen" userId="099c5b8d-6073-49dd-ad63-329d1bf0cf5e" providerId="ADAL" clId="{119D58CA-94AB-4465-97E1-CEFDAC5C0666}" dt="2020-03-12T02:50:05.390" v="13" actId="1035"/>
          <ac:picMkLst>
            <pc:docMk/>
            <pc:sldMk cId="0" sldId="256"/>
            <ac:picMk id="11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399596" y="1143000"/>
            <a:ext cx="20589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2400300" y="1143000"/>
            <a:ext cx="2057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Stretch the margin to the ends</a:t>
            </a:r>
            <a:endParaRPr/>
          </a:p>
        </p:txBody>
      </p:sp>
      <p:sp>
        <p:nvSpPr>
          <p:cNvPr id="47" name="Google Shape;47;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71499" y="0"/>
            <a:ext cx="15087600" cy="2971800"/>
          </a:xfrm>
          <a:prstGeom prst="rect">
            <a:avLst/>
          </a:prstGeom>
          <a:noFill/>
          <a:ln>
            <a:noFill/>
          </a:ln>
        </p:spPr>
        <p:txBody>
          <a:bodyPr spcFirstLastPara="1" wrap="square" lIns="64325" tIns="32150" rIns="64325" bIns="32150" anchor="b" anchorCtr="0">
            <a:normAutofit/>
          </a:bodyPr>
          <a:lstStyle>
            <a:lvl1pPr lvl="0" algn="l">
              <a:lnSpc>
                <a:spcPct val="90000"/>
              </a:lnSpc>
              <a:spcBef>
                <a:spcPts val="0"/>
              </a:spcBef>
              <a:spcAft>
                <a:spcPts val="0"/>
              </a:spcAft>
              <a:buClr>
                <a:schemeClr val="lt1"/>
              </a:buClr>
              <a:buSzPts val="13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8" name="Google Shape;18;p3"/>
          <p:cNvSpPr txBox="1">
            <a:spLocks noGrp="1"/>
          </p:cNvSpPr>
          <p:nvPr>
            <p:ph type="body" idx="1"/>
          </p:nvPr>
        </p:nvSpPr>
        <p:spPr>
          <a:xfrm>
            <a:off x="579122" y="4093908"/>
            <a:ext cx="15087300" cy="646200"/>
          </a:xfrm>
          <a:prstGeom prst="rect">
            <a:avLst/>
          </a:prstGeom>
          <a:noFill/>
          <a:ln>
            <a:noFill/>
          </a:ln>
        </p:spPr>
        <p:txBody>
          <a:bodyPr spcFirstLastPara="1" wrap="square" lIns="64325" tIns="32150" rIns="64325" bIns="32150" anchor="ctr" anchorCtr="0">
            <a:noAutofit/>
          </a:bodyPr>
          <a:lstStyle>
            <a:lvl1pPr marL="457200" lvl="0" indent="-228600" algn="l">
              <a:lnSpc>
                <a:spcPct val="100000"/>
              </a:lnSpc>
              <a:spcBef>
                <a:spcPts val="0"/>
              </a:spcBef>
              <a:spcAft>
                <a:spcPts val="0"/>
              </a:spcAft>
              <a:buSzPts val="2400"/>
              <a:buNone/>
              <a:defRPr sz="2400">
                <a:solidFill>
                  <a:srgbClr val="BFBFBF"/>
                </a:solidFill>
              </a:defRPr>
            </a:lvl1pPr>
            <a:lvl2pPr marL="914400" lvl="1" indent="-228600" algn="l">
              <a:lnSpc>
                <a:spcPct val="100000"/>
              </a:lnSpc>
              <a:spcBef>
                <a:spcPts val="0"/>
              </a:spcBef>
              <a:spcAft>
                <a:spcPts val="0"/>
              </a:spcAft>
              <a:buSzPts val="1700"/>
              <a:buNone/>
              <a:defRPr sz="1700">
                <a:solidFill>
                  <a:schemeClr val="lt1"/>
                </a:solidFill>
              </a:defRPr>
            </a:lvl2pPr>
            <a:lvl3pPr marL="1371600" lvl="2" indent="-228600" algn="l">
              <a:lnSpc>
                <a:spcPct val="100000"/>
              </a:lnSpc>
              <a:spcBef>
                <a:spcPts val="0"/>
              </a:spcBef>
              <a:spcAft>
                <a:spcPts val="0"/>
              </a:spcAft>
              <a:buSzPts val="1700"/>
              <a:buNone/>
              <a:defRPr sz="1700">
                <a:solidFill>
                  <a:schemeClr val="lt1"/>
                </a:solidFill>
              </a:defRPr>
            </a:lvl3pPr>
            <a:lvl4pPr marL="1828800" lvl="3" indent="-228600" algn="l">
              <a:lnSpc>
                <a:spcPct val="100000"/>
              </a:lnSpc>
              <a:spcBef>
                <a:spcPts val="0"/>
              </a:spcBef>
              <a:spcAft>
                <a:spcPts val="0"/>
              </a:spcAft>
              <a:buSzPts val="1700"/>
              <a:buNone/>
              <a:defRPr sz="1700">
                <a:solidFill>
                  <a:schemeClr val="lt1"/>
                </a:solidFill>
              </a:defRPr>
            </a:lvl4pPr>
            <a:lvl5pPr marL="2286000" lvl="4" indent="-228600" algn="l">
              <a:lnSpc>
                <a:spcPct val="100000"/>
              </a:lnSpc>
              <a:spcBef>
                <a:spcPts val="0"/>
              </a:spcBef>
              <a:spcAft>
                <a:spcPts val="0"/>
              </a:spcAft>
              <a:buSzPts val="1700"/>
              <a:buNone/>
              <a:defRPr sz="1700">
                <a:solidFill>
                  <a:schemeClr val="lt1"/>
                </a:solidFill>
              </a:defRPr>
            </a:lvl5pPr>
            <a:lvl6pPr marL="2743200" lvl="5" indent="-228600" algn="l">
              <a:lnSpc>
                <a:spcPct val="100000"/>
              </a:lnSpc>
              <a:spcBef>
                <a:spcPts val="0"/>
              </a:spcBef>
              <a:spcAft>
                <a:spcPts val="0"/>
              </a:spcAft>
              <a:buSzPts val="1700"/>
              <a:buNone/>
              <a:defRPr sz="1700">
                <a:solidFill>
                  <a:schemeClr val="lt1"/>
                </a:solidFill>
              </a:defRPr>
            </a:lvl6pPr>
            <a:lvl7pPr marL="3200400" lvl="6" indent="-228600" algn="l">
              <a:lnSpc>
                <a:spcPct val="100000"/>
              </a:lnSpc>
              <a:spcBef>
                <a:spcPts val="0"/>
              </a:spcBef>
              <a:spcAft>
                <a:spcPts val="0"/>
              </a:spcAft>
              <a:buSzPts val="1700"/>
              <a:buNone/>
              <a:defRPr sz="1700">
                <a:solidFill>
                  <a:schemeClr val="lt1"/>
                </a:solidFill>
              </a:defRPr>
            </a:lvl7pPr>
            <a:lvl8pPr marL="3657600" lvl="7" indent="-228600" algn="l">
              <a:lnSpc>
                <a:spcPct val="100000"/>
              </a:lnSpc>
              <a:spcBef>
                <a:spcPts val="0"/>
              </a:spcBef>
              <a:spcAft>
                <a:spcPts val="0"/>
              </a:spcAft>
              <a:buSzPts val="1700"/>
              <a:buNone/>
              <a:defRPr sz="1700">
                <a:solidFill>
                  <a:schemeClr val="lt1"/>
                </a:solidFill>
              </a:defRPr>
            </a:lvl8pPr>
            <a:lvl9pPr marL="4114800" lvl="8" indent="-228600" algn="l">
              <a:lnSpc>
                <a:spcPct val="100000"/>
              </a:lnSpc>
              <a:spcBef>
                <a:spcPts val="0"/>
              </a:spcBef>
              <a:spcAft>
                <a:spcPts val="0"/>
              </a:spcAft>
              <a:buSzPts val="1700"/>
              <a:buNone/>
              <a:defRPr sz="1700">
                <a:solidFill>
                  <a:schemeClr val="lt1"/>
                </a:solidFill>
              </a:defRPr>
            </a:lvl9pPr>
          </a:lstStyle>
          <a:p>
            <a:endParaRPr/>
          </a:p>
        </p:txBody>
      </p:sp>
      <p:sp>
        <p:nvSpPr>
          <p:cNvPr id="19" name="Google Shape;19;p3"/>
          <p:cNvSpPr txBox="1">
            <a:spLocks noGrp="1"/>
          </p:cNvSpPr>
          <p:nvPr>
            <p:ph type="body" idx="2"/>
          </p:nvPr>
        </p:nvSpPr>
        <p:spPr>
          <a:xfrm>
            <a:off x="571499" y="5669280"/>
            <a:ext cx="6400800" cy="1280100"/>
          </a:xfrm>
          <a:prstGeom prst="rect">
            <a:avLst/>
          </a:prstGeom>
          <a:solidFill>
            <a:srgbClr val="77BED2"/>
          </a:solidFill>
          <a:ln>
            <a:noFill/>
          </a:ln>
        </p:spPr>
        <p:txBody>
          <a:bodyPr spcFirstLastPara="1" wrap="square" lIns="257300" tIns="32150" rIns="64325" bIns="32150" anchor="ctr" anchorCtr="0">
            <a:noAutofit/>
          </a:bodyPr>
          <a:lstStyle>
            <a:lvl1pPr marL="457200" lvl="0" indent="-228600" algn="ctr">
              <a:lnSpc>
                <a:spcPct val="100000"/>
              </a:lnSpc>
              <a:spcBef>
                <a:spcPts val="0"/>
              </a:spcBef>
              <a:spcAft>
                <a:spcPts val="0"/>
              </a:spcAft>
              <a:buSzPts val="3800"/>
              <a:buNone/>
              <a:defRPr sz="3800" cap="none">
                <a:solidFill>
                  <a:schemeClr val="lt1"/>
                </a:solidFill>
                <a:latin typeface="Lucida Sans"/>
                <a:ea typeface="Lucida Sans"/>
                <a:cs typeface="Lucida Sans"/>
                <a:sym typeface="Lucida Sans"/>
              </a:defRPr>
            </a:lvl1pPr>
            <a:lvl2pPr marL="914400" lvl="1" indent="-228600" algn="l">
              <a:lnSpc>
                <a:spcPct val="100000"/>
              </a:lnSpc>
              <a:spcBef>
                <a:spcPts val="0"/>
              </a:spcBef>
              <a:spcAft>
                <a:spcPts val="0"/>
              </a:spcAft>
              <a:buSzPts val="4100"/>
              <a:buNone/>
              <a:defRPr sz="4100" cap="none">
                <a:solidFill>
                  <a:schemeClr val="lt1"/>
                </a:solidFill>
                <a:latin typeface="Lucida Sans"/>
                <a:ea typeface="Lucida Sans"/>
                <a:cs typeface="Lucida Sans"/>
                <a:sym typeface="Lucida Sans"/>
              </a:defRPr>
            </a:lvl2pPr>
            <a:lvl3pPr marL="1371600" lvl="2" indent="-228600" algn="l">
              <a:lnSpc>
                <a:spcPct val="100000"/>
              </a:lnSpc>
              <a:spcBef>
                <a:spcPts val="0"/>
              </a:spcBef>
              <a:spcAft>
                <a:spcPts val="0"/>
              </a:spcAft>
              <a:buSzPts val="4100"/>
              <a:buNone/>
              <a:defRPr sz="4100" cap="none">
                <a:solidFill>
                  <a:schemeClr val="lt1"/>
                </a:solidFill>
                <a:latin typeface="Lucida Sans"/>
                <a:ea typeface="Lucida Sans"/>
                <a:cs typeface="Lucida Sans"/>
                <a:sym typeface="Lucida Sans"/>
              </a:defRPr>
            </a:lvl3pPr>
            <a:lvl4pPr marL="1828800" lvl="3" indent="-228600" algn="l">
              <a:lnSpc>
                <a:spcPct val="100000"/>
              </a:lnSpc>
              <a:spcBef>
                <a:spcPts val="0"/>
              </a:spcBef>
              <a:spcAft>
                <a:spcPts val="0"/>
              </a:spcAft>
              <a:buSzPts val="4100"/>
              <a:buNone/>
              <a:defRPr sz="4100" cap="none">
                <a:solidFill>
                  <a:schemeClr val="lt1"/>
                </a:solidFill>
                <a:latin typeface="Lucida Sans"/>
                <a:ea typeface="Lucida Sans"/>
                <a:cs typeface="Lucida Sans"/>
                <a:sym typeface="Lucida Sans"/>
              </a:defRPr>
            </a:lvl4pPr>
            <a:lvl5pPr marL="2286000" lvl="4" indent="-228600" algn="l">
              <a:lnSpc>
                <a:spcPct val="100000"/>
              </a:lnSpc>
              <a:spcBef>
                <a:spcPts val="0"/>
              </a:spcBef>
              <a:spcAft>
                <a:spcPts val="0"/>
              </a:spcAft>
              <a:buSzPts val="4100"/>
              <a:buNone/>
              <a:defRPr sz="4100" cap="none">
                <a:solidFill>
                  <a:schemeClr val="lt1"/>
                </a:solidFill>
                <a:latin typeface="Lucida Sans"/>
                <a:ea typeface="Lucida Sans"/>
                <a:cs typeface="Lucida Sans"/>
                <a:sym typeface="Lucida Sans"/>
              </a:defRPr>
            </a:lvl5pPr>
            <a:lvl6pPr marL="2743200" lvl="5" indent="-228600" algn="l">
              <a:lnSpc>
                <a:spcPct val="100000"/>
              </a:lnSpc>
              <a:spcBef>
                <a:spcPts val="0"/>
              </a:spcBef>
              <a:spcAft>
                <a:spcPts val="0"/>
              </a:spcAft>
              <a:buSzPts val="4100"/>
              <a:buNone/>
              <a:defRPr sz="4100" cap="none">
                <a:solidFill>
                  <a:schemeClr val="lt1"/>
                </a:solidFill>
                <a:latin typeface="Lucida Sans"/>
                <a:ea typeface="Lucida Sans"/>
                <a:cs typeface="Lucida Sans"/>
                <a:sym typeface="Lucida Sans"/>
              </a:defRPr>
            </a:lvl6pPr>
            <a:lvl7pPr marL="3200400" lvl="6" indent="-228600" algn="l">
              <a:lnSpc>
                <a:spcPct val="100000"/>
              </a:lnSpc>
              <a:spcBef>
                <a:spcPts val="0"/>
              </a:spcBef>
              <a:spcAft>
                <a:spcPts val="0"/>
              </a:spcAft>
              <a:buSzPts val="4100"/>
              <a:buNone/>
              <a:defRPr sz="4100" cap="none">
                <a:solidFill>
                  <a:schemeClr val="lt1"/>
                </a:solidFill>
                <a:latin typeface="Lucida Sans"/>
                <a:ea typeface="Lucida Sans"/>
                <a:cs typeface="Lucida Sans"/>
                <a:sym typeface="Lucida Sans"/>
              </a:defRPr>
            </a:lvl7pPr>
            <a:lvl8pPr marL="3657600" lvl="7" indent="-228600" algn="l">
              <a:lnSpc>
                <a:spcPct val="100000"/>
              </a:lnSpc>
              <a:spcBef>
                <a:spcPts val="0"/>
              </a:spcBef>
              <a:spcAft>
                <a:spcPts val="0"/>
              </a:spcAft>
              <a:buSzPts val="4100"/>
              <a:buNone/>
              <a:defRPr sz="4100" cap="none">
                <a:solidFill>
                  <a:schemeClr val="lt1"/>
                </a:solidFill>
                <a:latin typeface="Lucida Sans"/>
                <a:ea typeface="Lucida Sans"/>
                <a:cs typeface="Lucida Sans"/>
                <a:sym typeface="Lucida Sans"/>
              </a:defRPr>
            </a:lvl8pPr>
            <a:lvl9pPr marL="4114800" lvl="8" indent="-228600" algn="l">
              <a:lnSpc>
                <a:spcPct val="100000"/>
              </a:lnSpc>
              <a:spcBef>
                <a:spcPts val="0"/>
              </a:spcBef>
              <a:spcAft>
                <a:spcPts val="0"/>
              </a:spcAft>
              <a:buSzPts val="4100"/>
              <a:buNone/>
              <a:defRPr sz="4100" cap="none">
                <a:solidFill>
                  <a:schemeClr val="lt1"/>
                </a:solidFill>
                <a:latin typeface="Lucida Sans"/>
                <a:ea typeface="Lucida Sans"/>
                <a:cs typeface="Lucida Sans"/>
                <a:sym typeface="Lucida Sans"/>
              </a:defRPr>
            </a:lvl9pPr>
          </a:lstStyle>
          <a:p>
            <a:endParaRPr/>
          </a:p>
        </p:txBody>
      </p:sp>
      <p:sp>
        <p:nvSpPr>
          <p:cNvPr id="20" name="Google Shape;20;p3"/>
          <p:cNvSpPr txBox="1">
            <a:spLocks noGrp="1"/>
          </p:cNvSpPr>
          <p:nvPr>
            <p:ph type="body" idx="3"/>
          </p:nvPr>
        </p:nvSpPr>
        <p:spPr>
          <a:xfrm>
            <a:off x="571499" y="7114032"/>
            <a:ext cx="6400800" cy="2732700"/>
          </a:xfrm>
          <a:prstGeom prst="rect">
            <a:avLst/>
          </a:prstGeom>
          <a:solidFill>
            <a:srgbClr val="E9EDF1"/>
          </a:solidFill>
          <a:ln>
            <a:noFill/>
          </a:ln>
        </p:spPr>
        <p:txBody>
          <a:bodyPr spcFirstLastPara="1" wrap="square" lIns="257300" tIns="32150" rIns="257300" bIns="32150" anchor="ctr" anchorCtr="0">
            <a:noAutofit/>
          </a:bodyPr>
          <a:lstStyle>
            <a:lvl1pPr marL="457200" lvl="0" indent="-228600" algn="l">
              <a:lnSpc>
                <a:spcPct val="100000"/>
              </a:lnSpc>
              <a:spcBef>
                <a:spcPts val="800"/>
              </a:spcBef>
              <a:spcAft>
                <a:spcPts val="0"/>
              </a:spcAft>
              <a:buSzPts val="3100"/>
              <a:buFont typeface="Arial"/>
              <a:buNone/>
              <a:defRPr sz="3100"/>
            </a:lvl1pPr>
            <a:lvl2pPr marL="914400" lvl="1" indent="-425450" algn="l">
              <a:lnSpc>
                <a:spcPct val="100000"/>
              </a:lnSpc>
              <a:spcBef>
                <a:spcPts val="800"/>
              </a:spcBef>
              <a:spcAft>
                <a:spcPts val="0"/>
              </a:spcAft>
              <a:buSzPts val="3100"/>
              <a:buFont typeface="Arial"/>
              <a:buChar char="•"/>
              <a:defRPr sz="3100"/>
            </a:lvl2pPr>
            <a:lvl3pPr marL="1371600" lvl="2" indent="-425450" algn="l">
              <a:lnSpc>
                <a:spcPct val="100000"/>
              </a:lnSpc>
              <a:spcBef>
                <a:spcPts val="800"/>
              </a:spcBef>
              <a:spcAft>
                <a:spcPts val="0"/>
              </a:spcAft>
              <a:buSzPts val="3100"/>
              <a:buFont typeface="Arial"/>
              <a:buChar char="•"/>
              <a:defRPr sz="3100"/>
            </a:lvl3pPr>
            <a:lvl4pPr marL="1828800" lvl="3" indent="-228600" algn="l">
              <a:lnSpc>
                <a:spcPct val="100000"/>
              </a:lnSpc>
              <a:spcBef>
                <a:spcPts val="800"/>
              </a:spcBef>
              <a:spcAft>
                <a:spcPts val="0"/>
              </a:spcAft>
              <a:buSzPts val="3100"/>
              <a:buNone/>
              <a:defRPr sz="3100"/>
            </a:lvl4pPr>
            <a:lvl5pPr marL="2286000" lvl="4" indent="-228600" algn="l">
              <a:lnSpc>
                <a:spcPct val="100000"/>
              </a:lnSpc>
              <a:spcBef>
                <a:spcPts val="800"/>
              </a:spcBef>
              <a:spcAft>
                <a:spcPts val="0"/>
              </a:spcAft>
              <a:buSzPts val="3100"/>
              <a:buNone/>
              <a:defRPr sz="3100"/>
            </a:lvl5pPr>
            <a:lvl6pPr marL="2743200" lvl="5" indent="-228600" algn="l">
              <a:lnSpc>
                <a:spcPct val="100000"/>
              </a:lnSpc>
              <a:spcBef>
                <a:spcPts val="800"/>
              </a:spcBef>
              <a:spcAft>
                <a:spcPts val="0"/>
              </a:spcAft>
              <a:buSzPts val="3100"/>
              <a:buNone/>
              <a:defRPr sz="3100"/>
            </a:lvl6pPr>
            <a:lvl7pPr marL="3200400" lvl="6" indent="-228600" algn="l">
              <a:lnSpc>
                <a:spcPct val="100000"/>
              </a:lnSpc>
              <a:spcBef>
                <a:spcPts val="800"/>
              </a:spcBef>
              <a:spcAft>
                <a:spcPts val="0"/>
              </a:spcAft>
              <a:buSzPts val="3100"/>
              <a:buNone/>
              <a:defRPr sz="3100"/>
            </a:lvl7pPr>
            <a:lvl8pPr marL="3657600" lvl="7" indent="-228600" algn="l">
              <a:lnSpc>
                <a:spcPct val="100000"/>
              </a:lnSpc>
              <a:spcBef>
                <a:spcPts val="800"/>
              </a:spcBef>
              <a:spcAft>
                <a:spcPts val="0"/>
              </a:spcAft>
              <a:buSzPts val="3100"/>
              <a:buNone/>
              <a:defRPr sz="3100"/>
            </a:lvl8pPr>
            <a:lvl9pPr marL="4114800" lvl="8" indent="-228600" algn="l">
              <a:lnSpc>
                <a:spcPct val="100000"/>
              </a:lnSpc>
              <a:spcBef>
                <a:spcPts val="800"/>
              </a:spcBef>
              <a:spcAft>
                <a:spcPts val="0"/>
              </a:spcAft>
              <a:buSzPts val="3100"/>
              <a:buNone/>
              <a:defRPr sz="3100"/>
            </a:lvl9pPr>
          </a:lstStyle>
          <a:p>
            <a:endParaRPr/>
          </a:p>
        </p:txBody>
      </p:sp>
      <p:sp>
        <p:nvSpPr>
          <p:cNvPr id="21" name="Google Shape;21;p3"/>
          <p:cNvSpPr txBox="1">
            <a:spLocks noGrp="1"/>
          </p:cNvSpPr>
          <p:nvPr>
            <p:ph type="body" idx="4"/>
          </p:nvPr>
        </p:nvSpPr>
        <p:spPr>
          <a:xfrm>
            <a:off x="571499" y="10497312"/>
            <a:ext cx="6400800" cy="12801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22" name="Google Shape;22;p3"/>
          <p:cNvSpPr txBox="1">
            <a:spLocks noGrp="1"/>
          </p:cNvSpPr>
          <p:nvPr>
            <p:ph type="body" idx="5"/>
          </p:nvPr>
        </p:nvSpPr>
        <p:spPr>
          <a:xfrm>
            <a:off x="571499" y="11868912"/>
            <a:ext cx="6400800" cy="28074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23" name="Google Shape;23;p3"/>
          <p:cNvSpPr txBox="1">
            <a:spLocks noGrp="1"/>
          </p:cNvSpPr>
          <p:nvPr>
            <p:ph type="body" idx="6"/>
          </p:nvPr>
        </p:nvSpPr>
        <p:spPr>
          <a:xfrm>
            <a:off x="571499" y="14950441"/>
            <a:ext cx="6400800" cy="12192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24" name="Google Shape;24;p3"/>
          <p:cNvSpPr txBox="1">
            <a:spLocks noGrp="1"/>
          </p:cNvSpPr>
          <p:nvPr>
            <p:ph type="body" idx="7"/>
          </p:nvPr>
        </p:nvSpPr>
        <p:spPr>
          <a:xfrm>
            <a:off x="571499" y="16440913"/>
            <a:ext cx="6400800" cy="60276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25" name="Google Shape;25;p3"/>
          <p:cNvSpPr txBox="1">
            <a:spLocks noGrp="1"/>
          </p:cNvSpPr>
          <p:nvPr>
            <p:ph type="body" idx="8"/>
          </p:nvPr>
        </p:nvSpPr>
        <p:spPr>
          <a:xfrm>
            <a:off x="571499" y="22887434"/>
            <a:ext cx="6400800" cy="12192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26" name="Google Shape;26;p3"/>
          <p:cNvSpPr txBox="1">
            <a:spLocks noGrp="1"/>
          </p:cNvSpPr>
          <p:nvPr>
            <p:ph type="body" idx="9"/>
          </p:nvPr>
        </p:nvSpPr>
        <p:spPr>
          <a:xfrm>
            <a:off x="571499" y="24332184"/>
            <a:ext cx="6400800" cy="72969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27" name="Google Shape;27;p3"/>
          <p:cNvSpPr txBox="1">
            <a:spLocks noGrp="1"/>
          </p:cNvSpPr>
          <p:nvPr>
            <p:ph type="body" idx="13"/>
          </p:nvPr>
        </p:nvSpPr>
        <p:spPr>
          <a:xfrm>
            <a:off x="7772400" y="5669281"/>
            <a:ext cx="6400800" cy="12192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28" name="Google Shape;28;p3"/>
          <p:cNvSpPr txBox="1">
            <a:spLocks noGrp="1"/>
          </p:cNvSpPr>
          <p:nvPr>
            <p:ph type="body" idx="14"/>
          </p:nvPr>
        </p:nvSpPr>
        <p:spPr>
          <a:xfrm>
            <a:off x="7772400" y="7114032"/>
            <a:ext cx="6400800" cy="67956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29" name="Google Shape;29;p3"/>
          <p:cNvSpPr txBox="1">
            <a:spLocks noGrp="1"/>
          </p:cNvSpPr>
          <p:nvPr>
            <p:ph type="body" idx="15"/>
          </p:nvPr>
        </p:nvSpPr>
        <p:spPr>
          <a:xfrm>
            <a:off x="7772400" y="14328649"/>
            <a:ext cx="6400800" cy="12192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30" name="Google Shape;30;p3"/>
          <p:cNvSpPr txBox="1">
            <a:spLocks noGrp="1"/>
          </p:cNvSpPr>
          <p:nvPr>
            <p:ph type="body" idx="16"/>
          </p:nvPr>
        </p:nvSpPr>
        <p:spPr>
          <a:xfrm>
            <a:off x="7772400" y="15773402"/>
            <a:ext cx="6400800" cy="66951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31" name="Google Shape;31;p3"/>
          <p:cNvSpPr txBox="1">
            <a:spLocks noGrp="1"/>
          </p:cNvSpPr>
          <p:nvPr>
            <p:ph type="body" idx="17"/>
          </p:nvPr>
        </p:nvSpPr>
        <p:spPr>
          <a:xfrm>
            <a:off x="7772400" y="22887434"/>
            <a:ext cx="6400800" cy="12192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32" name="Google Shape;32;p3"/>
          <p:cNvSpPr txBox="1">
            <a:spLocks noGrp="1"/>
          </p:cNvSpPr>
          <p:nvPr>
            <p:ph type="body" idx="18"/>
          </p:nvPr>
        </p:nvSpPr>
        <p:spPr>
          <a:xfrm>
            <a:off x="7772400" y="24332184"/>
            <a:ext cx="6400800" cy="72969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33" name="Google Shape;33;p3"/>
          <p:cNvSpPr txBox="1">
            <a:spLocks noGrp="1"/>
          </p:cNvSpPr>
          <p:nvPr>
            <p:ph type="body" idx="19"/>
          </p:nvPr>
        </p:nvSpPr>
        <p:spPr>
          <a:xfrm>
            <a:off x="14950439" y="5669281"/>
            <a:ext cx="6400800" cy="12192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34" name="Google Shape;34;p3"/>
          <p:cNvSpPr txBox="1">
            <a:spLocks noGrp="1"/>
          </p:cNvSpPr>
          <p:nvPr>
            <p:ph type="body" idx="20"/>
          </p:nvPr>
        </p:nvSpPr>
        <p:spPr>
          <a:xfrm>
            <a:off x="14950439" y="7114032"/>
            <a:ext cx="6400800" cy="73152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35" name="Google Shape;35;p3"/>
          <p:cNvSpPr txBox="1">
            <a:spLocks noGrp="1"/>
          </p:cNvSpPr>
          <p:nvPr>
            <p:ph type="body" idx="21"/>
          </p:nvPr>
        </p:nvSpPr>
        <p:spPr>
          <a:xfrm>
            <a:off x="14950439" y="14914834"/>
            <a:ext cx="6400800" cy="45387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36" name="Google Shape;36;p3"/>
          <p:cNvSpPr txBox="1">
            <a:spLocks noGrp="1"/>
          </p:cNvSpPr>
          <p:nvPr>
            <p:ph type="body" idx="22"/>
          </p:nvPr>
        </p:nvSpPr>
        <p:spPr>
          <a:xfrm>
            <a:off x="14950439" y="19767599"/>
            <a:ext cx="6400800" cy="12192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37" name="Google Shape;37;p3"/>
          <p:cNvSpPr txBox="1">
            <a:spLocks noGrp="1"/>
          </p:cNvSpPr>
          <p:nvPr>
            <p:ph type="body" idx="23"/>
          </p:nvPr>
        </p:nvSpPr>
        <p:spPr>
          <a:xfrm>
            <a:off x="14950439" y="21212352"/>
            <a:ext cx="6400800" cy="43449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38" name="Google Shape;38;p3"/>
          <p:cNvSpPr txBox="1">
            <a:spLocks noGrp="1"/>
          </p:cNvSpPr>
          <p:nvPr>
            <p:ph type="body" idx="24"/>
          </p:nvPr>
        </p:nvSpPr>
        <p:spPr>
          <a:xfrm>
            <a:off x="14950439" y="25722072"/>
            <a:ext cx="6400800" cy="1219200"/>
          </a:xfrm>
          <a:prstGeom prst="rect">
            <a:avLst/>
          </a:prstGeom>
          <a:solidFill>
            <a:srgbClr val="77BED2"/>
          </a:solidFill>
          <a:ln>
            <a:noFill/>
          </a:ln>
        </p:spPr>
        <p:txBody>
          <a:bodyPr spcFirstLastPara="1" wrap="square" lIns="257300" tIns="32150" rIns="64325" bIns="32150" anchor="ctr" anchorCtr="0">
            <a:noAutofit/>
          </a:bodyPr>
          <a:lstStyle>
            <a:lvl1pPr marL="457200" lvl="0" indent="-469900" algn="l">
              <a:lnSpc>
                <a:spcPct val="100000"/>
              </a:lnSpc>
              <a:spcBef>
                <a:spcPts val="800"/>
              </a:spcBef>
              <a:spcAft>
                <a:spcPts val="0"/>
              </a:spcAft>
              <a:buSzPts val="3800"/>
              <a:buChar char="•"/>
              <a:defRPr sz="3800" cap="none">
                <a:solidFill>
                  <a:schemeClr val="lt1"/>
                </a:solidFill>
                <a:latin typeface="Lucida Sans"/>
                <a:ea typeface="Lucida Sans"/>
                <a:cs typeface="Lucida Sans"/>
                <a:sym typeface="Lucida Sans"/>
              </a:defRPr>
            </a:lvl1pPr>
            <a:lvl2pPr marL="914400" lvl="1" indent="-311150" algn="l">
              <a:lnSpc>
                <a:spcPct val="100000"/>
              </a:lnSpc>
              <a:spcBef>
                <a:spcPts val="800"/>
              </a:spcBef>
              <a:spcAft>
                <a:spcPts val="0"/>
              </a:spcAft>
              <a:buSzPts val="1300"/>
              <a:buChar char="•"/>
              <a:defRPr/>
            </a:lvl2pPr>
            <a:lvl3pPr marL="1371600" lvl="2" indent="-311150" algn="l">
              <a:lnSpc>
                <a:spcPct val="100000"/>
              </a:lnSpc>
              <a:spcBef>
                <a:spcPts val="800"/>
              </a:spcBef>
              <a:spcAft>
                <a:spcPts val="0"/>
              </a:spcAft>
              <a:buSzPts val="1300"/>
              <a:buChar char="•"/>
              <a:defRPr/>
            </a:lvl3pPr>
            <a:lvl4pPr marL="1828800" lvl="3" indent="-311150" algn="l">
              <a:lnSpc>
                <a:spcPct val="100000"/>
              </a:lnSpc>
              <a:spcBef>
                <a:spcPts val="800"/>
              </a:spcBef>
              <a:spcAft>
                <a:spcPts val="0"/>
              </a:spcAft>
              <a:buSzPts val="1300"/>
              <a:buChar char="•"/>
              <a:defRPr/>
            </a:lvl4pPr>
            <a:lvl5pPr marL="2286000" lvl="4" indent="-311150" algn="l">
              <a:lnSpc>
                <a:spcPct val="100000"/>
              </a:lnSpc>
              <a:spcBef>
                <a:spcPts val="800"/>
              </a:spcBef>
              <a:spcAft>
                <a:spcPts val="0"/>
              </a:spcAft>
              <a:buSzPts val="1300"/>
              <a:buChar char="•"/>
              <a:defRPr/>
            </a:lvl5pPr>
            <a:lvl6pPr marL="2743200" lvl="5" indent="-311150" algn="l">
              <a:lnSpc>
                <a:spcPct val="100000"/>
              </a:lnSpc>
              <a:spcBef>
                <a:spcPts val="800"/>
              </a:spcBef>
              <a:spcAft>
                <a:spcPts val="0"/>
              </a:spcAft>
              <a:buSzPts val="1300"/>
              <a:buChar char="•"/>
              <a:defRPr/>
            </a:lvl6pPr>
            <a:lvl7pPr marL="3200400" lvl="6" indent="-311150" algn="l">
              <a:lnSpc>
                <a:spcPct val="100000"/>
              </a:lnSpc>
              <a:spcBef>
                <a:spcPts val="800"/>
              </a:spcBef>
              <a:spcAft>
                <a:spcPts val="0"/>
              </a:spcAft>
              <a:buSzPts val="1300"/>
              <a:buChar char="•"/>
              <a:defRPr/>
            </a:lvl7pPr>
            <a:lvl8pPr marL="3657600" lvl="7" indent="-311150" algn="l">
              <a:lnSpc>
                <a:spcPct val="100000"/>
              </a:lnSpc>
              <a:spcBef>
                <a:spcPts val="800"/>
              </a:spcBef>
              <a:spcAft>
                <a:spcPts val="0"/>
              </a:spcAft>
              <a:buSzPts val="1300"/>
              <a:buChar char="•"/>
              <a:defRPr/>
            </a:lvl8pPr>
            <a:lvl9pPr marL="4114800" lvl="8" indent="-311150" algn="l">
              <a:lnSpc>
                <a:spcPct val="100000"/>
              </a:lnSpc>
              <a:spcBef>
                <a:spcPts val="800"/>
              </a:spcBef>
              <a:spcAft>
                <a:spcPts val="0"/>
              </a:spcAft>
              <a:buSzPts val="1300"/>
              <a:buChar char="•"/>
              <a:defRPr/>
            </a:lvl9pPr>
          </a:lstStyle>
          <a:p>
            <a:endParaRPr/>
          </a:p>
        </p:txBody>
      </p:sp>
      <p:sp>
        <p:nvSpPr>
          <p:cNvPr id="39" name="Google Shape;39;p3"/>
          <p:cNvSpPr txBox="1">
            <a:spLocks noGrp="1"/>
          </p:cNvSpPr>
          <p:nvPr>
            <p:ph type="body" idx="25"/>
          </p:nvPr>
        </p:nvSpPr>
        <p:spPr>
          <a:xfrm>
            <a:off x="14950439" y="27166824"/>
            <a:ext cx="6400800" cy="4462200"/>
          </a:xfrm>
          <a:prstGeom prst="rect">
            <a:avLst/>
          </a:prstGeom>
          <a:noFill/>
          <a:ln>
            <a:noFill/>
          </a:ln>
        </p:spPr>
        <p:txBody>
          <a:bodyPr spcFirstLastPara="1" wrap="square" lIns="64325" tIns="128650" rIns="64325" bIns="32150" anchor="t" anchorCtr="0">
            <a:normAutofit/>
          </a:bodyPr>
          <a:lstStyle>
            <a:lvl1pPr marL="457200" lvl="0" indent="-361950" algn="l">
              <a:lnSpc>
                <a:spcPct val="100000"/>
              </a:lnSpc>
              <a:spcBef>
                <a:spcPts val="800"/>
              </a:spcBef>
              <a:spcAft>
                <a:spcPts val="0"/>
              </a:spcAft>
              <a:buSzPts val="2100"/>
              <a:buChar char="•"/>
              <a:defRPr sz="2100"/>
            </a:lvl1pPr>
            <a:lvl2pPr marL="914400" lvl="1" indent="-349250" algn="l">
              <a:lnSpc>
                <a:spcPct val="100000"/>
              </a:lnSpc>
              <a:spcBef>
                <a:spcPts val="800"/>
              </a:spcBef>
              <a:spcAft>
                <a:spcPts val="0"/>
              </a:spcAft>
              <a:buSzPts val="1900"/>
              <a:buChar char="•"/>
              <a:defRPr sz="1900"/>
            </a:lvl2pPr>
            <a:lvl3pPr marL="1371600" lvl="2" indent="-349250" algn="l">
              <a:lnSpc>
                <a:spcPct val="100000"/>
              </a:lnSpc>
              <a:spcBef>
                <a:spcPts val="800"/>
              </a:spcBef>
              <a:spcAft>
                <a:spcPts val="0"/>
              </a:spcAft>
              <a:buSzPts val="1900"/>
              <a:buChar char="•"/>
              <a:defRPr sz="1900"/>
            </a:lvl3pPr>
            <a:lvl4pPr marL="1828800" lvl="3" indent="-349250" algn="l">
              <a:lnSpc>
                <a:spcPct val="100000"/>
              </a:lnSpc>
              <a:spcBef>
                <a:spcPts val="800"/>
              </a:spcBef>
              <a:spcAft>
                <a:spcPts val="0"/>
              </a:spcAft>
              <a:buSzPts val="1900"/>
              <a:buChar char="•"/>
              <a:defRPr sz="1900"/>
            </a:lvl4pPr>
            <a:lvl5pPr marL="2286000" lvl="4" indent="-349250" algn="l">
              <a:lnSpc>
                <a:spcPct val="100000"/>
              </a:lnSpc>
              <a:spcBef>
                <a:spcPts val="800"/>
              </a:spcBef>
              <a:spcAft>
                <a:spcPts val="0"/>
              </a:spcAft>
              <a:buSzPts val="1900"/>
              <a:buChar char="•"/>
              <a:defRPr sz="1900"/>
            </a:lvl5pPr>
            <a:lvl6pPr marL="2743200" lvl="5" indent="-349250" algn="l">
              <a:lnSpc>
                <a:spcPct val="100000"/>
              </a:lnSpc>
              <a:spcBef>
                <a:spcPts val="800"/>
              </a:spcBef>
              <a:spcAft>
                <a:spcPts val="0"/>
              </a:spcAft>
              <a:buSzPts val="1900"/>
              <a:buChar char="•"/>
              <a:defRPr sz="1900"/>
            </a:lvl6pPr>
            <a:lvl7pPr marL="3200400" lvl="6" indent="-349250" algn="l">
              <a:lnSpc>
                <a:spcPct val="100000"/>
              </a:lnSpc>
              <a:spcBef>
                <a:spcPts val="800"/>
              </a:spcBef>
              <a:spcAft>
                <a:spcPts val="0"/>
              </a:spcAft>
              <a:buSzPts val="1900"/>
              <a:buChar char="•"/>
              <a:defRPr sz="1900"/>
            </a:lvl7pPr>
            <a:lvl8pPr marL="3657600" lvl="7" indent="-349250" algn="l">
              <a:lnSpc>
                <a:spcPct val="100000"/>
              </a:lnSpc>
              <a:spcBef>
                <a:spcPts val="800"/>
              </a:spcBef>
              <a:spcAft>
                <a:spcPts val="0"/>
              </a:spcAft>
              <a:buSzPts val="1900"/>
              <a:buChar char="•"/>
              <a:defRPr sz="1900"/>
            </a:lvl8pPr>
            <a:lvl9pPr marL="4114800" lvl="8" indent="-349250" algn="l">
              <a:lnSpc>
                <a:spcPct val="100000"/>
              </a:lnSpc>
              <a:spcBef>
                <a:spcPts val="800"/>
              </a:spcBef>
              <a:spcAft>
                <a:spcPts val="0"/>
              </a:spcAft>
              <a:buSzPts val="1900"/>
              <a:buChar char="•"/>
              <a:defRPr sz="1900"/>
            </a:lvl9pPr>
          </a:lstStyle>
          <a:p>
            <a:endParaRPr/>
          </a:p>
        </p:txBody>
      </p:sp>
      <p:sp>
        <p:nvSpPr>
          <p:cNvPr id="40" name="Google Shape;40;p3"/>
          <p:cNvSpPr>
            <a:spLocks noGrp="1"/>
          </p:cNvSpPr>
          <p:nvPr>
            <p:ph type="pic" idx="26"/>
          </p:nvPr>
        </p:nvSpPr>
        <p:spPr>
          <a:xfrm>
            <a:off x="16135352" y="0"/>
            <a:ext cx="5810100" cy="3842400"/>
          </a:xfrm>
          <a:prstGeom prst="rect">
            <a:avLst/>
          </a:prstGeom>
          <a:noFill/>
          <a:ln>
            <a:noFill/>
          </a:ln>
        </p:spPr>
        <p:txBody>
          <a:bodyPr spcFirstLastPara="1" wrap="square" lIns="64325" tIns="321625" rIns="64325" bIns="32150" anchor="t" anchorCtr="0">
            <a:normAutofit/>
          </a:bodyPr>
          <a:lstStyle>
            <a:lvl1pPr marR="0" lvl="0" algn="ctr" rtl="0">
              <a:lnSpc>
                <a:spcPct val="100000"/>
              </a:lnSpc>
              <a:spcBef>
                <a:spcPts val="800"/>
              </a:spcBef>
              <a:spcAft>
                <a:spcPts val="0"/>
              </a:spcAft>
              <a:buClr>
                <a:srgbClr val="A5A5A5"/>
              </a:buClr>
              <a:buSzPts val="1900"/>
              <a:buFont typeface="Arial"/>
              <a:buNone/>
              <a:defRPr sz="1900" b="0" i="0" u="none" strike="noStrike" cap="none">
                <a:solidFill>
                  <a:schemeClr val="lt1"/>
                </a:solidFill>
                <a:latin typeface="Helvetica Neue"/>
                <a:ea typeface="Helvetica Neue"/>
                <a:cs typeface="Helvetica Neue"/>
                <a:sym typeface="Helvetica Neue"/>
              </a:defRPr>
            </a:lvl1pPr>
            <a:lvl2pPr marR="0" lvl="1"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Book Antiqua"/>
                <a:ea typeface="Book Antiqua"/>
                <a:cs typeface="Book Antiqua"/>
                <a:sym typeface="Book Antiqua"/>
              </a:defRPr>
            </a:lvl9pPr>
          </a:lstStyle>
          <a:p>
            <a:endParaRPr/>
          </a:p>
        </p:txBody>
      </p:sp>
      <p:sp>
        <p:nvSpPr>
          <p:cNvPr id="41" name="Google Shape;41;p3"/>
          <p:cNvSpPr txBox="1">
            <a:spLocks noGrp="1"/>
          </p:cNvSpPr>
          <p:nvPr>
            <p:ph type="dt" idx="10"/>
          </p:nvPr>
        </p:nvSpPr>
        <p:spPr>
          <a:xfrm>
            <a:off x="571499" y="32114698"/>
            <a:ext cx="4937700" cy="457200"/>
          </a:xfrm>
          <a:prstGeom prst="rect">
            <a:avLst/>
          </a:prstGeom>
          <a:noFill/>
          <a:ln>
            <a:noFill/>
          </a:ln>
        </p:spPr>
        <p:txBody>
          <a:bodyPr spcFirstLastPara="1" wrap="square" lIns="64325" tIns="32150" rIns="64325" bIns="32150" anchor="ctr" anchorCtr="0">
            <a:noAutofit/>
          </a:bodyPr>
          <a:lstStyle>
            <a:lvl1pPr lvl="0" algn="l">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42" name="Google Shape;42;p3"/>
          <p:cNvSpPr txBox="1">
            <a:spLocks noGrp="1"/>
          </p:cNvSpPr>
          <p:nvPr>
            <p:ph type="ftr" idx="11"/>
          </p:nvPr>
        </p:nvSpPr>
        <p:spPr>
          <a:xfrm>
            <a:off x="5509260" y="32114698"/>
            <a:ext cx="10927200" cy="457200"/>
          </a:xfrm>
          <a:prstGeom prst="rect">
            <a:avLst/>
          </a:prstGeom>
          <a:noFill/>
          <a:ln>
            <a:noFill/>
          </a:ln>
        </p:spPr>
        <p:txBody>
          <a:bodyPr spcFirstLastPara="1" wrap="square" lIns="64325" tIns="32150" rIns="64325" bIns="32150" anchor="ctr" anchorCtr="0">
            <a:noAutofit/>
          </a:bodyPr>
          <a:lstStyle>
            <a:lvl1pPr lvl="0" algn="ctr">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43" name="Google Shape;43;p3"/>
          <p:cNvSpPr txBox="1">
            <a:spLocks noGrp="1"/>
          </p:cNvSpPr>
          <p:nvPr>
            <p:ph type="sldNum" idx="12"/>
          </p:nvPr>
        </p:nvSpPr>
        <p:spPr>
          <a:xfrm>
            <a:off x="16436341" y="32114698"/>
            <a:ext cx="4937700" cy="457200"/>
          </a:xfrm>
          <a:prstGeom prst="rect">
            <a:avLst/>
          </a:prstGeom>
          <a:noFill/>
          <a:ln>
            <a:noFill/>
          </a:ln>
        </p:spPr>
        <p:txBody>
          <a:bodyPr spcFirstLastPara="1" wrap="square" lIns="64325" tIns="32150" rIns="64325" bIns="321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645">
          <p15:clr>
            <a:srgbClr val="A4A3A4"/>
          </p15:clr>
        </p15:guide>
        <p15:guide id="2" pos="13393">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21945600" cy="2285100"/>
          </a:xfrm>
          <a:prstGeom prst="rect">
            <a:avLst/>
          </a:prstGeom>
          <a:solidFill>
            <a:srgbClr val="B3C6E7"/>
          </a:solidFill>
          <a:ln>
            <a:noFill/>
          </a:ln>
        </p:spPr>
        <p:txBody>
          <a:bodyPr spcFirstLastPara="1" wrap="square" lIns="67600" tIns="33800" rIns="67600" bIns="33800" anchor="ctr" anchorCtr="0">
            <a:noAutofit/>
          </a:bodyPr>
          <a:lstStyle/>
          <a:p>
            <a:pPr marL="0" marR="0" lvl="0" indent="0" algn="ctr" rtl="0">
              <a:spcBef>
                <a:spcPts val="0"/>
              </a:spcBef>
              <a:spcAft>
                <a:spcPts val="0"/>
              </a:spcAft>
              <a:buNone/>
            </a:pPr>
            <a:endParaRPr sz="4400" b="0" i="0" u="none" strike="noStrike" cap="none">
              <a:solidFill>
                <a:schemeClr val="lt1"/>
              </a:solidFill>
              <a:latin typeface="Book Antiqua"/>
              <a:ea typeface="Book Antiqua"/>
              <a:cs typeface="Book Antiqua"/>
              <a:sym typeface="Book Antiqua"/>
            </a:endParaRPr>
          </a:p>
        </p:txBody>
      </p:sp>
      <p:sp>
        <p:nvSpPr>
          <p:cNvPr id="11" name="Google Shape;11;p2"/>
          <p:cNvSpPr txBox="1">
            <a:spLocks noGrp="1"/>
          </p:cNvSpPr>
          <p:nvPr>
            <p:ph type="title"/>
          </p:nvPr>
        </p:nvSpPr>
        <p:spPr>
          <a:xfrm>
            <a:off x="579121" y="685861"/>
            <a:ext cx="15087600" cy="2971800"/>
          </a:xfrm>
          <a:prstGeom prst="rect">
            <a:avLst/>
          </a:prstGeom>
          <a:noFill/>
          <a:ln>
            <a:noFill/>
          </a:ln>
        </p:spPr>
        <p:txBody>
          <a:bodyPr spcFirstLastPara="1" wrap="square" lIns="64325" tIns="32150" rIns="64325" bIns="32150" anchor="b" anchorCtr="0">
            <a:normAutofit/>
          </a:bodyPr>
          <a:lstStyle>
            <a:lvl1pPr marR="0" lvl="0" algn="l" rtl="0">
              <a:lnSpc>
                <a:spcPct val="90000"/>
              </a:lnSpc>
              <a:spcBef>
                <a:spcPts val="0"/>
              </a:spcBef>
              <a:spcAft>
                <a:spcPts val="0"/>
              </a:spcAft>
              <a:buClr>
                <a:schemeClr val="lt1"/>
              </a:buClr>
              <a:buSzPts val="8200"/>
              <a:buFont typeface="Lucida Sans"/>
              <a:buNone/>
              <a:defRPr sz="8200" b="0" i="0" u="none" strike="noStrike" cap="none">
                <a:solidFill>
                  <a:schemeClr val="lt1"/>
                </a:solidFill>
                <a:latin typeface="Lucida Sans"/>
                <a:ea typeface="Lucida Sans"/>
                <a:cs typeface="Lucida Sans"/>
                <a:sym typeface="Lucida Sans"/>
              </a:defRPr>
            </a:lvl1pPr>
            <a:lvl2pPr lvl="1">
              <a:spcBef>
                <a:spcPts val="0"/>
              </a:spcBef>
              <a:spcAft>
                <a:spcPts val="0"/>
              </a:spcAft>
              <a:buSzPts val="1000"/>
              <a:buNone/>
              <a:defRPr sz="1300"/>
            </a:lvl2pPr>
            <a:lvl3pPr lvl="2">
              <a:spcBef>
                <a:spcPts val="0"/>
              </a:spcBef>
              <a:spcAft>
                <a:spcPts val="0"/>
              </a:spcAft>
              <a:buSzPts val="1000"/>
              <a:buNone/>
              <a:defRPr sz="1300"/>
            </a:lvl3pPr>
            <a:lvl4pPr lvl="3">
              <a:spcBef>
                <a:spcPts val="0"/>
              </a:spcBef>
              <a:spcAft>
                <a:spcPts val="0"/>
              </a:spcAft>
              <a:buSzPts val="1000"/>
              <a:buNone/>
              <a:defRPr sz="1300"/>
            </a:lvl4pPr>
            <a:lvl5pPr lvl="4">
              <a:spcBef>
                <a:spcPts val="0"/>
              </a:spcBef>
              <a:spcAft>
                <a:spcPts val="0"/>
              </a:spcAft>
              <a:buSzPts val="1000"/>
              <a:buNone/>
              <a:defRPr sz="1300"/>
            </a:lvl5pPr>
            <a:lvl6pPr lvl="5">
              <a:spcBef>
                <a:spcPts val="0"/>
              </a:spcBef>
              <a:spcAft>
                <a:spcPts val="0"/>
              </a:spcAft>
              <a:buSzPts val="1000"/>
              <a:buNone/>
              <a:defRPr sz="1300"/>
            </a:lvl6pPr>
            <a:lvl7pPr lvl="6">
              <a:spcBef>
                <a:spcPts val="0"/>
              </a:spcBef>
              <a:spcAft>
                <a:spcPts val="0"/>
              </a:spcAft>
              <a:buSzPts val="1000"/>
              <a:buNone/>
              <a:defRPr sz="1300"/>
            </a:lvl7pPr>
            <a:lvl8pPr lvl="7">
              <a:spcBef>
                <a:spcPts val="0"/>
              </a:spcBef>
              <a:spcAft>
                <a:spcPts val="0"/>
              </a:spcAft>
              <a:buSzPts val="1000"/>
              <a:buNone/>
              <a:defRPr sz="1300"/>
            </a:lvl8pPr>
            <a:lvl9pPr lvl="8">
              <a:spcBef>
                <a:spcPts val="0"/>
              </a:spcBef>
              <a:spcAft>
                <a:spcPts val="0"/>
              </a:spcAft>
              <a:buSzPts val="1000"/>
              <a:buNone/>
              <a:defRPr sz="1300"/>
            </a:lvl9pPr>
          </a:lstStyle>
          <a:p>
            <a:endParaRPr/>
          </a:p>
        </p:txBody>
      </p:sp>
      <p:sp>
        <p:nvSpPr>
          <p:cNvPr id="12" name="Google Shape;12;p2"/>
          <p:cNvSpPr txBox="1">
            <a:spLocks noGrp="1"/>
          </p:cNvSpPr>
          <p:nvPr>
            <p:ph type="body" idx="1"/>
          </p:nvPr>
        </p:nvSpPr>
        <p:spPr>
          <a:xfrm>
            <a:off x="579120" y="6019799"/>
            <a:ext cx="20795100" cy="23629500"/>
          </a:xfrm>
          <a:prstGeom prst="rect">
            <a:avLst/>
          </a:prstGeom>
          <a:noFill/>
          <a:ln>
            <a:noFill/>
          </a:ln>
        </p:spPr>
        <p:txBody>
          <a:bodyPr spcFirstLastPara="1" wrap="square" lIns="64325" tIns="32150" rIns="64325" bIns="32150" anchor="t" anchorCtr="0">
            <a:normAutofit/>
          </a:bodyPr>
          <a:lstStyle>
            <a:lvl1pPr marL="457200" marR="0" lvl="0" indent="-349250" algn="l" rtl="0">
              <a:lnSpc>
                <a:spcPct val="100000"/>
              </a:lnSpc>
              <a:spcBef>
                <a:spcPts val="800"/>
              </a:spcBef>
              <a:spcAft>
                <a:spcPts val="0"/>
              </a:spcAft>
              <a:buClr>
                <a:srgbClr val="A5A5A5"/>
              </a:buClr>
              <a:buSzPts val="1900"/>
              <a:buFont typeface="Arial"/>
              <a:buChar char="•"/>
              <a:defRPr sz="1900" b="0" i="0" u="none" strike="noStrike" cap="none">
                <a:solidFill>
                  <a:schemeClr val="dk1"/>
                </a:solidFill>
                <a:latin typeface="Helvetica Neue"/>
                <a:ea typeface="Helvetica Neue"/>
                <a:cs typeface="Helvetica Neue"/>
                <a:sym typeface="Helvetica Neue"/>
              </a:defRPr>
            </a:lvl1pPr>
            <a:lvl2pPr marL="914400" marR="0" lvl="1" indent="-336550"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Helvetica Neue"/>
                <a:ea typeface="Helvetica Neue"/>
                <a:cs typeface="Helvetica Neue"/>
                <a:sym typeface="Helvetica Neue"/>
              </a:defRPr>
            </a:lvl2pPr>
            <a:lvl3pPr marL="1371600" marR="0" lvl="2" indent="-336550"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Helvetica Neue"/>
                <a:ea typeface="Helvetica Neue"/>
                <a:cs typeface="Helvetica Neue"/>
                <a:sym typeface="Helvetica Neue"/>
              </a:defRPr>
            </a:lvl3pPr>
            <a:lvl4pPr marL="1828800" marR="0" lvl="3" indent="-336550"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Helvetica Neue"/>
                <a:ea typeface="Helvetica Neue"/>
                <a:cs typeface="Helvetica Neue"/>
                <a:sym typeface="Helvetica Neue"/>
              </a:defRPr>
            </a:lvl4pPr>
            <a:lvl5pPr marL="2286000" marR="0" lvl="4" indent="-336550"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Helvetica Neue"/>
                <a:ea typeface="Helvetica Neue"/>
                <a:cs typeface="Helvetica Neue"/>
                <a:sym typeface="Helvetica Neue"/>
              </a:defRPr>
            </a:lvl5pPr>
            <a:lvl6pPr marL="2743200" marR="0" lvl="5" indent="-336550"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Book Antiqua"/>
                <a:ea typeface="Book Antiqua"/>
                <a:cs typeface="Book Antiqua"/>
                <a:sym typeface="Book Antiqua"/>
              </a:defRPr>
            </a:lvl6pPr>
            <a:lvl7pPr marL="3200400" marR="0" lvl="6" indent="-336550"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Book Antiqua"/>
                <a:ea typeface="Book Antiqua"/>
                <a:cs typeface="Book Antiqua"/>
                <a:sym typeface="Book Antiqua"/>
              </a:defRPr>
            </a:lvl7pPr>
            <a:lvl8pPr marL="3657600" marR="0" lvl="7" indent="-336550"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Book Antiqua"/>
                <a:ea typeface="Book Antiqua"/>
                <a:cs typeface="Book Antiqua"/>
                <a:sym typeface="Book Antiqua"/>
              </a:defRPr>
            </a:lvl8pPr>
            <a:lvl9pPr marL="4114800" marR="0" lvl="8" indent="-336550" algn="l" rtl="0">
              <a:lnSpc>
                <a:spcPct val="100000"/>
              </a:lnSpc>
              <a:spcBef>
                <a:spcPts val="800"/>
              </a:spcBef>
              <a:spcAft>
                <a:spcPts val="0"/>
              </a:spcAft>
              <a:buClr>
                <a:srgbClr val="A5A5A5"/>
              </a:buClr>
              <a:buSzPts val="1700"/>
              <a:buFont typeface="Arial"/>
              <a:buChar char="•"/>
              <a:defRPr sz="1700" b="0" i="0" u="none" strike="noStrike" cap="none">
                <a:solidFill>
                  <a:schemeClr val="dk1"/>
                </a:solidFill>
                <a:latin typeface="Book Antiqua"/>
                <a:ea typeface="Book Antiqua"/>
                <a:cs typeface="Book Antiqua"/>
                <a:sym typeface="Book Antiqua"/>
              </a:defRPr>
            </a:lvl9pPr>
          </a:lstStyle>
          <a:p>
            <a:endParaRPr/>
          </a:p>
        </p:txBody>
      </p:sp>
      <p:sp>
        <p:nvSpPr>
          <p:cNvPr id="13" name="Google Shape;13;p2"/>
          <p:cNvSpPr txBox="1">
            <a:spLocks noGrp="1"/>
          </p:cNvSpPr>
          <p:nvPr>
            <p:ph type="dt" idx="10"/>
          </p:nvPr>
        </p:nvSpPr>
        <p:spPr>
          <a:xfrm>
            <a:off x="571499" y="32114698"/>
            <a:ext cx="4937700" cy="457200"/>
          </a:xfrm>
          <a:prstGeom prst="rect">
            <a:avLst/>
          </a:prstGeom>
          <a:noFill/>
          <a:ln>
            <a:noFill/>
          </a:ln>
        </p:spPr>
        <p:txBody>
          <a:bodyPr spcFirstLastPara="1" wrap="square" lIns="64325" tIns="32150" rIns="64325" bIns="32150" anchor="ctr" anchorCtr="0">
            <a:noAutofit/>
          </a:bodyPr>
          <a:lstStyle>
            <a:lvl1pPr marR="0" lvl="0" algn="l" rtl="0">
              <a:spcBef>
                <a:spcPts val="0"/>
              </a:spcBef>
              <a:spcAft>
                <a:spcPts val="0"/>
              </a:spcAft>
              <a:buSzPts val="1000"/>
              <a:buNone/>
              <a:defRPr sz="1200" b="0" i="0" u="none" strike="noStrike" cap="none">
                <a:solidFill>
                  <a:srgbClr val="888888"/>
                </a:solidFill>
                <a:latin typeface="Book Antiqua"/>
                <a:ea typeface="Book Antiqua"/>
                <a:cs typeface="Book Antiqua"/>
                <a:sym typeface="Book Antiqua"/>
              </a:defRPr>
            </a:lvl1pPr>
            <a:lvl2pPr marR="0" lvl="1"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9pPr>
          </a:lstStyle>
          <a:p>
            <a:endParaRPr/>
          </a:p>
        </p:txBody>
      </p:sp>
      <p:sp>
        <p:nvSpPr>
          <p:cNvPr id="14" name="Google Shape;14;p2"/>
          <p:cNvSpPr txBox="1">
            <a:spLocks noGrp="1"/>
          </p:cNvSpPr>
          <p:nvPr>
            <p:ph type="ftr" idx="11"/>
          </p:nvPr>
        </p:nvSpPr>
        <p:spPr>
          <a:xfrm>
            <a:off x="5509260" y="32114698"/>
            <a:ext cx="10927200" cy="457200"/>
          </a:xfrm>
          <a:prstGeom prst="rect">
            <a:avLst/>
          </a:prstGeom>
          <a:noFill/>
          <a:ln>
            <a:noFill/>
          </a:ln>
        </p:spPr>
        <p:txBody>
          <a:bodyPr spcFirstLastPara="1" wrap="square" lIns="64325" tIns="32150" rIns="64325" bIns="32150" anchor="ctr" anchorCtr="0">
            <a:noAutofit/>
          </a:bodyPr>
          <a:lstStyle>
            <a:lvl1pPr marR="0" lvl="0" algn="ctr" rtl="0">
              <a:spcBef>
                <a:spcPts val="0"/>
              </a:spcBef>
              <a:spcAft>
                <a:spcPts val="0"/>
              </a:spcAft>
              <a:buSzPts val="1000"/>
              <a:buNone/>
              <a:defRPr sz="1200" b="0" i="0" u="none" strike="noStrike" cap="none">
                <a:solidFill>
                  <a:srgbClr val="888888"/>
                </a:solidFill>
                <a:latin typeface="Book Antiqua"/>
                <a:ea typeface="Book Antiqua"/>
                <a:cs typeface="Book Antiqua"/>
                <a:sym typeface="Book Antiqua"/>
              </a:defRPr>
            </a:lvl1pPr>
            <a:lvl2pPr marR="0" lvl="1"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000"/>
              <a:buNone/>
              <a:defRPr sz="5100" b="0" i="0" u="none" strike="noStrike" cap="none">
                <a:solidFill>
                  <a:schemeClr val="dk1"/>
                </a:solidFill>
                <a:latin typeface="Book Antiqua"/>
                <a:ea typeface="Book Antiqua"/>
                <a:cs typeface="Book Antiqua"/>
                <a:sym typeface="Book Antiqua"/>
              </a:defRPr>
            </a:lvl9pPr>
          </a:lstStyle>
          <a:p>
            <a:endParaRPr/>
          </a:p>
        </p:txBody>
      </p:sp>
      <p:sp>
        <p:nvSpPr>
          <p:cNvPr id="15" name="Google Shape;15;p2"/>
          <p:cNvSpPr txBox="1">
            <a:spLocks noGrp="1"/>
          </p:cNvSpPr>
          <p:nvPr>
            <p:ph type="sldNum" idx="12"/>
          </p:nvPr>
        </p:nvSpPr>
        <p:spPr>
          <a:xfrm>
            <a:off x="16436341" y="32114698"/>
            <a:ext cx="4937700" cy="457200"/>
          </a:xfrm>
          <a:prstGeom prst="rect">
            <a:avLst/>
          </a:prstGeom>
          <a:noFill/>
          <a:ln>
            <a:noFill/>
          </a:ln>
        </p:spPr>
        <p:txBody>
          <a:bodyPr spcFirstLastPara="1" wrap="square" lIns="64325" tIns="32150" rIns="64325" bIns="32150" anchor="ctr" anchorCtr="0">
            <a:noAutofit/>
          </a:bodyPr>
          <a:lstStyle>
            <a:lvl1pPr marL="0" marR="0" lvl="0" indent="0" algn="r" rtl="0">
              <a:spcBef>
                <a:spcPts val="0"/>
              </a:spcBef>
              <a:buNone/>
              <a:defRPr sz="1200" b="0" i="0" u="none" strike="noStrike" cap="none">
                <a:solidFill>
                  <a:srgbClr val="888888"/>
                </a:solidFill>
                <a:latin typeface="Book Antiqua"/>
                <a:ea typeface="Book Antiqua"/>
                <a:cs typeface="Book Antiqua"/>
                <a:sym typeface="Book Antiqua"/>
              </a:defRPr>
            </a:lvl1pPr>
            <a:lvl2pPr marL="0" marR="0" lvl="1" indent="0" algn="r" rtl="0">
              <a:spcBef>
                <a:spcPts val="0"/>
              </a:spcBef>
              <a:buNone/>
              <a:defRPr sz="1200" b="0" i="0" u="none" strike="noStrike" cap="none">
                <a:solidFill>
                  <a:srgbClr val="888888"/>
                </a:solidFill>
                <a:latin typeface="Book Antiqua"/>
                <a:ea typeface="Book Antiqua"/>
                <a:cs typeface="Book Antiqua"/>
                <a:sym typeface="Book Antiqua"/>
              </a:defRPr>
            </a:lvl2pPr>
            <a:lvl3pPr marL="0" marR="0" lvl="2" indent="0" algn="r" rtl="0">
              <a:spcBef>
                <a:spcPts val="0"/>
              </a:spcBef>
              <a:buNone/>
              <a:defRPr sz="1200" b="0" i="0" u="none" strike="noStrike" cap="none">
                <a:solidFill>
                  <a:srgbClr val="888888"/>
                </a:solidFill>
                <a:latin typeface="Book Antiqua"/>
                <a:ea typeface="Book Antiqua"/>
                <a:cs typeface="Book Antiqua"/>
                <a:sym typeface="Book Antiqua"/>
              </a:defRPr>
            </a:lvl3pPr>
            <a:lvl4pPr marL="0" marR="0" lvl="3" indent="0" algn="r" rtl="0">
              <a:spcBef>
                <a:spcPts val="0"/>
              </a:spcBef>
              <a:buNone/>
              <a:defRPr sz="1200" b="0" i="0" u="none" strike="noStrike" cap="none">
                <a:solidFill>
                  <a:srgbClr val="888888"/>
                </a:solidFill>
                <a:latin typeface="Book Antiqua"/>
                <a:ea typeface="Book Antiqua"/>
                <a:cs typeface="Book Antiqua"/>
                <a:sym typeface="Book Antiqua"/>
              </a:defRPr>
            </a:lvl4pPr>
            <a:lvl5pPr marL="0" marR="0" lvl="4" indent="0" algn="r" rtl="0">
              <a:spcBef>
                <a:spcPts val="0"/>
              </a:spcBef>
              <a:buNone/>
              <a:defRPr sz="1200" b="0" i="0" u="none" strike="noStrike" cap="none">
                <a:solidFill>
                  <a:srgbClr val="888888"/>
                </a:solidFill>
                <a:latin typeface="Book Antiqua"/>
                <a:ea typeface="Book Antiqua"/>
                <a:cs typeface="Book Antiqua"/>
                <a:sym typeface="Book Antiqua"/>
              </a:defRPr>
            </a:lvl5pPr>
            <a:lvl6pPr marL="0" marR="0" lvl="5" indent="0" algn="r" rtl="0">
              <a:spcBef>
                <a:spcPts val="0"/>
              </a:spcBef>
              <a:buNone/>
              <a:defRPr sz="1200" b="0" i="0" u="none" strike="noStrike" cap="none">
                <a:solidFill>
                  <a:srgbClr val="888888"/>
                </a:solidFill>
                <a:latin typeface="Book Antiqua"/>
                <a:ea typeface="Book Antiqua"/>
                <a:cs typeface="Book Antiqua"/>
                <a:sym typeface="Book Antiqua"/>
              </a:defRPr>
            </a:lvl6pPr>
            <a:lvl7pPr marL="0" marR="0" lvl="6" indent="0" algn="r" rtl="0">
              <a:spcBef>
                <a:spcPts val="0"/>
              </a:spcBef>
              <a:buNone/>
              <a:defRPr sz="1200" b="0" i="0" u="none" strike="noStrike" cap="none">
                <a:solidFill>
                  <a:srgbClr val="888888"/>
                </a:solidFill>
                <a:latin typeface="Book Antiqua"/>
                <a:ea typeface="Book Antiqua"/>
                <a:cs typeface="Book Antiqua"/>
                <a:sym typeface="Book Antiqua"/>
              </a:defRPr>
            </a:lvl7pPr>
            <a:lvl8pPr marL="0" marR="0" lvl="7" indent="0" algn="r" rtl="0">
              <a:spcBef>
                <a:spcPts val="0"/>
              </a:spcBef>
              <a:buNone/>
              <a:defRPr sz="1200" b="0" i="0" u="none" strike="noStrike" cap="none">
                <a:solidFill>
                  <a:srgbClr val="888888"/>
                </a:solidFill>
                <a:latin typeface="Book Antiqua"/>
                <a:ea typeface="Book Antiqua"/>
                <a:cs typeface="Book Antiqua"/>
                <a:sym typeface="Book Antiqua"/>
              </a:defRPr>
            </a:lvl8pPr>
            <a:lvl9pPr marL="0" marR="0" lvl="8" indent="0" algn="r" rtl="0">
              <a:spcBef>
                <a:spcPts val="0"/>
              </a:spcBef>
              <a:buNone/>
              <a:defRPr sz="1200" b="0" i="0" u="none" strike="noStrike" cap="none">
                <a:solidFill>
                  <a:srgbClr val="888888"/>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973">
          <p15:clr>
            <a:srgbClr val="A4A3A4"/>
          </p15:clr>
        </p15:guide>
        <p15:guide id="2" pos="522">
          <p15:clr>
            <a:srgbClr val="A4A3A4"/>
          </p15:clr>
        </p15:guide>
        <p15:guide id="3" pos="19516">
          <p15:clr>
            <a:srgbClr val="A4A3A4"/>
          </p15:clr>
        </p15:guide>
        <p15:guide id="4" pos="10019">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title"/>
          </p:nvPr>
        </p:nvSpPr>
        <p:spPr>
          <a:xfrm>
            <a:off x="-368484" y="-404531"/>
            <a:ext cx="22682700" cy="2590500"/>
          </a:xfrm>
          <a:prstGeom prst="rect">
            <a:avLst/>
          </a:prstGeom>
          <a:noFill/>
          <a:ln>
            <a:noFill/>
          </a:ln>
        </p:spPr>
        <p:txBody>
          <a:bodyPr spcFirstLastPara="1" wrap="square" lIns="64325" tIns="32150" rIns="64325" bIns="32150" anchor="b" anchorCtr="0">
            <a:noAutofit/>
          </a:bodyPr>
          <a:lstStyle/>
          <a:p>
            <a:pPr marL="0" lvl="0" indent="0" algn="ctr" rtl="0">
              <a:lnSpc>
                <a:spcPct val="110000"/>
              </a:lnSpc>
              <a:spcBef>
                <a:spcPts val="0"/>
              </a:spcBef>
              <a:spcAft>
                <a:spcPts val="0"/>
              </a:spcAft>
              <a:buClr>
                <a:schemeClr val="dk1"/>
              </a:buClr>
              <a:buSzPts val="5900"/>
              <a:buFont typeface="Helvetica Neue"/>
              <a:buNone/>
            </a:pPr>
            <a:r>
              <a:rPr lang="en-US" sz="5900" b="1">
                <a:solidFill>
                  <a:schemeClr val="dk1"/>
                </a:solidFill>
                <a:latin typeface="Helvetica Neue"/>
                <a:ea typeface="Helvetica Neue"/>
                <a:cs typeface="Helvetica Neue"/>
                <a:sym typeface="Helvetica Neue"/>
              </a:rPr>
              <a:t>Prediction of Stroke in Sub-Saharan Africa/United States</a:t>
            </a:r>
            <a:br>
              <a:rPr lang="en-US" sz="5900">
                <a:solidFill>
                  <a:schemeClr val="dk1"/>
                </a:solidFill>
                <a:latin typeface="Helvetica Neue"/>
                <a:ea typeface="Helvetica Neue"/>
                <a:cs typeface="Helvetica Neue"/>
                <a:sym typeface="Helvetica Neue"/>
              </a:rPr>
            </a:br>
            <a:r>
              <a:rPr lang="en-US" sz="3000">
                <a:solidFill>
                  <a:schemeClr val="dk1"/>
                </a:solidFill>
                <a:latin typeface="Helvetica Neue"/>
                <a:ea typeface="Helvetica Neue"/>
                <a:cs typeface="Helvetica Neue"/>
                <a:sym typeface="Helvetica Neue"/>
              </a:rPr>
              <a:t>Group 16: Bruce Wen, Deirdre Edward, Isabelle Russo, Lynnette Jiang</a:t>
            </a:r>
            <a:endParaRPr/>
          </a:p>
        </p:txBody>
      </p:sp>
      <p:sp>
        <p:nvSpPr>
          <p:cNvPr id="50" name="Google Shape;50;p1"/>
          <p:cNvSpPr txBox="1">
            <a:spLocks noGrp="1"/>
          </p:cNvSpPr>
          <p:nvPr>
            <p:ph type="body" idx="2"/>
          </p:nvPr>
        </p:nvSpPr>
        <p:spPr>
          <a:xfrm>
            <a:off x="13602569" y="2326879"/>
            <a:ext cx="8343000" cy="608100"/>
          </a:xfrm>
          <a:prstGeom prst="rect">
            <a:avLst/>
          </a:prstGeom>
          <a:solidFill>
            <a:srgbClr val="525252"/>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3000"/>
              <a:buNone/>
            </a:pPr>
            <a:r>
              <a:rPr lang="en-US" sz="3000" b="1">
                <a:latin typeface="Helvetica Neue"/>
                <a:ea typeface="Helvetica Neue"/>
                <a:cs typeface="Helvetica Neue"/>
                <a:sym typeface="Helvetica Neue"/>
              </a:rPr>
              <a:t>Aims</a:t>
            </a:r>
            <a:endParaRPr/>
          </a:p>
        </p:txBody>
      </p:sp>
      <p:sp>
        <p:nvSpPr>
          <p:cNvPr id="51" name="Google Shape;51;p1"/>
          <p:cNvSpPr txBox="1">
            <a:spLocks noGrp="1"/>
          </p:cNvSpPr>
          <p:nvPr>
            <p:ph type="body" idx="4"/>
          </p:nvPr>
        </p:nvSpPr>
        <p:spPr>
          <a:xfrm>
            <a:off x="0" y="2326879"/>
            <a:ext cx="13275600" cy="608100"/>
          </a:xfrm>
          <a:prstGeom prst="rect">
            <a:avLst/>
          </a:prstGeom>
          <a:solidFill>
            <a:srgbClr val="525252"/>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3000"/>
              <a:buNone/>
            </a:pPr>
            <a:r>
              <a:rPr lang="en-US" sz="3000" b="1">
                <a:latin typeface="Helvetica Neue"/>
                <a:ea typeface="Helvetica Neue"/>
                <a:cs typeface="Helvetica Neue"/>
                <a:sym typeface="Helvetica Neue"/>
              </a:rPr>
              <a:t>Introduction</a:t>
            </a:r>
            <a:endParaRPr/>
          </a:p>
        </p:txBody>
      </p:sp>
      <p:sp>
        <p:nvSpPr>
          <p:cNvPr id="52" name="Google Shape;52;p1"/>
          <p:cNvSpPr txBox="1">
            <a:spLocks noGrp="1"/>
          </p:cNvSpPr>
          <p:nvPr>
            <p:ph type="body" idx="8"/>
          </p:nvPr>
        </p:nvSpPr>
        <p:spPr>
          <a:xfrm>
            <a:off x="0" y="6683209"/>
            <a:ext cx="21945600" cy="584100"/>
          </a:xfrm>
          <a:prstGeom prst="rect">
            <a:avLst/>
          </a:prstGeom>
          <a:solidFill>
            <a:srgbClr val="525252"/>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3000"/>
              <a:buNone/>
            </a:pPr>
            <a:r>
              <a:rPr lang="en-US" sz="3000" b="1">
                <a:latin typeface="Helvetica Neue"/>
                <a:ea typeface="Helvetica Neue"/>
                <a:cs typeface="Helvetica Neue"/>
                <a:sym typeface="Helvetica Neue"/>
              </a:rPr>
              <a:t>Methodology</a:t>
            </a:r>
            <a:endParaRPr/>
          </a:p>
        </p:txBody>
      </p:sp>
      <p:sp>
        <p:nvSpPr>
          <p:cNvPr id="53" name="Google Shape;53;p1"/>
          <p:cNvSpPr txBox="1">
            <a:spLocks noGrp="1"/>
          </p:cNvSpPr>
          <p:nvPr>
            <p:ph type="body" idx="19"/>
          </p:nvPr>
        </p:nvSpPr>
        <p:spPr>
          <a:xfrm>
            <a:off x="0" y="11997386"/>
            <a:ext cx="21945600" cy="621900"/>
          </a:xfrm>
          <a:prstGeom prst="rect">
            <a:avLst/>
          </a:prstGeom>
          <a:solidFill>
            <a:srgbClr val="525252"/>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3000"/>
              <a:buNone/>
            </a:pPr>
            <a:r>
              <a:rPr lang="en-US" sz="3000" b="1">
                <a:latin typeface="Helvetica Neue"/>
                <a:ea typeface="Helvetica Neue"/>
                <a:cs typeface="Helvetica Neue"/>
                <a:sym typeface="Helvetica Neue"/>
              </a:rPr>
              <a:t>Results</a:t>
            </a:r>
            <a:endParaRPr/>
          </a:p>
        </p:txBody>
      </p:sp>
      <p:sp>
        <p:nvSpPr>
          <p:cNvPr id="54" name="Google Shape;54;p1"/>
          <p:cNvSpPr txBox="1">
            <a:spLocks noGrp="1"/>
          </p:cNvSpPr>
          <p:nvPr>
            <p:ph type="body" idx="22"/>
          </p:nvPr>
        </p:nvSpPr>
        <p:spPr>
          <a:xfrm>
            <a:off x="0" y="27799575"/>
            <a:ext cx="21945600" cy="622800"/>
          </a:xfrm>
          <a:prstGeom prst="rect">
            <a:avLst/>
          </a:prstGeom>
          <a:solidFill>
            <a:srgbClr val="525252"/>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3000"/>
              <a:buNone/>
            </a:pPr>
            <a:r>
              <a:rPr lang="en-US" sz="3000" b="1">
                <a:latin typeface="Helvetica Neue"/>
                <a:ea typeface="Helvetica Neue"/>
                <a:cs typeface="Helvetica Neue"/>
                <a:sym typeface="Helvetica Neue"/>
              </a:rPr>
              <a:t>Discussion and Conclusion</a:t>
            </a:r>
            <a:endParaRPr/>
          </a:p>
        </p:txBody>
      </p:sp>
      <p:sp>
        <p:nvSpPr>
          <p:cNvPr id="55" name="Google Shape;55;p1"/>
          <p:cNvSpPr txBox="1">
            <a:spLocks noGrp="1"/>
          </p:cNvSpPr>
          <p:nvPr>
            <p:ph type="body" idx="24"/>
          </p:nvPr>
        </p:nvSpPr>
        <p:spPr>
          <a:xfrm>
            <a:off x="11551475" y="30282125"/>
            <a:ext cx="10394100" cy="622800"/>
          </a:xfrm>
          <a:prstGeom prst="rect">
            <a:avLst/>
          </a:prstGeom>
          <a:solidFill>
            <a:srgbClr val="525252"/>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3000"/>
              <a:buNone/>
            </a:pPr>
            <a:r>
              <a:rPr lang="en-US" sz="3000" b="1">
                <a:latin typeface="Helvetica Neue"/>
                <a:ea typeface="Helvetica Neue"/>
                <a:cs typeface="Helvetica Neue"/>
                <a:sym typeface="Helvetica Neue"/>
              </a:rPr>
              <a:t>References</a:t>
            </a:r>
            <a:endParaRPr/>
          </a:p>
        </p:txBody>
      </p:sp>
      <p:sp>
        <p:nvSpPr>
          <p:cNvPr id="56" name="Google Shape;56;p1"/>
          <p:cNvSpPr txBox="1"/>
          <p:nvPr/>
        </p:nvSpPr>
        <p:spPr>
          <a:xfrm>
            <a:off x="10500601" y="30653440"/>
            <a:ext cx="11723100" cy="2529600"/>
          </a:xfrm>
          <a:prstGeom prst="rect">
            <a:avLst/>
          </a:prstGeom>
          <a:noFill/>
          <a:ln>
            <a:noFill/>
          </a:ln>
        </p:spPr>
        <p:txBody>
          <a:bodyPr spcFirstLastPara="1" wrap="square" lIns="593675" tIns="296825" rIns="593675" bIns="593675" anchor="t" anchorCtr="0">
            <a:noAutofit/>
          </a:bodyPr>
          <a:lstStyle/>
          <a:p>
            <a:pPr marL="0" marR="0" lvl="0" indent="0" algn="l" rtl="0">
              <a:spcBef>
                <a:spcPts val="0"/>
              </a:spcBef>
              <a:spcAft>
                <a:spcPts val="0"/>
              </a:spcAft>
              <a:buNone/>
            </a:pPr>
            <a:endParaRPr sz="1100" i="1">
              <a:solidFill>
                <a:schemeClr val="dk1"/>
              </a:solidFill>
              <a:latin typeface="Helvetica Neue"/>
              <a:ea typeface="Helvetica Neue"/>
              <a:cs typeface="Helvetica Neue"/>
              <a:sym typeface="Helvetica Neue"/>
            </a:endParaRPr>
          </a:p>
        </p:txBody>
      </p:sp>
      <p:sp>
        <p:nvSpPr>
          <p:cNvPr id="57" name="Google Shape;57;p1"/>
          <p:cNvSpPr txBox="1">
            <a:spLocks noGrp="1"/>
          </p:cNvSpPr>
          <p:nvPr>
            <p:ph type="body" idx="19"/>
          </p:nvPr>
        </p:nvSpPr>
        <p:spPr>
          <a:xfrm>
            <a:off x="78092" y="7318560"/>
            <a:ext cx="5113200" cy="435000"/>
          </a:xfrm>
          <a:prstGeom prst="rect">
            <a:avLst/>
          </a:prstGeom>
          <a:solidFill>
            <a:srgbClr val="323F4F"/>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2400"/>
              <a:buNone/>
            </a:pPr>
            <a:r>
              <a:rPr lang="en-US" sz="2400" b="1" i="1">
                <a:latin typeface="Helvetica Neue"/>
                <a:ea typeface="Helvetica Neue"/>
                <a:cs typeface="Helvetica Neue"/>
                <a:sym typeface="Helvetica Neue"/>
              </a:rPr>
              <a:t>Datasets Utilized</a:t>
            </a:r>
            <a:endParaRPr sz="2400" b="1" i="1">
              <a:latin typeface="Helvetica Neue"/>
              <a:ea typeface="Helvetica Neue"/>
              <a:cs typeface="Helvetica Neue"/>
              <a:sym typeface="Helvetica Neue"/>
            </a:endParaRPr>
          </a:p>
        </p:txBody>
      </p:sp>
      <p:sp>
        <p:nvSpPr>
          <p:cNvPr id="58" name="Google Shape;58;p1"/>
          <p:cNvSpPr txBox="1">
            <a:spLocks noGrp="1"/>
          </p:cNvSpPr>
          <p:nvPr>
            <p:ph type="body" idx="19"/>
          </p:nvPr>
        </p:nvSpPr>
        <p:spPr>
          <a:xfrm>
            <a:off x="5260317" y="7319464"/>
            <a:ext cx="7716900" cy="430500"/>
          </a:xfrm>
          <a:prstGeom prst="rect">
            <a:avLst/>
          </a:prstGeom>
          <a:solidFill>
            <a:srgbClr val="323F4F"/>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2400"/>
              <a:buNone/>
            </a:pPr>
            <a:r>
              <a:rPr lang="en-US" sz="2400" b="1" i="1">
                <a:latin typeface="Helvetica Neue"/>
                <a:ea typeface="Helvetica Neue"/>
                <a:cs typeface="Helvetica Neue"/>
                <a:sym typeface="Helvetica Neue"/>
              </a:rPr>
              <a:t>Data Cleaning Flow</a:t>
            </a:r>
            <a:endParaRPr/>
          </a:p>
        </p:txBody>
      </p:sp>
      <p:sp>
        <p:nvSpPr>
          <p:cNvPr id="59" name="Google Shape;59;p1"/>
          <p:cNvSpPr txBox="1">
            <a:spLocks noGrp="1"/>
          </p:cNvSpPr>
          <p:nvPr>
            <p:ph type="body" idx="22"/>
          </p:nvPr>
        </p:nvSpPr>
        <p:spPr>
          <a:xfrm>
            <a:off x="2" y="30289500"/>
            <a:ext cx="11351100" cy="622800"/>
          </a:xfrm>
          <a:prstGeom prst="rect">
            <a:avLst/>
          </a:prstGeom>
          <a:solidFill>
            <a:srgbClr val="525252"/>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3000"/>
              <a:buNone/>
            </a:pPr>
            <a:r>
              <a:rPr lang="en-US" sz="3000" b="1">
                <a:latin typeface="Helvetica Neue"/>
                <a:ea typeface="Helvetica Neue"/>
                <a:cs typeface="Helvetica Neue"/>
                <a:sym typeface="Helvetica Neue"/>
              </a:rPr>
              <a:t>Future Work</a:t>
            </a:r>
            <a:endParaRPr/>
          </a:p>
        </p:txBody>
      </p:sp>
      <p:sp>
        <p:nvSpPr>
          <p:cNvPr id="60" name="Google Shape;60;p1"/>
          <p:cNvSpPr txBox="1">
            <a:spLocks noGrp="1"/>
          </p:cNvSpPr>
          <p:nvPr>
            <p:ph type="body" idx="19"/>
          </p:nvPr>
        </p:nvSpPr>
        <p:spPr>
          <a:xfrm>
            <a:off x="13220423" y="7315292"/>
            <a:ext cx="8652300" cy="430500"/>
          </a:xfrm>
          <a:prstGeom prst="rect">
            <a:avLst/>
          </a:prstGeom>
          <a:solidFill>
            <a:srgbClr val="323F4F"/>
          </a:solidFill>
          <a:ln>
            <a:noFill/>
          </a:ln>
        </p:spPr>
        <p:txBody>
          <a:bodyPr spcFirstLastPara="1" wrap="square" lIns="257300" tIns="32150" rIns="64325" bIns="32150" anchor="ctr" anchorCtr="0">
            <a:noAutofit/>
          </a:bodyPr>
          <a:lstStyle/>
          <a:p>
            <a:pPr marL="0" lvl="0" indent="0" algn="ctr" rtl="0">
              <a:lnSpc>
                <a:spcPct val="100000"/>
              </a:lnSpc>
              <a:spcBef>
                <a:spcPts val="0"/>
              </a:spcBef>
              <a:spcAft>
                <a:spcPts val="0"/>
              </a:spcAft>
              <a:buSzPts val="2400"/>
              <a:buNone/>
            </a:pPr>
            <a:r>
              <a:rPr lang="en-US" sz="2400" b="1" i="1">
                <a:latin typeface="Helvetica Neue"/>
                <a:ea typeface="Helvetica Neue"/>
                <a:cs typeface="Helvetica Neue"/>
                <a:sym typeface="Helvetica Neue"/>
              </a:rPr>
              <a:t>Classification Algorithms, Optimization, and Evaluation</a:t>
            </a:r>
            <a:endParaRPr/>
          </a:p>
        </p:txBody>
      </p:sp>
      <p:sp>
        <p:nvSpPr>
          <p:cNvPr id="61" name="Google Shape;61;p1"/>
          <p:cNvSpPr/>
          <p:nvPr/>
        </p:nvSpPr>
        <p:spPr>
          <a:xfrm>
            <a:off x="13393314" y="10280184"/>
            <a:ext cx="8416200" cy="1475400"/>
          </a:xfrm>
          <a:prstGeom prst="roundRect">
            <a:avLst>
              <a:gd name="adj" fmla="val 16667"/>
            </a:avLst>
          </a:prstGeom>
          <a:noFill/>
          <a:ln w="76200" cap="flat" cmpd="sng">
            <a:solidFill>
              <a:srgbClr val="B3E3EF"/>
            </a:solidFill>
            <a:prstDash val="solid"/>
            <a:miter lim="800000"/>
            <a:headEnd type="none" w="sm" len="sm"/>
            <a:tailEnd type="none" w="sm" len="sm"/>
          </a:ln>
        </p:spPr>
        <p:txBody>
          <a:bodyPr spcFirstLastPara="1" wrap="square" lIns="67600" tIns="33800" rIns="67600" bIns="33800" anchor="ctr" anchorCtr="0">
            <a:noAutofit/>
          </a:bodyPr>
          <a:lstStyle/>
          <a:p>
            <a:pPr marL="0" marR="0" lvl="0" indent="0" algn="l" rtl="0">
              <a:spcBef>
                <a:spcPts val="0"/>
              </a:spcBef>
              <a:spcAft>
                <a:spcPts val="0"/>
              </a:spcAft>
              <a:buNone/>
            </a:pPr>
            <a:r>
              <a:rPr lang="en-US" sz="2100" b="1">
                <a:solidFill>
                  <a:schemeClr val="dk1"/>
                </a:solidFill>
                <a:latin typeface="Helvetica Neue"/>
                <a:ea typeface="Helvetica Neue"/>
                <a:cs typeface="Helvetica Neue"/>
                <a:sym typeface="Helvetica Neue"/>
              </a:rPr>
              <a:t>Evaluation of Algorithms</a:t>
            </a:r>
            <a:endParaRPr sz="1000"/>
          </a:p>
          <a:p>
            <a:pPr marL="342900" marR="0" lvl="0" indent="-311150" algn="l" rtl="0">
              <a:spcBef>
                <a:spcPts val="0"/>
              </a:spcBef>
              <a:spcAft>
                <a:spcPts val="0"/>
              </a:spcAft>
              <a:buClr>
                <a:schemeClr val="dk2"/>
              </a:buClr>
              <a:buSzPts val="2100"/>
              <a:buFont typeface="Helvetica Neue"/>
              <a:buChar char="●"/>
            </a:pPr>
            <a:r>
              <a:rPr lang="en-US" sz="2100">
                <a:solidFill>
                  <a:schemeClr val="dk2"/>
                </a:solidFill>
                <a:latin typeface="Helvetica Neue"/>
                <a:ea typeface="Helvetica Neue"/>
                <a:cs typeface="Helvetica Neue"/>
                <a:sym typeface="Helvetica Neue"/>
              </a:rPr>
              <a:t>Accuracy Rate </a:t>
            </a:r>
            <a:endParaRPr sz="2100">
              <a:solidFill>
                <a:schemeClr val="dk2"/>
              </a:solidFill>
              <a:latin typeface="Helvetica Neue"/>
              <a:ea typeface="Helvetica Neue"/>
              <a:cs typeface="Helvetica Neue"/>
              <a:sym typeface="Helvetica Neue"/>
            </a:endParaRPr>
          </a:p>
          <a:p>
            <a:pPr marL="342900" marR="0" lvl="0" indent="-311150" algn="l" rtl="0">
              <a:spcBef>
                <a:spcPts val="0"/>
              </a:spcBef>
              <a:spcAft>
                <a:spcPts val="0"/>
              </a:spcAft>
              <a:buClr>
                <a:schemeClr val="dk2"/>
              </a:buClr>
              <a:buSzPts val="2100"/>
              <a:buFont typeface="Helvetica Neue"/>
              <a:buChar char="●"/>
            </a:pPr>
            <a:r>
              <a:rPr lang="en-US" sz="2100">
                <a:solidFill>
                  <a:schemeClr val="dk2"/>
                </a:solidFill>
                <a:latin typeface="Helvetica Neue"/>
                <a:ea typeface="Helvetica Neue"/>
                <a:cs typeface="Helvetica Neue"/>
                <a:sym typeface="Helvetica Neue"/>
              </a:rPr>
              <a:t>Rate of True Positive and True Negative (</a:t>
            </a:r>
            <a:r>
              <a:rPr lang="en-US" sz="2100" i="1">
                <a:solidFill>
                  <a:schemeClr val="dk2"/>
                </a:solidFill>
                <a:latin typeface="Helvetica Neue"/>
                <a:ea typeface="Helvetica Neue"/>
                <a:cs typeface="Helvetica Neue"/>
                <a:sym typeface="Helvetica Neue"/>
              </a:rPr>
              <a:t>Confusion Matrix</a:t>
            </a:r>
            <a:r>
              <a:rPr lang="en-US" sz="2100">
                <a:solidFill>
                  <a:schemeClr val="dk2"/>
                </a:solidFill>
                <a:latin typeface="Helvetica Neue"/>
                <a:ea typeface="Helvetica Neue"/>
                <a:cs typeface="Helvetica Neue"/>
                <a:sym typeface="Helvetica Neue"/>
              </a:rPr>
              <a:t>)</a:t>
            </a:r>
            <a:endParaRPr sz="2100">
              <a:solidFill>
                <a:schemeClr val="dk2"/>
              </a:solidFill>
              <a:latin typeface="Helvetica Neue"/>
              <a:ea typeface="Helvetica Neue"/>
              <a:cs typeface="Helvetica Neue"/>
              <a:sym typeface="Helvetica Neue"/>
            </a:endParaRPr>
          </a:p>
          <a:p>
            <a:pPr marL="342900" lvl="0" indent="-311150" algn="l" rtl="0">
              <a:spcBef>
                <a:spcPts val="0"/>
              </a:spcBef>
              <a:spcAft>
                <a:spcPts val="0"/>
              </a:spcAft>
              <a:buClr>
                <a:schemeClr val="dk2"/>
              </a:buClr>
              <a:buSzPts val="2100"/>
              <a:buFont typeface="Helvetica Neue"/>
              <a:buChar char="●"/>
            </a:pPr>
            <a:r>
              <a:rPr lang="en-US" sz="2100">
                <a:solidFill>
                  <a:schemeClr val="dk2"/>
                </a:solidFill>
                <a:latin typeface="Helvetica Neue"/>
                <a:ea typeface="Helvetica Neue"/>
                <a:cs typeface="Helvetica Neue"/>
                <a:sym typeface="Helvetica Neue"/>
              </a:rPr>
              <a:t>Receiver Operating Characteristic (</a:t>
            </a:r>
            <a:r>
              <a:rPr lang="en-US" sz="2100" i="1">
                <a:solidFill>
                  <a:schemeClr val="dk2"/>
                </a:solidFill>
                <a:latin typeface="Helvetica Neue"/>
                <a:ea typeface="Helvetica Neue"/>
                <a:cs typeface="Helvetica Neue"/>
                <a:sym typeface="Helvetica Neue"/>
              </a:rPr>
              <a:t>ROC</a:t>
            </a:r>
            <a:r>
              <a:rPr lang="en-US" sz="2100">
                <a:solidFill>
                  <a:schemeClr val="dk2"/>
                </a:solidFill>
                <a:latin typeface="Helvetica Neue"/>
                <a:ea typeface="Helvetica Neue"/>
                <a:cs typeface="Helvetica Neue"/>
                <a:sym typeface="Helvetica Neue"/>
              </a:rPr>
              <a:t>) Curve</a:t>
            </a:r>
            <a:endParaRPr sz="2100">
              <a:solidFill>
                <a:schemeClr val="dk2"/>
              </a:solidFill>
              <a:latin typeface="Helvetica Neue"/>
              <a:ea typeface="Helvetica Neue"/>
              <a:cs typeface="Helvetica Neue"/>
              <a:sym typeface="Helvetica Neue"/>
            </a:endParaRPr>
          </a:p>
        </p:txBody>
      </p:sp>
      <p:pic>
        <p:nvPicPr>
          <p:cNvPr id="62" name="Google Shape;62;p1"/>
          <p:cNvPicPr preferRelativeResize="0">
            <a:picLocks noGrp="1"/>
          </p:cNvPicPr>
          <p:nvPr>
            <p:ph type="body" idx="23"/>
          </p:nvPr>
        </p:nvPicPr>
        <p:blipFill rotWithShape="1">
          <a:blip r:embed="rId3">
            <a:alphaModFix/>
          </a:blip>
          <a:srcRect/>
          <a:stretch/>
        </p:blipFill>
        <p:spPr>
          <a:xfrm>
            <a:off x="9478452" y="19759227"/>
            <a:ext cx="2878200" cy="2856900"/>
          </a:xfrm>
          <a:prstGeom prst="rect">
            <a:avLst/>
          </a:prstGeom>
          <a:noFill/>
          <a:ln>
            <a:noFill/>
          </a:ln>
        </p:spPr>
      </p:pic>
      <p:sp>
        <p:nvSpPr>
          <p:cNvPr id="63" name="Google Shape;63;p1"/>
          <p:cNvSpPr/>
          <p:nvPr/>
        </p:nvSpPr>
        <p:spPr>
          <a:xfrm>
            <a:off x="0" y="-443757"/>
            <a:ext cx="133800" cy="887400"/>
          </a:xfrm>
          <a:prstGeom prst="rect">
            <a:avLst/>
          </a:prstGeom>
          <a:noFill/>
          <a:ln>
            <a:noFill/>
          </a:ln>
        </p:spPr>
        <p:txBody>
          <a:bodyPr spcFirstLastPara="1" wrap="square" lIns="67600" tIns="33800" rIns="67600" bIns="33800" anchor="ctr" anchorCtr="0">
            <a:noAutofit/>
          </a:bodyPr>
          <a:lstStyle/>
          <a:p>
            <a:pPr marL="0" marR="0" lvl="0" indent="0" algn="l" rtl="0">
              <a:spcBef>
                <a:spcPts val="0"/>
              </a:spcBef>
              <a:spcAft>
                <a:spcPts val="0"/>
              </a:spcAft>
              <a:buNone/>
            </a:pPr>
            <a:endParaRPr sz="5100">
              <a:solidFill>
                <a:schemeClr val="dk1"/>
              </a:solidFill>
              <a:latin typeface="Helvetica Neue"/>
              <a:ea typeface="Helvetica Neue"/>
              <a:cs typeface="Helvetica Neue"/>
              <a:sym typeface="Helvetica Neue"/>
            </a:endParaRPr>
          </a:p>
        </p:txBody>
      </p:sp>
      <p:sp>
        <p:nvSpPr>
          <p:cNvPr id="64" name="Google Shape;64;p1"/>
          <p:cNvSpPr/>
          <p:nvPr/>
        </p:nvSpPr>
        <p:spPr>
          <a:xfrm>
            <a:off x="0" y="-443757"/>
            <a:ext cx="133800" cy="887400"/>
          </a:xfrm>
          <a:prstGeom prst="rect">
            <a:avLst/>
          </a:prstGeom>
          <a:noFill/>
          <a:ln>
            <a:noFill/>
          </a:ln>
        </p:spPr>
        <p:txBody>
          <a:bodyPr spcFirstLastPara="1" wrap="square" lIns="67600" tIns="33800" rIns="67600" bIns="33800" anchor="ctr" anchorCtr="0">
            <a:noAutofit/>
          </a:bodyPr>
          <a:lstStyle/>
          <a:p>
            <a:pPr marL="0" marR="0" lvl="0" indent="0" algn="l" rtl="0">
              <a:spcBef>
                <a:spcPts val="0"/>
              </a:spcBef>
              <a:spcAft>
                <a:spcPts val="0"/>
              </a:spcAft>
              <a:buNone/>
            </a:pPr>
            <a:endParaRPr sz="5100">
              <a:solidFill>
                <a:schemeClr val="dk1"/>
              </a:solidFill>
              <a:latin typeface="Helvetica Neue"/>
              <a:ea typeface="Helvetica Neue"/>
              <a:cs typeface="Helvetica Neue"/>
              <a:sym typeface="Helvetica Neue"/>
            </a:endParaRPr>
          </a:p>
        </p:txBody>
      </p:sp>
      <p:sp>
        <p:nvSpPr>
          <p:cNvPr id="65" name="Google Shape;65;p1"/>
          <p:cNvSpPr txBox="1"/>
          <p:nvPr/>
        </p:nvSpPr>
        <p:spPr>
          <a:xfrm>
            <a:off x="103531" y="24167944"/>
            <a:ext cx="12698100" cy="449700"/>
          </a:xfrm>
          <a:prstGeom prst="rect">
            <a:avLst/>
          </a:prstGeom>
          <a:solidFill>
            <a:srgbClr val="323F4F"/>
          </a:solidFill>
          <a:ln>
            <a:noFill/>
          </a:ln>
        </p:spPr>
        <p:txBody>
          <a:bodyPr spcFirstLastPara="1" wrap="square" lIns="257300" tIns="32150" rIns="64325" bIns="32150" anchor="ctr" anchorCtr="0">
            <a:noAutofit/>
          </a:bodyPr>
          <a:lstStyle/>
          <a:p>
            <a:pPr marL="0" marR="0" lvl="0" indent="0" algn="ctr" rtl="0">
              <a:lnSpc>
                <a:spcPct val="100000"/>
              </a:lnSpc>
              <a:spcBef>
                <a:spcPts val="0"/>
              </a:spcBef>
              <a:spcAft>
                <a:spcPts val="0"/>
              </a:spcAft>
              <a:buClr>
                <a:srgbClr val="A5A5A5"/>
              </a:buClr>
              <a:buSzPts val="2400"/>
              <a:buFont typeface="Arial"/>
              <a:buNone/>
            </a:pPr>
            <a:r>
              <a:rPr lang="en-US" sz="2400" b="1" i="1" u="none" cap="none">
                <a:solidFill>
                  <a:schemeClr val="lt1"/>
                </a:solidFill>
                <a:latin typeface="Helvetica Neue"/>
                <a:ea typeface="Helvetica Neue"/>
                <a:cs typeface="Helvetica Neue"/>
                <a:sym typeface="Helvetica Neue"/>
              </a:rPr>
              <a:t>US Stroke and Related Factors Maps </a:t>
            </a:r>
            <a:endParaRPr sz="2400" b="1" i="1" u="none" cap="none">
              <a:solidFill>
                <a:schemeClr val="lt1"/>
              </a:solidFill>
              <a:latin typeface="Helvetica Neue"/>
              <a:ea typeface="Helvetica Neue"/>
              <a:cs typeface="Helvetica Neue"/>
              <a:sym typeface="Helvetica Neue"/>
            </a:endParaRPr>
          </a:p>
        </p:txBody>
      </p:sp>
      <p:sp>
        <p:nvSpPr>
          <p:cNvPr id="66" name="Google Shape;66;p1"/>
          <p:cNvSpPr txBox="1"/>
          <p:nvPr/>
        </p:nvSpPr>
        <p:spPr>
          <a:xfrm>
            <a:off x="106140" y="7957692"/>
            <a:ext cx="4646100" cy="1249800"/>
          </a:xfrm>
          <a:prstGeom prst="rect">
            <a:avLst/>
          </a:prstGeom>
          <a:noFill/>
          <a:ln>
            <a:noFill/>
          </a:ln>
        </p:spPr>
        <p:txBody>
          <a:bodyPr spcFirstLastPara="1" wrap="square" lIns="67600" tIns="33800" rIns="67600" bIns="33800" anchor="t" anchorCtr="0">
            <a:noAutofit/>
          </a:bodyPr>
          <a:lstStyle/>
          <a:p>
            <a:pPr marL="0" marR="0" lvl="0" indent="0" algn="l" rtl="0">
              <a:lnSpc>
                <a:spcPct val="80000"/>
              </a:lnSpc>
              <a:spcBef>
                <a:spcPts val="0"/>
              </a:spcBef>
              <a:spcAft>
                <a:spcPts val="0"/>
              </a:spcAft>
              <a:buNone/>
            </a:pPr>
            <a:r>
              <a:rPr lang="en-US" sz="2100" b="1" dirty="0">
                <a:solidFill>
                  <a:schemeClr val="dk1"/>
                </a:solidFill>
                <a:latin typeface="Helvetica Neue"/>
                <a:ea typeface="Helvetica Neue"/>
                <a:cs typeface="Helvetica Neue"/>
                <a:sym typeface="Helvetica Neue"/>
              </a:rPr>
              <a:t>CDC Stroke Mortality Data</a:t>
            </a:r>
            <a:r>
              <a:rPr lang="en-US" sz="2100" dirty="0">
                <a:solidFill>
                  <a:schemeClr val="dk1"/>
                </a:solidFill>
                <a:latin typeface="Helvetica Neue"/>
                <a:ea typeface="Helvetica Neue"/>
                <a:cs typeface="Helvetica Neue"/>
                <a:sym typeface="Helvetica Neue"/>
              </a:rPr>
              <a:t>: </a:t>
            </a:r>
            <a:endParaRPr sz="1000" dirty="0"/>
          </a:p>
          <a:p>
            <a:pPr marL="342900" marR="0" lvl="0" indent="-349250" algn="l" rtl="0">
              <a:lnSpc>
                <a:spcPct val="80000"/>
              </a:lnSpc>
              <a:spcBef>
                <a:spcPts val="900"/>
              </a:spcBef>
              <a:spcAft>
                <a:spcPts val="0"/>
              </a:spcAft>
              <a:buClr>
                <a:schemeClr val="dk1"/>
              </a:buClr>
              <a:buSzPts val="2100"/>
              <a:buFont typeface="Arial"/>
              <a:buChar char="•"/>
            </a:pPr>
            <a:r>
              <a:rPr lang="en-US" sz="2100" dirty="0">
                <a:solidFill>
                  <a:srgbClr val="2F5496"/>
                </a:solidFill>
                <a:latin typeface="Helvetica Neue"/>
                <a:ea typeface="Helvetica Neue"/>
                <a:cs typeface="Helvetica Neue"/>
                <a:sym typeface="Helvetica Neue"/>
              </a:rPr>
              <a:t>Stroke Mortality </a:t>
            </a:r>
            <a:r>
              <a:rPr lang="en-US" sz="2100" dirty="0">
                <a:solidFill>
                  <a:schemeClr val="dk1"/>
                </a:solidFill>
                <a:latin typeface="Helvetica Neue"/>
                <a:ea typeface="Helvetica Neue"/>
                <a:cs typeface="Helvetica Neue"/>
                <a:sym typeface="Helvetica Neue"/>
              </a:rPr>
              <a:t>among US adults above 35 years old, 2015-2017, </a:t>
            </a:r>
            <a:r>
              <a:rPr lang="en-US" sz="2100">
                <a:solidFill>
                  <a:schemeClr val="dk1"/>
                </a:solidFill>
                <a:latin typeface="Helvetica Neue"/>
                <a:ea typeface="Helvetica Neue"/>
                <a:cs typeface="Helvetica Neue"/>
                <a:sym typeface="Helvetica Neue"/>
              </a:rPr>
              <a:t>used to generate </a:t>
            </a:r>
            <a:r>
              <a:rPr lang="en-US" sz="2100" dirty="0">
                <a:solidFill>
                  <a:schemeClr val="dk1"/>
                </a:solidFill>
                <a:latin typeface="Helvetica Neue"/>
                <a:ea typeface="Helvetica Neue"/>
                <a:cs typeface="Helvetica Neue"/>
                <a:sym typeface="Helvetica Neue"/>
              </a:rPr>
              <a:t>US stroke maps</a:t>
            </a:r>
            <a:endParaRPr sz="2100" dirty="0">
              <a:solidFill>
                <a:srgbClr val="2F5496"/>
              </a:solidFill>
              <a:latin typeface="Helvetica Neue"/>
              <a:ea typeface="Helvetica Neue"/>
              <a:cs typeface="Helvetica Neue"/>
              <a:sym typeface="Helvetica Neue"/>
            </a:endParaRPr>
          </a:p>
        </p:txBody>
      </p:sp>
      <p:sp>
        <p:nvSpPr>
          <p:cNvPr id="67" name="Google Shape;67;p1"/>
          <p:cNvSpPr txBox="1"/>
          <p:nvPr/>
        </p:nvSpPr>
        <p:spPr>
          <a:xfrm>
            <a:off x="102517" y="10573059"/>
            <a:ext cx="4646100" cy="1143900"/>
          </a:xfrm>
          <a:prstGeom prst="rect">
            <a:avLst/>
          </a:prstGeom>
          <a:noFill/>
          <a:ln>
            <a:noFill/>
          </a:ln>
        </p:spPr>
        <p:txBody>
          <a:bodyPr spcFirstLastPara="1" wrap="square" lIns="67600" tIns="33800" rIns="67600" bIns="33800" anchor="t" anchorCtr="0">
            <a:noAutofit/>
          </a:bodyPr>
          <a:lstStyle/>
          <a:p>
            <a:pPr marL="0" marR="0" lvl="0" indent="0" algn="l" rtl="0">
              <a:spcBef>
                <a:spcPts val="0"/>
              </a:spcBef>
              <a:spcAft>
                <a:spcPts val="0"/>
              </a:spcAft>
              <a:buNone/>
            </a:pPr>
            <a:r>
              <a:rPr lang="en-US" sz="2100" b="1">
                <a:solidFill>
                  <a:schemeClr val="dk1"/>
                </a:solidFill>
                <a:latin typeface="Helvetica Neue"/>
                <a:ea typeface="Helvetica Neue"/>
                <a:cs typeface="Helvetica Neue"/>
                <a:sym typeface="Helvetica Neue"/>
              </a:rPr>
              <a:t>Kaggle US Stroke Data</a:t>
            </a:r>
            <a:r>
              <a:rPr lang="en-US" sz="2100">
                <a:solidFill>
                  <a:schemeClr val="dk1"/>
                </a:solidFill>
                <a:latin typeface="Helvetica Neue"/>
                <a:ea typeface="Helvetica Neue"/>
                <a:cs typeface="Helvetica Neue"/>
                <a:sym typeface="Helvetica Neue"/>
              </a:rPr>
              <a:t>:</a:t>
            </a:r>
            <a:endParaRPr sz="1000"/>
          </a:p>
          <a:p>
            <a:pPr marL="342900" marR="0" lvl="0" indent="-349250" algn="l" rtl="0">
              <a:spcBef>
                <a:spcPts val="600"/>
              </a:spcBef>
              <a:spcAft>
                <a:spcPts val="0"/>
              </a:spcAft>
              <a:buClr>
                <a:schemeClr val="dk1"/>
              </a:buClr>
              <a:buSzPts val="2100"/>
              <a:buFont typeface="Arial"/>
              <a:buChar char="•"/>
            </a:pPr>
            <a:r>
              <a:rPr lang="en-US" sz="2100">
                <a:solidFill>
                  <a:schemeClr val="dk1"/>
                </a:solidFill>
                <a:latin typeface="Helvetica Neue"/>
                <a:ea typeface="Helvetica Neue"/>
                <a:cs typeface="Helvetica Neue"/>
                <a:sym typeface="Helvetica Neue"/>
              </a:rPr>
              <a:t>Stroke data and </a:t>
            </a:r>
            <a:r>
              <a:rPr lang="en-US" sz="2100">
                <a:solidFill>
                  <a:srgbClr val="2F5496"/>
                </a:solidFill>
                <a:latin typeface="Helvetica Neue"/>
                <a:ea typeface="Helvetica Neue"/>
                <a:cs typeface="Helvetica Neue"/>
                <a:sym typeface="Helvetica Neue"/>
              </a:rPr>
              <a:t>10</a:t>
            </a:r>
            <a:r>
              <a:rPr lang="en-US" sz="2100">
                <a:solidFill>
                  <a:schemeClr val="dk1"/>
                </a:solidFill>
                <a:latin typeface="Helvetica Neue"/>
                <a:ea typeface="Helvetica Neue"/>
                <a:cs typeface="Helvetica Neue"/>
                <a:sym typeface="Helvetica Neue"/>
              </a:rPr>
              <a:t> predictor variables for </a:t>
            </a:r>
            <a:r>
              <a:rPr lang="en-US" sz="2100">
                <a:solidFill>
                  <a:srgbClr val="2F5496"/>
                </a:solidFill>
                <a:latin typeface="Helvetica Neue"/>
                <a:ea typeface="Helvetica Neue"/>
                <a:cs typeface="Helvetica Neue"/>
                <a:sym typeface="Helvetica Neue"/>
              </a:rPr>
              <a:t>~43,000</a:t>
            </a:r>
            <a:r>
              <a:rPr lang="en-US" sz="2100">
                <a:solidFill>
                  <a:schemeClr val="dk1"/>
                </a:solidFill>
                <a:latin typeface="Helvetica Neue"/>
                <a:ea typeface="Helvetica Neue"/>
                <a:cs typeface="Helvetica Neue"/>
                <a:sym typeface="Helvetica Neue"/>
              </a:rPr>
              <a:t> patients in US</a:t>
            </a:r>
            <a:endParaRPr sz="1000"/>
          </a:p>
        </p:txBody>
      </p:sp>
      <p:sp>
        <p:nvSpPr>
          <p:cNvPr id="68" name="Google Shape;68;p1"/>
          <p:cNvSpPr/>
          <p:nvPr/>
        </p:nvSpPr>
        <p:spPr>
          <a:xfrm>
            <a:off x="13602570" y="3071511"/>
            <a:ext cx="8145600" cy="3454500"/>
          </a:xfrm>
          <a:prstGeom prst="roundRect">
            <a:avLst>
              <a:gd name="adj" fmla="val 7741"/>
            </a:avLst>
          </a:prstGeom>
          <a:solidFill>
            <a:schemeClr val="lt1"/>
          </a:solidFill>
          <a:ln w="76200" cap="flat" cmpd="sng">
            <a:solidFill>
              <a:srgbClr val="B3E3EF"/>
            </a:solidFill>
            <a:prstDash val="solid"/>
            <a:miter lim="800000"/>
            <a:headEnd type="none" w="sm" len="sm"/>
            <a:tailEnd type="none" w="sm" len="sm"/>
          </a:ln>
        </p:spPr>
        <p:txBody>
          <a:bodyPr spcFirstLastPara="1" wrap="square" lIns="67600" tIns="33800" rIns="67600" bIns="33800" anchor="ctr" anchorCtr="0">
            <a:noAutofit/>
          </a:bodyPr>
          <a:lstStyle/>
          <a:p>
            <a:pPr marL="342900" marR="0" lvl="0" indent="-342900" algn="l" rtl="0">
              <a:spcBef>
                <a:spcPts val="0"/>
              </a:spcBef>
              <a:spcAft>
                <a:spcPts val="0"/>
              </a:spcAft>
              <a:buClr>
                <a:srgbClr val="000000"/>
              </a:buClr>
              <a:buSzPts val="2200"/>
              <a:buFont typeface="Arial"/>
              <a:buChar char="•"/>
            </a:pPr>
            <a:r>
              <a:rPr lang="en-US" sz="2200" dirty="0">
                <a:solidFill>
                  <a:srgbClr val="000000"/>
                </a:solidFill>
                <a:latin typeface="Helvetica Neue"/>
                <a:ea typeface="Helvetica Neue"/>
                <a:cs typeface="Helvetica Neue"/>
                <a:sym typeface="Helvetica Neue"/>
              </a:rPr>
              <a:t>Test Different Machine Learning Classification algorithms to predict stroke accurately</a:t>
            </a:r>
            <a:endParaRPr sz="1000" dirty="0"/>
          </a:p>
          <a:p>
            <a:pPr marL="342900" marR="0" lvl="0" indent="-342900" algn="l" rtl="0">
              <a:spcBef>
                <a:spcPts val="900"/>
              </a:spcBef>
              <a:spcAft>
                <a:spcPts val="0"/>
              </a:spcAft>
              <a:buClr>
                <a:srgbClr val="000000"/>
              </a:buClr>
              <a:buSzPts val="2200"/>
              <a:buFont typeface="Arial"/>
              <a:buChar char="•"/>
            </a:pPr>
            <a:r>
              <a:rPr lang="en-US" sz="2200" dirty="0">
                <a:solidFill>
                  <a:srgbClr val="000000"/>
                </a:solidFill>
                <a:latin typeface="Helvetica Neue"/>
                <a:ea typeface="Helvetica Neue"/>
                <a:cs typeface="Helvetica Neue"/>
                <a:sym typeface="Helvetica Neue"/>
              </a:rPr>
              <a:t>Select best algorithm through training/testing on SIREN dataset to predict stroke in Sub-Saharan Africa</a:t>
            </a:r>
            <a:endParaRPr sz="1000" dirty="0"/>
          </a:p>
          <a:p>
            <a:pPr marL="342900" marR="0" lvl="0" indent="-342900" algn="l" rtl="0">
              <a:spcBef>
                <a:spcPts val="900"/>
              </a:spcBef>
              <a:spcAft>
                <a:spcPts val="0"/>
              </a:spcAft>
              <a:buClr>
                <a:srgbClr val="000000"/>
              </a:buClr>
              <a:buSzPts val="2200"/>
              <a:buFont typeface="Arial"/>
              <a:buChar char="•"/>
            </a:pPr>
            <a:r>
              <a:rPr lang="en-US" sz="2200" dirty="0">
                <a:solidFill>
                  <a:srgbClr val="000000"/>
                </a:solidFill>
                <a:latin typeface="Helvetica Neue"/>
                <a:ea typeface="Helvetica Neue"/>
                <a:cs typeface="Helvetica Neue"/>
                <a:sym typeface="Helvetica Neue"/>
              </a:rPr>
              <a:t>Visualize, geographically, publicly available stroke data and </a:t>
            </a:r>
            <a:r>
              <a:rPr lang="en-US" sz="2200" dirty="0">
                <a:latin typeface="Helvetica Neue"/>
                <a:ea typeface="Helvetica Neue"/>
                <a:cs typeface="Helvetica Neue"/>
                <a:sym typeface="Helvetica Neue"/>
              </a:rPr>
              <a:t>significant risk factors </a:t>
            </a:r>
            <a:r>
              <a:rPr lang="en-US" sz="2200" dirty="0">
                <a:solidFill>
                  <a:srgbClr val="000000"/>
                </a:solidFill>
                <a:latin typeface="Helvetica Neue"/>
                <a:ea typeface="Helvetica Neue"/>
                <a:cs typeface="Helvetica Neue"/>
                <a:sym typeface="Helvetica Neue"/>
              </a:rPr>
              <a:t>in the United States</a:t>
            </a:r>
            <a:endParaRPr sz="1000" dirty="0"/>
          </a:p>
          <a:p>
            <a:pPr marL="342900" marR="0" lvl="0" indent="-342900" algn="l" rtl="0">
              <a:spcBef>
                <a:spcPts val="900"/>
              </a:spcBef>
              <a:spcAft>
                <a:spcPts val="0"/>
              </a:spcAft>
              <a:buClr>
                <a:srgbClr val="000000"/>
              </a:buClr>
              <a:buSzPts val="2200"/>
              <a:buFont typeface="Arial"/>
              <a:buChar char="•"/>
            </a:pPr>
            <a:r>
              <a:rPr lang="en-US" sz="2200" dirty="0">
                <a:solidFill>
                  <a:srgbClr val="000000"/>
                </a:solidFill>
                <a:latin typeface="Helvetica Neue"/>
                <a:ea typeface="Helvetica Neue"/>
                <a:cs typeface="Helvetica Neue"/>
                <a:sym typeface="Helvetica Neue"/>
              </a:rPr>
              <a:t>Compare trained algorithms between datasets from the United States and Sub-Saharan Africa</a:t>
            </a:r>
            <a:endParaRPr sz="1000" dirty="0"/>
          </a:p>
        </p:txBody>
      </p:sp>
      <p:pic>
        <p:nvPicPr>
          <p:cNvPr id="69" name="Google Shape;69;p1" descr="A close up of a map&#10;&#10;Description automatically generated"/>
          <p:cNvPicPr preferRelativeResize="0">
            <a:picLocks noGrp="1"/>
          </p:cNvPicPr>
          <p:nvPr>
            <p:ph type="body" idx="23"/>
          </p:nvPr>
        </p:nvPicPr>
        <p:blipFill rotWithShape="1">
          <a:blip r:embed="rId4">
            <a:alphaModFix/>
          </a:blip>
          <a:srcRect/>
          <a:stretch/>
        </p:blipFill>
        <p:spPr>
          <a:xfrm>
            <a:off x="78092" y="24791404"/>
            <a:ext cx="4646100" cy="2529600"/>
          </a:xfrm>
          <a:prstGeom prst="rect">
            <a:avLst/>
          </a:prstGeom>
          <a:noFill/>
          <a:ln>
            <a:noFill/>
          </a:ln>
        </p:spPr>
      </p:pic>
      <p:pic>
        <p:nvPicPr>
          <p:cNvPr id="70" name="Google Shape;70;p1" descr="A screenshot of a cell phone&#10;&#10;Description automatically generated"/>
          <p:cNvPicPr preferRelativeResize="0"/>
          <p:nvPr/>
        </p:nvPicPr>
        <p:blipFill rotWithShape="1">
          <a:blip r:embed="rId5">
            <a:alphaModFix/>
          </a:blip>
          <a:srcRect/>
          <a:stretch/>
        </p:blipFill>
        <p:spPr>
          <a:xfrm>
            <a:off x="18810504" y="13777663"/>
            <a:ext cx="2654347" cy="2250604"/>
          </a:xfrm>
          <a:prstGeom prst="rect">
            <a:avLst/>
          </a:prstGeom>
          <a:noFill/>
          <a:ln>
            <a:noFill/>
          </a:ln>
        </p:spPr>
      </p:pic>
      <p:pic>
        <p:nvPicPr>
          <p:cNvPr id="71" name="Google Shape;71;p1"/>
          <p:cNvPicPr preferRelativeResize="0"/>
          <p:nvPr/>
        </p:nvPicPr>
        <p:blipFill rotWithShape="1">
          <a:blip r:embed="rId6">
            <a:alphaModFix/>
          </a:blip>
          <a:srcRect/>
          <a:stretch/>
        </p:blipFill>
        <p:spPr>
          <a:xfrm>
            <a:off x="13771002" y="13932937"/>
            <a:ext cx="4646194" cy="981180"/>
          </a:xfrm>
          <a:prstGeom prst="rect">
            <a:avLst/>
          </a:prstGeom>
          <a:noFill/>
          <a:ln>
            <a:noFill/>
          </a:ln>
        </p:spPr>
      </p:pic>
      <p:sp>
        <p:nvSpPr>
          <p:cNvPr id="72" name="Google Shape;72;p1"/>
          <p:cNvSpPr txBox="1"/>
          <p:nvPr/>
        </p:nvSpPr>
        <p:spPr>
          <a:xfrm>
            <a:off x="13660351" y="14947553"/>
            <a:ext cx="5403600" cy="622800"/>
          </a:xfrm>
          <a:prstGeom prst="rect">
            <a:avLst/>
          </a:prstGeom>
          <a:noFill/>
          <a:ln>
            <a:noFill/>
          </a:ln>
        </p:spPr>
        <p:txBody>
          <a:bodyPr spcFirstLastPara="1" wrap="square" lIns="67600" tIns="33800" rIns="67600" bIns="33800" anchor="t" anchorCtr="0">
            <a:noAutofit/>
          </a:bodyPr>
          <a:lstStyle/>
          <a:p>
            <a:pPr marL="0" marR="0" lvl="0" indent="0" algn="l" rtl="0">
              <a:spcBef>
                <a:spcPts val="0"/>
              </a:spcBef>
              <a:spcAft>
                <a:spcPts val="0"/>
              </a:spcAft>
              <a:buNone/>
            </a:pPr>
            <a:r>
              <a:rPr lang="en-US" sz="1800" u="none" dirty="0">
                <a:solidFill>
                  <a:schemeClr val="dk2"/>
                </a:solidFill>
                <a:latin typeface="Helvetica Neue"/>
                <a:ea typeface="Helvetica Neue"/>
                <a:cs typeface="Helvetica Neue"/>
                <a:sym typeface="Helvetica Neue"/>
              </a:rPr>
              <a:t>Top 5 Accuracy Rates among </a:t>
            </a:r>
            <a:r>
              <a:rPr lang="en-US" sz="1800" dirty="0">
                <a:solidFill>
                  <a:schemeClr val="dk2"/>
                </a:solidFill>
                <a:latin typeface="Helvetica Neue"/>
                <a:ea typeface="Helvetica Neue"/>
                <a:cs typeface="Helvetica Neue"/>
                <a:sym typeface="Helvetica Neue"/>
              </a:rPr>
              <a:t>Variable Combos</a:t>
            </a:r>
            <a:endParaRPr sz="1800" dirty="0">
              <a:latin typeface="Helvetica Neue"/>
              <a:ea typeface="Helvetica Neue"/>
              <a:cs typeface="Helvetica Neue"/>
              <a:sym typeface="Helvetica Neue"/>
            </a:endParaRPr>
          </a:p>
        </p:txBody>
      </p:sp>
      <p:sp>
        <p:nvSpPr>
          <p:cNvPr id="73" name="Google Shape;73;p1"/>
          <p:cNvSpPr txBox="1"/>
          <p:nvPr/>
        </p:nvSpPr>
        <p:spPr>
          <a:xfrm>
            <a:off x="6926405" y="12685478"/>
            <a:ext cx="14940600" cy="456000"/>
          </a:xfrm>
          <a:prstGeom prst="rect">
            <a:avLst/>
          </a:prstGeom>
          <a:solidFill>
            <a:srgbClr val="323F4F"/>
          </a:solidFill>
          <a:ln>
            <a:noFill/>
          </a:ln>
        </p:spPr>
        <p:txBody>
          <a:bodyPr spcFirstLastPara="1" wrap="square" lIns="257300" tIns="32150" rIns="64325" bIns="32150" anchor="ctr" anchorCtr="0">
            <a:noAutofit/>
          </a:bodyPr>
          <a:lstStyle/>
          <a:p>
            <a:pPr marL="0" marR="0" lvl="0" indent="0" algn="ctr" rtl="0">
              <a:lnSpc>
                <a:spcPct val="100000"/>
              </a:lnSpc>
              <a:spcBef>
                <a:spcPts val="0"/>
              </a:spcBef>
              <a:spcAft>
                <a:spcPts val="0"/>
              </a:spcAft>
              <a:buClr>
                <a:srgbClr val="A5A5A5"/>
              </a:buClr>
              <a:buSzPts val="2400"/>
              <a:buFont typeface="Arial"/>
              <a:buNone/>
            </a:pPr>
            <a:r>
              <a:rPr lang="en-US" sz="2400" b="1" i="1" u="none" cap="none">
                <a:solidFill>
                  <a:schemeClr val="lt1"/>
                </a:solidFill>
                <a:latin typeface="Helvetica Neue"/>
                <a:ea typeface="Helvetica Neue"/>
                <a:cs typeface="Helvetica Neue"/>
                <a:sym typeface="Helvetica Neue"/>
              </a:rPr>
              <a:t>Machine Learning Algorithms on SIREN dataset</a:t>
            </a:r>
            <a:endParaRPr sz="1000"/>
          </a:p>
        </p:txBody>
      </p:sp>
      <p:sp>
        <p:nvSpPr>
          <p:cNvPr id="74" name="Google Shape;74;p1"/>
          <p:cNvSpPr txBox="1"/>
          <p:nvPr/>
        </p:nvSpPr>
        <p:spPr>
          <a:xfrm>
            <a:off x="126249" y="9149824"/>
            <a:ext cx="4646100" cy="1475400"/>
          </a:xfrm>
          <a:prstGeom prst="rect">
            <a:avLst/>
          </a:prstGeom>
          <a:noFill/>
          <a:ln>
            <a:noFill/>
          </a:ln>
        </p:spPr>
        <p:txBody>
          <a:bodyPr spcFirstLastPara="1" wrap="square" lIns="67600" tIns="33800" rIns="67600" bIns="33800" anchor="t" anchorCtr="0">
            <a:noAutofit/>
          </a:bodyPr>
          <a:lstStyle/>
          <a:p>
            <a:pPr marL="0" marR="0" lvl="0" indent="0" algn="l" rtl="0">
              <a:spcBef>
                <a:spcPts val="0"/>
              </a:spcBef>
              <a:spcAft>
                <a:spcPts val="0"/>
              </a:spcAft>
              <a:buNone/>
            </a:pPr>
            <a:r>
              <a:rPr lang="en-US" sz="2100" b="1">
                <a:solidFill>
                  <a:schemeClr val="dk1"/>
                </a:solidFill>
                <a:latin typeface="Helvetica Neue"/>
                <a:ea typeface="Helvetica Neue"/>
                <a:cs typeface="Helvetica Neue"/>
                <a:sym typeface="Helvetica Neue"/>
              </a:rPr>
              <a:t>SIREN Stroke Data</a:t>
            </a:r>
            <a:r>
              <a:rPr lang="en-US" sz="2100">
                <a:solidFill>
                  <a:schemeClr val="dk1"/>
                </a:solidFill>
                <a:latin typeface="Helvetica Neue"/>
                <a:ea typeface="Helvetica Neue"/>
                <a:cs typeface="Helvetica Neue"/>
                <a:sym typeface="Helvetica Neue"/>
              </a:rPr>
              <a:t>:</a:t>
            </a:r>
            <a:endParaRPr sz="1000"/>
          </a:p>
          <a:p>
            <a:pPr marL="342900" marR="0" lvl="0" indent="-349250" algn="l" rtl="0">
              <a:spcBef>
                <a:spcPts val="600"/>
              </a:spcBef>
              <a:spcAft>
                <a:spcPts val="0"/>
              </a:spcAft>
              <a:buClr>
                <a:schemeClr val="dk1"/>
              </a:buClr>
              <a:buSzPts val="2100"/>
              <a:buFont typeface="Arial"/>
              <a:buChar char="•"/>
            </a:pPr>
            <a:r>
              <a:rPr lang="en-US" sz="2100">
                <a:solidFill>
                  <a:schemeClr val="dk1"/>
                </a:solidFill>
                <a:latin typeface="Helvetica Neue"/>
                <a:ea typeface="Helvetica Neue"/>
                <a:cs typeface="Helvetica Neue"/>
                <a:sym typeface="Helvetica Neue"/>
              </a:rPr>
              <a:t>Stroke data </a:t>
            </a:r>
            <a:r>
              <a:rPr lang="en-US" sz="2100">
                <a:solidFill>
                  <a:schemeClr val="dk2"/>
                </a:solidFill>
                <a:latin typeface="Helvetica Neue"/>
                <a:ea typeface="Helvetica Neue"/>
                <a:cs typeface="Helvetica Neue"/>
                <a:sym typeface="Helvetica Neue"/>
              </a:rPr>
              <a:t>and </a:t>
            </a:r>
            <a:r>
              <a:rPr lang="en-US" sz="2100">
                <a:solidFill>
                  <a:srgbClr val="2F5496"/>
                </a:solidFill>
                <a:latin typeface="Helvetica Neue"/>
                <a:ea typeface="Helvetica Neue"/>
                <a:cs typeface="Helvetica Neue"/>
                <a:sym typeface="Helvetica Neue"/>
              </a:rPr>
              <a:t>16</a:t>
            </a:r>
            <a:r>
              <a:rPr lang="en-US" sz="2100">
                <a:solidFill>
                  <a:schemeClr val="dk2"/>
                </a:solidFill>
                <a:latin typeface="Helvetica Neue"/>
                <a:ea typeface="Helvetica Neue"/>
                <a:cs typeface="Helvetica Neue"/>
                <a:sym typeface="Helvetica Neue"/>
              </a:rPr>
              <a:t> predictor </a:t>
            </a:r>
            <a:r>
              <a:rPr lang="en-US" sz="2100">
                <a:solidFill>
                  <a:schemeClr val="dk1"/>
                </a:solidFill>
                <a:latin typeface="Helvetica Neue"/>
                <a:ea typeface="Helvetica Neue"/>
                <a:cs typeface="Helvetica Neue"/>
                <a:sym typeface="Helvetica Neue"/>
              </a:rPr>
              <a:t>variables for </a:t>
            </a:r>
            <a:r>
              <a:rPr lang="en-US" sz="2100">
                <a:solidFill>
                  <a:srgbClr val="2F5496"/>
                </a:solidFill>
                <a:latin typeface="Helvetica Neue"/>
                <a:ea typeface="Helvetica Neue"/>
                <a:cs typeface="Helvetica Neue"/>
                <a:sym typeface="Helvetica Neue"/>
              </a:rPr>
              <a:t>2800+</a:t>
            </a:r>
            <a:r>
              <a:rPr lang="en-US" sz="2100">
                <a:solidFill>
                  <a:schemeClr val="dk1"/>
                </a:solidFill>
                <a:latin typeface="Helvetica Neue"/>
                <a:ea typeface="Helvetica Neue"/>
                <a:cs typeface="Helvetica Neue"/>
                <a:sym typeface="Helvetica Neue"/>
              </a:rPr>
              <a:t> patients in Nigeria and Ghana</a:t>
            </a:r>
            <a:endParaRPr sz="1000"/>
          </a:p>
        </p:txBody>
      </p:sp>
      <p:sp>
        <p:nvSpPr>
          <p:cNvPr id="75" name="Google Shape;75;p1"/>
          <p:cNvSpPr/>
          <p:nvPr/>
        </p:nvSpPr>
        <p:spPr>
          <a:xfrm>
            <a:off x="5561672" y="8374874"/>
            <a:ext cx="699900" cy="430500"/>
          </a:xfrm>
          <a:prstGeom prst="rightArrow">
            <a:avLst>
              <a:gd name="adj1" fmla="val 50000"/>
              <a:gd name="adj2" fmla="val 50000"/>
            </a:avLst>
          </a:prstGeom>
          <a:solidFill>
            <a:srgbClr val="D5DBE5"/>
          </a:solidFill>
          <a:ln>
            <a:noFill/>
          </a:ln>
        </p:spPr>
        <p:txBody>
          <a:bodyPr spcFirstLastPara="1" wrap="square" lIns="67600" tIns="33800" rIns="67600" bIns="33800" anchor="ctr" anchorCtr="0">
            <a:noAutofit/>
          </a:bodyPr>
          <a:lstStyle/>
          <a:p>
            <a:pPr marL="0" marR="0" lvl="0" indent="0" algn="ctr" rtl="0">
              <a:spcBef>
                <a:spcPts val="0"/>
              </a:spcBef>
              <a:spcAft>
                <a:spcPts val="0"/>
              </a:spcAft>
              <a:buNone/>
            </a:pPr>
            <a:endParaRPr sz="4400">
              <a:solidFill>
                <a:srgbClr val="0C0C0C"/>
              </a:solidFill>
              <a:latin typeface="Helvetica Neue"/>
              <a:ea typeface="Helvetica Neue"/>
              <a:cs typeface="Helvetica Neue"/>
              <a:sym typeface="Helvetica Neue"/>
            </a:endParaRPr>
          </a:p>
        </p:txBody>
      </p:sp>
      <p:sp>
        <p:nvSpPr>
          <p:cNvPr id="76" name="Google Shape;76;p1"/>
          <p:cNvSpPr/>
          <p:nvPr/>
        </p:nvSpPr>
        <p:spPr>
          <a:xfrm>
            <a:off x="4792566" y="7986101"/>
            <a:ext cx="288600" cy="1191300"/>
          </a:xfrm>
          <a:prstGeom prst="rightBrace">
            <a:avLst>
              <a:gd name="adj1" fmla="val 8333"/>
              <a:gd name="adj2" fmla="val 50000"/>
            </a:avLst>
          </a:prstGeom>
          <a:noFill/>
          <a:ln w="28575" cap="flat" cmpd="sng">
            <a:solidFill>
              <a:schemeClr val="accent4"/>
            </a:solidFill>
            <a:prstDash val="solid"/>
            <a:miter lim="800000"/>
            <a:headEnd type="none" w="sm" len="sm"/>
            <a:tailEnd type="none" w="sm" len="sm"/>
          </a:ln>
        </p:spPr>
        <p:txBody>
          <a:bodyPr spcFirstLastPara="1" wrap="square" lIns="67600" tIns="33800" rIns="67600" bIns="33800" anchor="ctr" anchorCtr="0">
            <a:noAutofit/>
          </a:bodyPr>
          <a:lstStyle/>
          <a:p>
            <a:pPr marL="0" marR="0" lvl="0" indent="0" algn="ctr" rtl="0">
              <a:spcBef>
                <a:spcPts val="0"/>
              </a:spcBef>
              <a:spcAft>
                <a:spcPts val="0"/>
              </a:spcAft>
              <a:buNone/>
            </a:pPr>
            <a:endParaRPr sz="5100">
              <a:solidFill>
                <a:schemeClr val="dk1"/>
              </a:solidFill>
              <a:latin typeface="Helvetica Neue"/>
              <a:ea typeface="Helvetica Neue"/>
              <a:cs typeface="Helvetica Neue"/>
              <a:sym typeface="Helvetica Neue"/>
            </a:endParaRPr>
          </a:p>
        </p:txBody>
      </p:sp>
      <p:sp>
        <p:nvSpPr>
          <p:cNvPr id="77" name="Google Shape;77;p1"/>
          <p:cNvSpPr txBox="1"/>
          <p:nvPr/>
        </p:nvSpPr>
        <p:spPr>
          <a:xfrm>
            <a:off x="6466718" y="8173774"/>
            <a:ext cx="2878200" cy="866100"/>
          </a:xfrm>
          <a:prstGeom prst="rect">
            <a:avLst/>
          </a:prstGeom>
          <a:noFill/>
          <a:ln>
            <a:noFill/>
          </a:ln>
        </p:spPr>
        <p:txBody>
          <a:bodyPr spcFirstLastPara="1" wrap="square" lIns="67600" tIns="33800" rIns="67600" bIns="33800" anchor="t" anchorCtr="0">
            <a:noAutofit/>
          </a:bodyPr>
          <a:lstStyle/>
          <a:p>
            <a:pPr marL="0" marR="0" lvl="0" indent="0" algn="l" rtl="0">
              <a:lnSpc>
                <a:spcPct val="80000"/>
              </a:lnSpc>
              <a:spcBef>
                <a:spcPts val="0"/>
              </a:spcBef>
              <a:spcAft>
                <a:spcPts val="0"/>
              </a:spcAft>
              <a:buNone/>
            </a:pPr>
            <a:r>
              <a:rPr lang="en-US" sz="2100">
                <a:solidFill>
                  <a:schemeClr val="dk2"/>
                </a:solidFill>
                <a:latin typeface="Helvetica Neue"/>
                <a:ea typeface="Helvetica Neue"/>
                <a:cs typeface="Helvetica Neue"/>
                <a:sym typeface="Helvetica Neue"/>
              </a:rPr>
              <a:t>Filter by County, Overall Stratification, and remove null values</a:t>
            </a:r>
            <a:endParaRPr sz="1000"/>
          </a:p>
        </p:txBody>
      </p:sp>
      <p:sp>
        <p:nvSpPr>
          <p:cNvPr id="78" name="Google Shape;78;p1"/>
          <p:cNvSpPr/>
          <p:nvPr/>
        </p:nvSpPr>
        <p:spPr>
          <a:xfrm>
            <a:off x="9243872" y="8357374"/>
            <a:ext cx="699900" cy="430500"/>
          </a:xfrm>
          <a:prstGeom prst="rightArrow">
            <a:avLst>
              <a:gd name="adj1" fmla="val 50000"/>
              <a:gd name="adj2" fmla="val 50000"/>
            </a:avLst>
          </a:prstGeom>
          <a:solidFill>
            <a:srgbClr val="D5DBE5"/>
          </a:solidFill>
          <a:ln>
            <a:noFill/>
          </a:ln>
        </p:spPr>
        <p:txBody>
          <a:bodyPr spcFirstLastPara="1" wrap="square" lIns="67600" tIns="33800" rIns="67600" bIns="33800" anchor="ctr" anchorCtr="0">
            <a:noAutofit/>
          </a:bodyPr>
          <a:lstStyle/>
          <a:p>
            <a:pPr marL="0" marR="0" lvl="0" indent="0" algn="ctr" rtl="0">
              <a:spcBef>
                <a:spcPts val="0"/>
              </a:spcBef>
              <a:spcAft>
                <a:spcPts val="0"/>
              </a:spcAft>
              <a:buNone/>
            </a:pPr>
            <a:endParaRPr sz="4400">
              <a:solidFill>
                <a:srgbClr val="0C0C0C"/>
              </a:solidFill>
              <a:latin typeface="Helvetica Neue"/>
              <a:ea typeface="Helvetica Neue"/>
              <a:cs typeface="Helvetica Neue"/>
              <a:sym typeface="Helvetica Neue"/>
            </a:endParaRPr>
          </a:p>
        </p:txBody>
      </p:sp>
      <p:sp>
        <p:nvSpPr>
          <p:cNvPr id="79" name="Google Shape;79;p1"/>
          <p:cNvSpPr txBox="1"/>
          <p:nvPr/>
        </p:nvSpPr>
        <p:spPr>
          <a:xfrm>
            <a:off x="10308715" y="8197674"/>
            <a:ext cx="2521500" cy="866100"/>
          </a:xfrm>
          <a:prstGeom prst="rect">
            <a:avLst/>
          </a:prstGeom>
          <a:noFill/>
          <a:ln>
            <a:noFill/>
          </a:ln>
        </p:spPr>
        <p:txBody>
          <a:bodyPr spcFirstLastPara="1" wrap="square" lIns="67600" tIns="33800" rIns="67600" bIns="33800" anchor="t" anchorCtr="0">
            <a:noAutofit/>
          </a:bodyPr>
          <a:lstStyle/>
          <a:p>
            <a:pPr marL="0" marR="0" lvl="0" indent="0" algn="l" rtl="0">
              <a:lnSpc>
                <a:spcPct val="80000"/>
              </a:lnSpc>
              <a:spcBef>
                <a:spcPts val="0"/>
              </a:spcBef>
              <a:spcAft>
                <a:spcPts val="0"/>
              </a:spcAft>
              <a:buNone/>
            </a:pPr>
            <a:r>
              <a:rPr lang="en-US" sz="2100">
                <a:solidFill>
                  <a:schemeClr val="dk2"/>
                </a:solidFill>
                <a:latin typeface="Helvetica Neue"/>
                <a:ea typeface="Helvetica Neue"/>
                <a:cs typeface="Helvetica Neue"/>
                <a:sym typeface="Helvetica Neue"/>
              </a:rPr>
              <a:t>Plot Geo-Scatters of Stroke Cases via plot.ly library</a:t>
            </a:r>
            <a:endParaRPr sz="1000"/>
          </a:p>
        </p:txBody>
      </p:sp>
      <p:sp>
        <p:nvSpPr>
          <p:cNvPr id="80" name="Google Shape;80;p1"/>
          <p:cNvSpPr/>
          <p:nvPr/>
        </p:nvSpPr>
        <p:spPr>
          <a:xfrm>
            <a:off x="4772393" y="9305526"/>
            <a:ext cx="288600" cy="1191300"/>
          </a:xfrm>
          <a:prstGeom prst="rightBrace">
            <a:avLst>
              <a:gd name="adj1" fmla="val 8333"/>
              <a:gd name="adj2" fmla="val 50000"/>
            </a:avLst>
          </a:prstGeom>
          <a:noFill/>
          <a:ln w="28575" cap="flat" cmpd="sng">
            <a:solidFill>
              <a:schemeClr val="accent4"/>
            </a:solidFill>
            <a:prstDash val="solid"/>
            <a:miter lim="800000"/>
            <a:headEnd type="none" w="sm" len="sm"/>
            <a:tailEnd type="none" w="sm" len="sm"/>
          </a:ln>
        </p:spPr>
        <p:txBody>
          <a:bodyPr spcFirstLastPara="1" wrap="square" lIns="67600" tIns="33800" rIns="67600" bIns="33800" anchor="ctr" anchorCtr="0">
            <a:noAutofit/>
          </a:bodyPr>
          <a:lstStyle/>
          <a:p>
            <a:pPr marL="0" marR="0" lvl="0" indent="0" algn="ctr" rtl="0">
              <a:spcBef>
                <a:spcPts val="0"/>
              </a:spcBef>
              <a:spcAft>
                <a:spcPts val="0"/>
              </a:spcAft>
              <a:buNone/>
            </a:pPr>
            <a:endParaRPr sz="5100">
              <a:solidFill>
                <a:schemeClr val="dk1"/>
              </a:solidFill>
              <a:latin typeface="Helvetica Neue"/>
              <a:ea typeface="Helvetica Neue"/>
              <a:cs typeface="Helvetica Neue"/>
              <a:sym typeface="Helvetica Neue"/>
            </a:endParaRPr>
          </a:p>
        </p:txBody>
      </p:sp>
      <p:sp>
        <p:nvSpPr>
          <p:cNvPr id="81" name="Google Shape;81;p1"/>
          <p:cNvSpPr/>
          <p:nvPr/>
        </p:nvSpPr>
        <p:spPr>
          <a:xfrm>
            <a:off x="5561672" y="9724221"/>
            <a:ext cx="699900" cy="430500"/>
          </a:xfrm>
          <a:prstGeom prst="rightArrow">
            <a:avLst>
              <a:gd name="adj1" fmla="val 50000"/>
              <a:gd name="adj2" fmla="val 50000"/>
            </a:avLst>
          </a:prstGeom>
          <a:solidFill>
            <a:srgbClr val="D5DBE5"/>
          </a:solidFill>
          <a:ln>
            <a:noFill/>
          </a:ln>
        </p:spPr>
        <p:txBody>
          <a:bodyPr spcFirstLastPara="1" wrap="square" lIns="67600" tIns="33800" rIns="67600" bIns="33800" anchor="ctr" anchorCtr="0">
            <a:noAutofit/>
          </a:bodyPr>
          <a:lstStyle/>
          <a:p>
            <a:pPr marL="0" marR="0" lvl="0" indent="0" algn="ctr" rtl="0">
              <a:spcBef>
                <a:spcPts val="0"/>
              </a:spcBef>
              <a:spcAft>
                <a:spcPts val="0"/>
              </a:spcAft>
              <a:buNone/>
            </a:pPr>
            <a:endParaRPr sz="4400">
              <a:solidFill>
                <a:srgbClr val="0C0C0C"/>
              </a:solidFill>
              <a:latin typeface="Helvetica Neue"/>
              <a:ea typeface="Helvetica Neue"/>
              <a:cs typeface="Helvetica Neue"/>
              <a:sym typeface="Helvetica Neue"/>
            </a:endParaRPr>
          </a:p>
        </p:txBody>
      </p:sp>
      <p:sp>
        <p:nvSpPr>
          <p:cNvPr id="82" name="Google Shape;82;p1"/>
          <p:cNvSpPr txBox="1"/>
          <p:nvPr/>
        </p:nvSpPr>
        <p:spPr>
          <a:xfrm>
            <a:off x="6552535" y="9506775"/>
            <a:ext cx="1714500" cy="866100"/>
          </a:xfrm>
          <a:prstGeom prst="rect">
            <a:avLst/>
          </a:prstGeom>
          <a:noFill/>
          <a:ln>
            <a:noFill/>
          </a:ln>
        </p:spPr>
        <p:txBody>
          <a:bodyPr spcFirstLastPara="1" wrap="square" lIns="67600" tIns="33800" rIns="67600" bIns="33800" anchor="t" anchorCtr="0">
            <a:noAutofit/>
          </a:bodyPr>
          <a:lstStyle/>
          <a:p>
            <a:pPr marL="0" marR="0" lvl="0" indent="0" algn="l" rtl="0">
              <a:lnSpc>
                <a:spcPct val="80000"/>
              </a:lnSpc>
              <a:spcBef>
                <a:spcPts val="0"/>
              </a:spcBef>
              <a:spcAft>
                <a:spcPts val="0"/>
              </a:spcAft>
              <a:buNone/>
            </a:pPr>
            <a:r>
              <a:rPr lang="en-US" sz="2100">
                <a:solidFill>
                  <a:schemeClr val="dk2"/>
                </a:solidFill>
                <a:latin typeface="Helvetica Neue"/>
                <a:ea typeface="Helvetica Neue"/>
                <a:cs typeface="Helvetica Neue"/>
                <a:sym typeface="Helvetica Neue"/>
              </a:rPr>
              <a:t>Convert .sav to .csv format</a:t>
            </a:r>
            <a:endParaRPr sz="1000"/>
          </a:p>
        </p:txBody>
      </p:sp>
      <p:sp>
        <p:nvSpPr>
          <p:cNvPr id="83" name="Google Shape;83;p1"/>
          <p:cNvSpPr/>
          <p:nvPr/>
        </p:nvSpPr>
        <p:spPr>
          <a:xfrm>
            <a:off x="9254590" y="9685682"/>
            <a:ext cx="699900" cy="430500"/>
          </a:xfrm>
          <a:prstGeom prst="rightArrow">
            <a:avLst>
              <a:gd name="adj1" fmla="val 50000"/>
              <a:gd name="adj2" fmla="val 50000"/>
            </a:avLst>
          </a:prstGeom>
          <a:solidFill>
            <a:srgbClr val="D5DBE5"/>
          </a:solidFill>
          <a:ln>
            <a:noFill/>
          </a:ln>
        </p:spPr>
        <p:txBody>
          <a:bodyPr spcFirstLastPara="1" wrap="square" lIns="67600" tIns="33800" rIns="67600" bIns="33800" anchor="ctr" anchorCtr="0">
            <a:noAutofit/>
          </a:bodyPr>
          <a:lstStyle/>
          <a:p>
            <a:pPr marL="0" marR="0" lvl="0" indent="0" algn="ctr" rtl="0">
              <a:spcBef>
                <a:spcPts val="0"/>
              </a:spcBef>
              <a:spcAft>
                <a:spcPts val="0"/>
              </a:spcAft>
              <a:buNone/>
            </a:pPr>
            <a:endParaRPr sz="4400">
              <a:solidFill>
                <a:srgbClr val="0C0C0C"/>
              </a:solidFill>
              <a:latin typeface="Helvetica Neue"/>
              <a:ea typeface="Helvetica Neue"/>
              <a:cs typeface="Helvetica Neue"/>
              <a:sym typeface="Helvetica Neue"/>
            </a:endParaRPr>
          </a:p>
        </p:txBody>
      </p:sp>
      <p:sp>
        <p:nvSpPr>
          <p:cNvPr id="84" name="Google Shape;84;p1"/>
          <p:cNvSpPr txBox="1"/>
          <p:nvPr/>
        </p:nvSpPr>
        <p:spPr>
          <a:xfrm>
            <a:off x="10308715" y="9445180"/>
            <a:ext cx="2521500" cy="1077000"/>
          </a:xfrm>
          <a:prstGeom prst="rect">
            <a:avLst/>
          </a:prstGeom>
          <a:noFill/>
          <a:ln>
            <a:noFill/>
          </a:ln>
        </p:spPr>
        <p:txBody>
          <a:bodyPr spcFirstLastPara="1" wrap="square" lIns="67600" tIns="33800" rIns="67600" bIns="33800" anchor="t" anchorCtr="0">
            <a:noAutofit/>
          </a:bodyPr>
          <a:lstStyle/>
          <a:p>
            <a:pPr marL="0" marR="0" lvl="0" indent="0" algn="l" rtl="0">
              <a:lnSpc>
                <a:spcPct val="80000"/>
              </a:lnSpc>
              <a:spcBef>
                <a:spcPts val="0"/>
              </a:spcBef>
              <a:spcAft>
                <a:spcPts val="0"/>
              </a:spcAft>
              <a:buNone/>
            </a:pPr>
            <a:r>
              <a:rPr lang="en-US" sz="2100">
                <a:solidFill>
                  <a:schemeClr val="dk2"/>
                </a:solidFill>
                <a:latin typeface="Helvetica Neue"/>
                <a:ea typeface="Helvetica Neue"/>
                <a:cs typeface="Helvetica Neue"/>
                <a:sym typeface="Helvetica Neue"/>
              </a:rPr>
              <a:t>Drop rows with missing values and binarize categorical variables</a:t>
            </a:r>
            <a:endParaRPr sz="1000"/>
          </a:p>
        </p:txBody>
      </p:sp>
      <p:sp>
        <p:nvSpPr>
          <p:cNvPr id="85" name="Google Shape;85;p1"/>
          <p:cNvSpPr/>
          <p:nvPr/>
        </p:nvSpPr>
        <p:spPr>
          <a:xfrm>
            <a:off x="4773364" y="10606604"/>
            <a:ext cx="288600" cy="1077000"/>
          </a:xfrm>
          <a:prstGeom prst="rightBrace">
            <a:avLst>
              <a:gd name="adj1" fmla="val 8333"/>
              <a:gd name="adj2" fmla="val 50000"/>
            </a:avLst>
          </a:prstGeom>
          <a:noFill/>
          <a:ln w="28575" cap="flat" cmpd="sng">
            <a:solidFill>
              <a:schemeClr val="accent4"/>
            </a:solidFill>
            <a:prstDash val="solid"/>
            <a:miter lim="800000"/>
            <a:headEnd type="none" w="sm" len="sm"/>
            <a:tailEnd type="none" w="sm" len="sm"/>
          </a:ln>
        </p:spPr>
        <p:txBody>
          <a:bodyPr spcFirstLastPara="1" wrap="square" lIns="67600" tIns="33800" rIns="67600" bIns="33800" anchor="ctr" anchorCtr="0">
            <a:noAutofit/>
          </a:bodyPr>
          <a:lstStyle/>
          <a:p>
            <a:pPr marL="0" marR="0" lvl="0" indent="0" algn="ctr" rtl="0">
              <a:spcBef>
                <a:spcPts val="0"/>
              </a:spcBef>
              <a:spcAft>
                <a:spcPts val="0"/>
              </a:spcAft>
              <a:buNone/>
            </a:pPr>
            <a:endParaRPr sz="5100">
              <a:solidFill>
                <a:schemeClr val="dk1"/>
              </a:solidFill>
              <a:latin typeface="Helvetica Neue"/>
              <a:ea typeface="Helvetica Neue"/>
              <a:cs typeface="Helvetica Neue"/>
              <a:sym typeface="Helvetica Neue"/>
            </a:endParaRPr>
          </a:p>
        </p:txBody>
      </p:sp>
      <p:sp>
        <p:nvSpPr>
          <p:cNvPr id="86" name="Google Shape;86;p1"/>
          <p:cNvSpPr/>
          <p:nvPr/>
        </p:nvSpPr>
        <p:spPr>
          <a:xfrm>
            <a:off x="5561672" y="10944661"/>
            <a:ext cx="699900" cy="430500"/>
          </a:xfrm>
          <a:prstGeom prst="rightArrow">
            <a:avLst>
              <a:gd name="adj1" fmla="val 50000"/>
              <a:gd name="adj2" fmla="val 50000"/>
            </a:avLst>
          </a:prstGeom>
          <a:solidFill>
            <a:srgbClr val="D5DBE5"/>
          </a:solidFill>
          <a:ln>
            <a:noFill/>
          </a:ln>
        </p:spPr>
        <p:txBody>
          <a:bodyPr spcFirstLastPara="1" wrap="square" lIns="67600" tIns="33800" rIns="67600" bIns="33800" anchor="ctr" anchorCtr="0">
            <a:noAutofit/>
          </a:bodyPr>
          <a:lstStyle/>
          <a:p>
            <a:pPr marL="0" marR="0" lvl="0" indent="0" algn="ctr" rtl="0">
              <a:spcBef>
                <a:spcPts val="0"/>
              </a:spcBef>
              <a:spcAft>
                <a:spcPts val="0"/>
              </a:spcAft>
              <a:buNone/>
            </a:pPr>
            <a:endParaRPr sz="4400">
              <a:solidFill>
                <a:srgbClr val="0C0C0C"/>
              </a:solidFill>
              <a:latin typeface="Helvetica Neue"/>
              <a:ea typeface="Helvetica Neue"/>
              <a:cs typeface="Helvetica Neue"/>
              <a:sym typeface="Helvetica Neue"/>
            </a:endParaRPr>
          </a:p>
        </p:txBody>
      </p:sp>
      <p:sp>
        <p:nvSpPr>
          <p:cNvPr id="87" name="Google Shape;87;p1"/>
          <p:cNvSpPr txBox="1"/>
          <p:nvPr/>
        </p:nvSpPr>
        <p:spPr>
          <a:xfrm>
            <a:off x="6520136" y="10932030"/>
            <a:ext cx="2405100" cy="601200"/>
          </a:xfrm>
          <a:prstGeom prst="rect">
            <a:avLst/>
          </a:prstGeom>
          <a:noFill/>
          <a:ln>
            <a:noFill/>
          </a:ln>
        </p:spPr>
        <p:txBody>
          <a:bodyPr spcFirstLastPara="1" wrap="square" lIns="67600" tIns="33800" rIns="67600" bIns="33800" anchor="t" anchorCtr="0">
            <a:noAutofit/>
          </a:bodyPr>
          <a:lstStyle/>
          <a:p>
            <a:pPr marL="0" marR="0" lvl="0" indent="0" algn="l" rtl="0">
              <a:lnSpc>
                <a:spcPct val="80000"/>
              </a:lnSpc>
              <a:spcBef>
                <a:spcPts val="0"/>
              </a:spcBef>
              <a:spcAft>
                <a:spcPts val="0"/>
              </a:spcAft>
              <a:buNone/>
            </a:pPr>
            <a:r>
              <a:rPr lang="en-US" sz="2100">
                <a:solidFill>
                  <a:schemeClr val="dk2"/>
                </a:solidFill>
                <a:latin typeface="Helvetica Neue"/>
                <a:ea typeface="Helvetica Neue"/>
                <a:cs typeface="Helvetica Neue"/>
                <a:sym typeface="Helvetica Neue"/>
              </a:rPr>
              <a:t>Binarize categorical variables</a:t>
            </a:r>
            <a:endParaRPr sz="1000"/>
          </a:p>
        </p:txBody>
      </p:sp>
      <p:sp>
        <p:nvSpPr>
          <p:cNvPr id="88" name="Google Shape;88;p1"/>
          <p:cNvSpPr/>
          <p:nvPr/>
        </p:nvSpPr>
        <p:spPr>
          <a:xfrm>
            <a:off x="9243872" y="10944660"/>
            <a:ext cx="699900" cy="430500"/>
          </a:xfrm>
          <a:prstGeom prst="rightArrow">
            <a:avLst>
              <a:gd name="adj1" fmla="val 50000"/>
              <a:gd name="adj2" fmla="val 50000"/>
            </a:avLst>
          </a:prstGeom>
          <a:solidFill>
            <a:srgbClr val="D5DBE5"/>
          </a:solidFill>
          <a:ln>
            <a:noFill/>
          </a:ln>
        </p:spPr>
        <p:txBody>
          <a:bodyPr spcFirstLastPara="1" wrap="square" lIns="67600" tIns="33800" rIns="67600" bIns="33800" anchor="ctr" anchorCtr="0">
            <a:noAutofit/>
          </a:bodyPr>
          <a:lstStyle/>
          <a:p>
            <a:pPr marL="0" marR="0" lvl="0" indent="0" algn="ctr" rtl="0">
              <a:spcBef>
                <a:spcPts val="0"/>
              </a:spcBef>
              <a:spcAft>
                <a:spcPts val="0"/>
              </a:spcAft>
              <a:buNone/>
            </a:pPr>
            <a:endParaRPr sz="4400">
              <a:solidFill>
                <a:srgbClr val="0C0C0C"/>
              </a:solidFill>
              <a:latin typeface="Helvetica Neue"/>
              <a:ea typeface="Helvetica Neue"/>
              <a:cs typeface="Helvetica Neue"/>
              <a:sym typeface="Helvetica Neue"/>
            </a:endParaRPr>
          </a:p>
        </p:txBody>
      </p:sp>
      <p:sp>
        <p:nvSpPr>
          <p:cNvPr id="89" name="Google Shape;89;p1"/>
          <p:cNvSpPr txBox="1"/>
          <p:nvPr/>
        </p:nvSpPr>
        <p:spPr>
          <a:xfrm>
            <a:off x="10308200" y="10896869"/>
            <a:ext cx="2654400" cy="601200"/>
          </a:xfrm>
          <a:prstGeom prst="rect">
            <a:avLst/>
          </a:prstGeom>
          <a:noFill/>
          <a:ln>
            <a:noFill/>
          </a:ln>
        </p:spPr>
        <p:txBody>
          <a:bodyPr spcFirstLastPara="1" wrap="square" lIns="67600" tIns="33800" rIns="67600" bIns="33800" anchor="t" anchorCtr="0">
            <a:noAutofit/>
          </a:bodyPr>
          <a:lstStyle/>
          <a:p>
            <a:pPr marL="0" marR="0" lvl="0" indent="0" algn="l" rtl="0">
              <a:lnSpc>
                <a:spcPct val="80000"/>
              </a:lnSpc>
              <a:spcBef>
                <a:spcPts val="0"/>
              </a:spcBef>
              <a:spcAft>
                <a:spcPts val="0"/>
              </a:spcAft>
              <a:buNone/>
            </a:pPr>
            <a:r>
              <a:rPr lang="en-US" sz="2100">
                <a:solidFill>
                  <a:schemeClr val="dk2"/>
                </a:solidFill>
                <a:latin typeface="Helvetica Neue"/>
                <a:ea typeface="Helvetica Neue"/>
                <a:cs typeface="Helvetica Neue"/>
                <a:sym typeface="Helvetica Neue"/>
              </a:rPr>
              <a:t>Standardize continuous variables</a:t>
            </a:r>
            <a:endParaRPr sz="1000"/>
          </a:p>
        </p:txBody>
      </p:sp>
      <p:sp>
        <p:nvSpPr>
          <p:cNvPr id="90" name="Google Shape;90;p1"/>
          <p:cNvSpPr txBox="1"/>
          <p:nvPr/>
        </p:nvSpPr>
        <p:spPr>
          <a:xfrm>
            <a:off x="103640" y="19199755"/>
            <a:ext cx="12698100" cy="456000"/>
          </a:xfrm>
          <a:prstGeom prst="rect">
            <a:avLst/>
          </a:prstGeom>
          <a:solidFill>
            <a:srgbClr val="323F4F"/>
          </a:solidFill>
          <a:ln>
            <a:noFill/>
          </a:ln>
        </p:spPr>
        <p:txBody>
          <a:bodyPr spcFirstLastPara="1" wrap="square" lIns="257300" tIns="32150" rIns="64325" bIns="32150" anchor="ctr" anchorCtr="0">
            <a:noAutofit/>
          </a:bodyPr>
          <a:lstStyle/>
          <a:p>
            <a:pPr marL="0" marR="0" lvl="0" indent="0" algn="ctr" rtl="0">
              <a:lnSpc>
                <a:spcPct val="100000"/>
              </a:lnSpc>
              <a:spcBef>
                <a:spcPts val="0"/>
              </a:spcBef>
              <a:spcAft>
                <a:spcPts val="0"/>
              </a:spcAft>
              <a:buClr>
                <a:srgbClr val="A5A5A5"/>
              </a:buClr>
              <a:buSzPts val="2400"/>
              <a:buFont typeface="Arial"/>
              <a:buNone/>
            </a:pPr>
            <a:r>
              <a:rPr lang="en-US" sz="2400" b="1" i="1" u="none" cap="none">
                <a:solidFill>
                  <a:schemeClr val="lt1"/>
                </a:solidFill>
                <a:latin typeface="Helvetica Neue"/>
                <a:ea typeface="Helvetica Neue"/>
                <a:cs typeface="Helvetica Neue"/>
                <a:sym typeface="Helvetica Neue"/>
              </a:rPr>
              <a:t>CART Decision Tree on US Kaggle dataset</a:t>
            </a:r>
            <a:endParaRPr sz="1000"/>
          </a:p>
        </p:txBody>
      </p:sp>
      <p:pic>
        <p:nvPicPr>
          <p:cNvPr id="91" name="Google Shape;91;p1"/>
          <p:cNvPicPr preferRelativeResize="0"/>
          <p:nvPr/>
        </p:nvPicPr>
        <p:blipFill rotWithShape="1">
          <a:blip r:embed="rId7">
            <a:alphaModFix/>
          </a:blip>
          <a:srcRect/>
          <a:stretch/>
        </p:blipFill>
        <p:spPr>
          <a:xfrm>
            <a:off x="5090072" y="19821427"/>
            <a:ext cx="3170736" cy="2692361"/>
          </a:xfrm>
          <a:prstGeom prst="rect">
            <a:avLst/>
          </a:prstGeom>
          <a:noFill/>
          <a:ln>
            <a:noFill/>
          </a:ln>
        </p:spPr>
      </p:pic>
      <p:pic>
        <p:nvPicPr>
          <p:cNvPr id="92" name="Google Shape;92;p1"/>
          <p:cNvPicPr preferRelativeResize="0"/>
          <p:nvPr/>
        </p:nvPicPr>
        <p:blipFill rotWithShape="1">
          <a:blip r:embed="rId8">
            <a:alphaModFix/>
          </a:blip>
          <a:srcRect/>
          <a:stretch/>
        </p:blipFill>
        <p:spPr>
          <a:xfrm>
            <a:off x="283308" y="19833539"/>
            <a:ext cx="3170736" cy="2692300"/>
          </a:xfrm>
          <a:prstGeom prst="rect">
            <a:avLst/>
          </a:prstGeom>
          <a:noFill/>
          <a:ln>
            <a:noFill/>
          </a:ln>
        </p:spPr>
      </p:pic>
      <p:sp>
        <p:nvSpPr>
          <p:cNvPr id="93" name="Google Shape;93;p1"/>
          <p:cNvSpPr txBox="1"/>
          <p:nvPr/>
        </p:nvSpPr>
        <p:spPr>
          <a:xfrm>
            <a:off x="55226" y="22811234"/>
            <a:ext cx="4339800" cy="1077000"/>
          </a:xfrm>
          <a:prstGeom prst="rect">
            <a:avLst/>
          </a:prstGeom>
          <a:noFill/>
          <a:ln>
            <a:noFill/>
          </a:ln>
        </p:spPr>
        <p:txBody>
          <a:bodyPr spcFirstLastPara="1" wrap="square" lIns="67600" tIns="33800" rIns="67600" bIns="33800" anchor="t" anchorCtr="0">
            <a:noAutofit/>
          </a:bodyPr>
          <a:lstStyle/>
          <a:p>
            <a:pPr marL="0" marR="0" lvl="0" indent="0" algn="l" rtl="0">
              <a:spcBef>
                <a:spcPts val="0"/>
              </a:spcBef>
              <a:spcAft>
                <a:spcPts val="0"/>
              </a:spcAft>
              <a:buNone/>
            </a:pPr>
            <a:r>
              <a:rPr lang="en-US" sz="2100">
                <a:solidFill>
                  <a:schemeClr val="dk2"/>
                </a:solidFill>
                <a:latin typeface="Helvetica Neue"/>
                <a:ea typeface="Helvetica Neue"/>
                <a:cs typeface="Helvetica Neue"/>
                <a:sym typeface="Helvetica Neue"/>
              </a:rPr>
              <a:t>Confusion Matrix on </a:t>
            </a:r>
            <a:r>
              <a:rPr lang="en-US" sz="2100" b="0" u="none">
                <a:solidFill>
                  <a:schemeClr val="dk2"/>
                </a:solidFill>
                <a:latin typeface="Helvetica Neue"/>
                <a:ea typeface="Helvetica Neue"/>
                <a:cs typeface="Helvetica Neue"/>
                <a:sym typeface="Helvetica Neue"/>
              </a:rPr>
              <a:t>Training Dataset. </a:t>
            </a:r>
            <a:r>
              <a:rPr lang="en-US" sz="2100">
                <a:solidFill>
                  <a:schemeClr val="dk2"/>
                </a:solidFill>
                <a:latin typeface="Helvetica Neue"/>
                <a:ea typeface="Helvetica Neue"/>
                <a:cs typeface="Helvetica Neue"/>
                <a:sym typeface="Helvetica Neue"/>
              </a:rPr>
              <a:t>Selected Variables: Gender, Age, Hypertension, Heart Disease, BMI, tobacco user</a:t>
            </a:r>
            <a:endParaRPr sz="1000"/>
          </a:p>
        </p:txBody>
      </p:sp>
      <p:sp>
        <p:nvSpPr>
          <p:cNvPr id="94" name="Google Shape;94;p1"/>
          <p:cNvSpPr txBox="1"/>
          <p:nvPr/>
        </p:nvSpPr>
        <p:spPr>
          <a:xfrm>
            <a:off x="5050499" y="22843627"/>
            <a:ext cx="3298200" cy="584100"/>
          </a:xfrm>
          <a:prstGeom prst="rect">
            <a:avLst/>
          </a:prstGeom>
          <a:noFill/>
          <a:ln>
            <a:noFill/>
          </a:ln>
        </p:spPr>
        <p:txBody>
          <a:bodyPr spcFirstLastPara="1" wrap="square" lIns="67600" tIns="33800" rIns="67600" bIns="33800" anchor="t" anchorCtr="0">
            <a:noAutofit/>
          </a:bodyPr>
          <a:lstStyle/>
          <a:p>
            <a:pPr marL="0" marR="0" lvl="0" indent="0" algn="l" rtl="0">
              <a:spcBef>
                <a:spcPts val="0"/>
              </a:spcBef>
              <a:spcAft>
                <a:spcPts val="0"/>
              </a:spcAft>
              <a:buNone/>
            </a:pPr>
            <a:r>
              <a:rPr lang="en-US" sz="2100">
                <a:solidFill>
                  <a:schemeClr val="dk2"/>
                </a:solidFill>
                <a:latin typeface="Helvetica Neue"/>
                <a:ea typeface="Helvetica Neue"/>
                <a:cs typeface="Helvetica Neue"/>
                <a:sym typeface="Helvetica Neue"/>
              </a:rPr>
              <a:t>Confusion Matrix on </a:t>
            </a:r>
            <a:r>
              <a:rPr lang="en-US" sz="2100" b="0" u="none">
                <a:solidFill>
                  <a:schemeClr val="dk2"/>
                </a:solidFill>
                <a:latin typeface="Helvetica Neue"/>
                <a:ea typeface="Helvetica Neue"/>
                <a:cs typeface="Helvetica Neue"/>
                <a:sym typeface="Helvetica Neue"/>
              </a:rPr>
              <a:t>Testing Dataset.</a:t>
            </a:r>
            <a:r>
              <a:rPr lang="en-US" sz="2100">
                <a:solidFill>
                  <a:schemeClr val="dk2"/>
                </a:solidFill>
                <a:latin typeface="Helvetica Neue"/>
                <a:ea typeface="Helvetica Neue"/>
                <a:cs typeface="Helvetica Neue"/>
                <a:sym typeface="Helvetica Neue"/>
              </a:rPr>
              <a:t> Same 6 variables</a:t>
            </a:r>
            <a:endParaRPr sz="1000"/>
          </a:p>
        </p:txBody>
      </p:sp>
      <p:pic>
        <p:nvPicPr>
          <p:cNvPr id="95" name="Google Shape;95;p1" descr="A screenshot of a computer&#10;&#10;Description automatically generated"/>
          <p:cNvPicPr preferRelativeResize="0"/>
          <p:nvPr/>
        </p:nvPicPr>
        <p:blipFill rotWithShape="1">
          <a:blip r:embed="rId9">
            <a:alphaModFix/>
          </a:blip>
          <a:srcRect/>
          <a:stretch/>
        </p:blipFill>
        <p:spPr>
          <a:xfrm>
            <a:off x="283307" y="13445450"/>
            <a:ext cx="6516719" cy="5245129"/>
          </a:xfrm>
          <a:prstGeom prst="rect">
            <a:avLst/>
          </a:prstGeom>
          <a:noFill/>
          <a:ln>
            <a:noFill/>
          </a:ln>
        </p:spPr>
      </p:pic>
      <p:sp>
        <p:nvSpPr>
          <p:cNvPr id="96" name="Google Shape;96;p1"/>
          <p:cNvSpPr/>
          <p:nvPr/>
        </p:nvSpPr>
        <p:spPr>
          <a:xfrm>
            <a:off x="115580" y="3086108"/>
            <a:ext cx="13160100" cy="3454500"/>
          </a:xfrm>
          <a:prstGeom prst="roundRect">
            <a:avLst>
              <a:gd name="adj" fmla="val 7216"/>
            </a:avLst>
          </a:prstGeom>
          <a:solidFill>
            <a:schemeClr val="lt1"/>
          </a:solidFill>
          <a:ln w="76200" cap="flat" cmpd="sng">
            <a:solidFill>
              <a:srgbClr val="B3E3EF"/>
            </a:solidFill>
            <a:prstDash val="solid"/>
            <a:miter lim="800000"/>
            <a:headEnd type="none" w="sm" len="sm"/>
            <a:tailEnd type="none" w="sm" len="sm"/>
          </a:ln>
        </p:spPr>
        <p:txBody>
          <a:bodyPr spcFirstLastPara="1" wrap="square" lIns="67600" tIns="33800" rIns="67600" bIns="33800" anchor="ctr" anchorCtr="0">
            <a:noAutofit/>
          </a:bodyPr>
          <a:lstStyle/>
          <a:p>
            <a:pPr marL="0" marR="0" lvl="0" indent="0" algn="l" rtl="0">
              <a:spcBef>
                <a:spcPts val="0"/>
              </a:spcBef>
              <a:spcAft>
                <a:spcPts val="0"/>
              </a:spcAft>
              <a:buNone/>
            </a:pPr>
            <a:r>
              <a:rPr lang="en-US" sz="2200">
                <a:solidFill>
                  <a:srgbClr val="000000"/>
                </a:solidFill>
                <a:latin typeface="Helvetica Neue"/>
                <a:ea typeface="Helvetica Neue"/>
                <a:cs typeface="Helvetica Neue"/>
                <a:sym typeface="Helvetica Neue"/>
              </a:rPr>
              <a:t>The incidence of stroke is rapidly increasing in low-income countries, particularly in Sub-Saharan Africa which has the “highest incidence, prevalence, and fatality” rates from stroke.  However, few have studied the impact of risk factors specific for this region.</a:t>
            </a:r>
            <a:endParaRPr sz="1000"/>
          </a:p>
          <a:p>
            <a:pPr marL="0" marR="0" lvl="0" indent="0" algn="l" rtl="0">
              <a:spcBef>
                <a:spcPts val="0"/>
              </a:spcBef>
              <a:spcAft>
                <a:spcPts val="0"/>
              </a:spcAft>
              <a:buNone/>
            </a:pPr>
            <a:endParaRPr sz="2200">
              <a:solidFill>
                <a:schemeClr val="lt1"/>
              </a:solidFill>
              <a:latin typeface="Helvetica Neue"/>
              <a:ea typeface="Helvetica Neue"/>
              <a:cs typeface="Helvetica Neue"/>
              <a:sym typeface="Helvetica Neue"/>
            </a:endParaRPr>
          </a:p>
          <a:p>
            <a:pPr marL="0" marR="0" lvl="0" indent="0" algn="l" rtl="0">
              <a:spcBef>
                <a:spcPts val="0"/>
              </a:spcBef>
              <a:spcAft>
                <a:spcPts val="0"/>
              </a:spcAft>
              <a:buNone/>
            </a:pPr>
            <a:r>
              <a:rPr lang="en-US" sz="2200">
                <a:solidFill>
                  <a:srgbClr val="000000"/>
                </a:solidFill>
                <a:latin typeface="Helvetica Neue"/>
                <a:ea typeface="Helvetica Neue"/>
                <a:cs typeface="Helvetica Neue"/>
                <a:sym typeface="Helvetica Neue"/>
              </a:rPr>
              <a:t>Based on more than 2,800 patients’ data from an unprecedented study on stroke in Nigeria and Ghana by the Stroke Investigative Research and Education Network (SIREN), we isolated what factors are most significant in the region. These included: hypertension, height, diabetes mellitus, stress, obesity, and heart problems. Keeping these factors in mind, we designed several algorithms to predict the incidence of stroke in Ghana and Nigeria, contrasting our results with the United States’ risk factors.</a:t>
            </a:r>
            <a:endParaRPr sz="1000"/>
          </a:p>
        </p:txBody>
      </p:sp>
      <p:pic>
        <p:nvPicPr>
          <p:cNvPr id="97" name="Google Shape;97;p1"/>
          <p:cNvPicPr preferRelativeResize="0"/>
          <p:nvPr/>
        </p:nvPicPr>
        <p:blipFill>
          <a:blip r:embed="rId10">
            <a:alphaModFix/>
          </a:blip>
          <a:stretch>
            <a:fillRect/>
          </a:stretch>
        </p:blipFill>
        <p:spPr>
          <a:xfrm>
            <a:off x="4760489" y="24714411"/>
            <a:ext cx="4150244" cy="2988364"/>
          </a:xfrm>
          <a:prstGeom prst="rect">
            <a:avLst/>
          </a:prstGeom>
          <a:noFill/>
          <a:ln>
            <a:noFill/>
          </a:ln>
        </p:spPr>
      </p:pic>
      <p:pic>
        <p:nvPicPr>
          <p:cNvPr id="98" name="Google Shape;98;p1"/>
          <p:cNvPicPr preferRelativeResize="0"/>
          <p:nvPr/>
        </p:nvPicPr>
        <p:blipFill>
          <a:blip r:embed="rId11">
            <a:alphaModFix/>
          </a:blip>
          <a:stretch>
            <a:fillRect/>
          </a:stretch>
        </p:blipFill>
        <p:spPr>
          <a:xfrm>
            <a:off x="8960523" y="24650049"/>
            <a:ext cx="3979129" cy="3101326"/>
          </a:xfrm>
          <a:prstGeom prst="rect">
            <a:avLst/>
          </a:prstGeom>
          <a:noFill/>
          <a:ln>
            <a:noFill/>
          </a:ln>
        </p:spPr>
      </p:pic>
      <p:sp>
        <p:nvSpPr>
          <p:cNvPr id="99" name="Google Shape;99;p1"/>
          <p:cNvSpPr/>
          <p:nvPr/>
        </p:nvSpPr>
        <p:spPr>
          <a:xfrm>
            <a:off x="17659229" y="7918692"/>
            <a:ext cx="4150200" cy="2071500"/>
          </a:xfrm>
          <a:prstGeom prst="roundRect">
            <a:avLst>
              <a:gd name="adj" fmla="val 16667"/>
            </a:avLst>
          </a:prstGeom>
          <a:noFill/>
          <a:ln w="76200" cap="flat" cmpd="sng">
            <a:solidFill>
              <a:srgbClr val="B3E3EF"/>
            </a:solidFill>
            <a:prstDash val="solid"/>
            <a:miter lim="800000"/>
            <a:headEnd type="none" w="sm" len="sm"/>
            <a:tailEnd type="none" w="sm" len="sm"/>
          </a:ln>
        </p:spPr>
        <p:txBody>
          <a:bodyPr spcFirstLastPara="1" wrap="square" lIns="67600" tIns="33800" rIns="67600" bIns="33800" anchor="ctr" anchorCtr="0">
            <a:noAutofit/>
          </a:bodyPr>
          <a:lstStyle/>
          <a:p>
            <a:pPr marL="0" marR="0" lvl="0" indent="0" algn="l" rtl="0">
              <a:spcBef>
                <a:spcPts val="0"/>
              </a:spcBef>
              <a:spcAft>
                <a:spcPts val="0"/>
              </a:spcAft>
              <a:buNone/>
            </a:pPr>
            <a:r>
              <a:rPr lang="en-US" sz="2100" b="1">
                <a:solidFill>
                  <a:schemeClr val="dk1"/>
                </a:solidFill>
                <a:latin typeface="Helvetica Neue"/>
                <a:ea typeface="Helvetica Neue"/>
                <a:cs typeface="Helvetica Neue"/>
                <a:sym typeface="Helvetica Neue"/>
              </a:rPr>
              <a:t>Optimization Process</a:t>
            </a:r>
            <a:endParaRPr sz="1000"/>
          </a:p>
          <a:p>
            <a:pPr marL="342900" marR="0" lvl="0" indent="-311150" algn="l" rtl="0">
              <a:spcBef>
                <a:spcPts val="0"/>
              </a:spcBef>
              <a:spcAft>
                <a:spcPts val="0"/>
              </a:spcAft>
              <a:buClr>
                <a:schemeClr val="dk2"/>
              </a:buClr>
              <a:buSzPts val="2100"/>
              <a:buFont typeface="Helvetica Neue"/>
              <a:buChar char="●"/>
            </a:pPr>
            <a:r>
              <a:rPr lang="en-US" sz="2100">
                <a:solidFill>
                  <a:schemeClr val="dk2"/>
                </a:solidFill>
                <a:latin typeface="Helvetica Neue"/>
                <a:ea typeface="Helvetica Neue"/>
                <a:cs typeface="Helvetica Neue"/>
                <a:sym typeface="Helvetica Neue"/>
              </a:rPr>
              <a:t>80% Training, 20% Testing</a:t>
            </a:r>
            <a:endParaRPr sz="2100">
              <a:solidFill>
                <a:schemeClr val="dk2"/>
              </a:solidFill>
              <a:latin typeface="Helvetica Neue"/>
              <a:ea typeface="Helvetica Neue"/>
              <a:cs typeface="Helvetica Neue"/>
              <a:sym typeface="Helvetica Neue"/>
            </a:endParaRPr>
          </a:p>
          <a:p>
            <a:pPr marL="342900" marR="0" lvl="0" indent="-311150" algn="l" rtl="0">
              <a:spcBef>
                <a:spcPts val="0"/>
              </a:spcBef>
              <a:spcAft>
                <a:spcPts val="0"/>
              </a:spcAft>
              <a:buClr>
                <a:schemeClr val="dk2"/>
              </a:buClr>
              <a:buSzPts val="2100"/>
              <a:buFont typeface="Helvetica Neue"/>
              <a:buChar char="●"/>
            </a:pPr>
            <a:r>
              <a:rPr lang="en-US" sz="2100">
                <a:solidFill>
                  <a:schemeClr val="dk2"/>
                </a:solidFill>
                <a:latin typeface="Helvetica Neue"/>
                <a:ea typeface="Helvetica Neue"/>
                <a:cs typeface="Helvetica Neue"/>
                <a:sym typeface="Helvetica Neue"/>
              </a:rPr>
              <a:t>Select variables from PCC table </a:t>
            </a:r>
            <a:r>
              <a:rPr lang="en-US" sz="2100" i="1">
                <a:solidFill>
                  <a:schemeClr val="dk2"/>
                </a:solidFill>
                <a:latin typeface="Helvetica Neue"/>
                <a:ea typeface="Helvetica Neue"/>
                <a:cs typeface="Helvetica Neue"/>
                <a:sym typeface="Helvetica Neue"/>
              </a:rPr>
              <a:t>OR </a:t>
            </a:r>
            <a:r>
              <a:rPr lang="en-US" sz="2100">
                <a:solidFill>
                  <a:schemeClr val="dk2"/>
                </a:solidFill>
                <a:latin typeface="Helvetica Neue"/>
                <a:ea typeface="Helvetica Neue"/>
                <a:cs typeface="Helvetica Neue"/>
                <a:sym typeface="Helvetica Neue"/>
              </a:rPr>
              <a:t>Loop through </a:t>
            </a:r>
            <a:r>
              <a:rPr lang="en-US" sz="2100" i="1">
                <a:solidFill>
                  <a:schemeClr val="dk2"/>
                </a:solidFill>
                <a:latin typeface="Helvetica Neue"/>
                <a:ea typeface="Helvetica Neue"/>
                <a:cs typeface="Helvetica Neue"/>
                <a:sym typeface="Helvetica Neue"/>
              </a:rPr>
              <a:t>Power Set of variables </a:t>
            </a:r>
            <a:endParaRPr sz="2100">
              <a:solidFill>
                <a:schemeClr val="dk2"/>
              </a:solidFill>
              <a:latin typeface="Helvetica Neue"/>
              <a:ea typeface="Helvetica Neue"/>
              <a:cs typeface="Helvetica Neue"/>
              <a:sym typeface="Helvetica Neue"/>
            </a:endParaRPr>
          </a:p>
        </p:txBody>
      </p:sp>
      <p:pic>
        <p:nvPicPr>
          <p:cNvPr id="100" name="Google Shape;100;p1"/>
          <p:cNvPicPr preferRelativeResize="0"/>
          <p:nvPr/>
        </p:nvPicPr>
        <p:blipFill>
          <a:blip r:embed="rId12">
            <a:alphaModFix/>
          </a:blip>
          <a:stretch>
            <a:fillRect/>
          </a:stretch>
        </p:blipFill>
        <p:spPr>
          <a:xfrm>
            <a:off x="6926405" y="13323436"/>
            <a:ext cx="6516718" cy="331359"/>
          </a:xfrm>
          <a:prstGeom prst="rect">
            <a:avLst/>
          </a:prstGeom>
          <a:noFill/>
          <a:ln>
            <a:noFill/>
          </a:ln>
        </p:spPr>
      </p:pic>
      <p:pic>
        <p:nvPicPr>
          <p:cNvPr id="101" name="Google Shape;101;p1"/>
          <p:cNvPicPr preferRelativeResize="0"/>
          <p:nvPr/>
        </p:nvPicPr>
        <p:blipFill>
          <a:blip r:embed="rId13">
            <a:alphaModFix/>
          </a:blip>
          <a:stretch>
            <a:fillRect/>
          </a:stretch>
        </p:blipFill>
        <p:spPr>
          <a:xfrm>
            <a:off x="10856195" y="13856894"/>
            <a:ext cx="2521499" cy="2145698"/>
          </a:xfrm>
          <a:prstGeom prst="rect">
            <a:avLst/>
          </a:prstGeom>
          <a:noFill/>
          <a:ln>
            <a:noFill/>
          </a:ln>
        </p:spPr>
      </p:pic>
      <p:sp>
        <p:nvSpPr>
          <p:cNvPr id="102" name="Google Shape;102;p1"/>
          <p:cNvSpPr/>
          <p:nvPr/>
        </p:nvSpPr>
        <p:spPr>
          <a:xfrm>
            <a:off x="13374814" y="7914309"/>
            <a:ext cx="4150200" cy="2080200"/>
          </a:xfrm>
          <a:prstGeom prst="roundRect">
            <a:avLst>
              <a:gd name="adj" fmla="val 16667"/>
            </a:avLst>
          </a:prstGeom>
          <a:noFill/>
          <a:ln w="76200" cap="flat" cmpd="sng">
            <a:solidFill>
              <a:srgbClr val="B3E3EF"/>
            </a:solidFill>
            <a:prstDash val="solid"/>
            <a:miter lim="800000"/>
            <a:headEnd type="none" w="sm" len="sm"/>
            <a:tailEnd type="none" w="sm" len="sm"/>
          </a:ln>
        </p:spPr>
        <p:txBody>
          <a:bodyPr spcFirstLastPara="1" wrap="square" lIns="67600" tIns="33800" rIns="67600" bIns="33800" anchor="ctr" anchorCtr="0">
            <a:noAutofit/>
          </a:bodyPr>
          <a:lstStyle/>
          <a:p>
            <a:pPr marL="0" marR="0" lvl="0" indent="0" algn="l" rtl="0">
              <a:spcBef>
                <a:spcPts val="0"/>
              </a:spcBef>
              <a:spcAft>
                <a:spcPts val="0"/>
              </a:spcAft>
              <a:buNone/>
            </a:pPr>
            <a:r>
              <a:rPr lang="en-US" sz="2100" b="1">
                <a:solidFill>
                  <a:schemeClr val="dk1"/>
                </a:solidFill>
                <a:latin typeface="Helvetica Neue"/>
                <a:ea typeface="Helvetica Neue"/>
                <a:cs typeface="Helvetica Neue"/>
                <a:sym typeface="Helvetica Neue"/>
              </a:rPr>
              <a:t>Classification Algorithms</a:t>
            </a:r>
            <a:endParaRPr sz="1000"/>
          </a:p>
          <a:p>
            <a:pPr marL="342900" marR="0" lvl="0" indent="-311150" algn="l" rtl="0">
              <a:spcBef>
                <a:spcPts val="0"/>
              </a:spcBef>
              <a:spcAft>
                <a:spcPts val="0"/>
              </a:spcAft>
              <a:buClr>
                <a:schemeClr val="dk2"/>
              </a:buClr>
              <a:buSzPts val="2100"/>
              <a:buFont typeface="Helvetica Neue"/>
              <a:buChar char="●"/>
            </a:pPr>
            <a:r>
              <a:rPr lang="en-US" sz="2100">
                <a:solidFill>
                  <a:schemeClr val="dk2"/>
                </a:solidFill>
                <a:latin typeface="Helvetica Neue"/>
                <a:ea typeface="Helvetica Neue"/>
                <a:cs typeface="Helvetica Neue"/>
                <a:sym typeface="Helvetica Neue"/>
              </a:rPr>
              <a:t>Logistic Regression</a:t>
            </a:r>
            <a:endParaRPr sz="2100">
              <a:solidFill>
                <a:schemeClr val="dk2"/>
              </a:solidFill>
              <a:latin typeface="Helvetica Neue"/>
              <a:ea typeface="Helvetica Neue"/>
              <a:cs typeface="Helvetica Neue"/>
              <a:sym typeface="Helvetica Neue"/>
            </a:endParaRPr>
          </a:p>
          <a:p>
            <a:pPr marL="342900" marR="0" lvl="0" indent="-311150" algn="l" rtl="0">
              <a:spcBef>
                <a:spcPts val="0"/>
              </a:spcBef>
              <a:spcAft>
                <a:spcPts val="0"/>
              </a:spcAft>
              <a:buClr>
                <a:schemeClr val="dk2"/>
              </a:buClr>
              <a:buSzPts val="2100"/>
              <a:buFont typeface="Helvetica Neue"/>
              <a:buChar char="●"/>
            </a:pPr>
            <a:r>
              <a:rPr lang="en-US" sz="2100">
                <a:solidFill>
                  <a:schemeClr val="dk2"/>
                </a:solidFill>
                <a:latin typeface="Helvetica Neue"/>
                <a:ea typeface="Helvetica Neue"/>
                <a:cs typeface="Helvetica Neue"/>
                <a:sym typeface="Helvetica Neue"/>
              </a:rPr>
              <a:t>Classification and Regression Trees (CART Decision Trees)</a:t>
            </a:r>
            <a:endParaRPr sz="2100">
              <a:solidFill>
                <a:schemeClr val="dk2"/>
              </a:solidFill>
              <a:latin typeface="Helvetica Neue"/>
              <a:ea typeface="Helvetica Neue"/>
              <a:cs typeface="Helvetica Neue"/>
              <a:sym typeface="Helvetica Neue"/>
            </a:endParaRPr>
          </a:p>
          <a:p>
            <a:pPr marL="342900" marR="0" lvl="0" indent="-311150" algn="l" rtl="0">
              <a:spcBef>
                <a:spcPts val="0"/>
              </a:spcBef>
              <a:spcAft>
                <a:spcPts val="0"/>
              </a:spcAft>
              <a:buClr>
                <a:schemeClr val="dk2"/>
              </a:buClr>
              <a:buSzPts val="2100"/>
              <a:buFont typeface="Helvetica Neue"/>
              <a:buChar char="●"/>
            </a:pPr>
            <a:r>
              <a:rPr lang="en-US" sz="2100">
                <a:solidFill>
                  <a:schemeClr val="dk2"/>
                </a:solidFill>
                <a:latin typeface="Helvetica Neue"/>
                <a:ea typeface="Helvetica Neue"/>
                <a:cs typeface="Helvetica Neue"/>
                <a:sym typeface="Helvetica Neue"/>
              </a:rPr>
              <a:t>K Nearest Neighbors</a:t>
            </a:r>
            <a:endParaRPr sz="2100">
              <a:solidFill>
                <a:schemeClr val="dk2"/>
              </a:solidFill>
              <a:latin typeface="Helvetica Neue"/>
              <a:ea typeface="Helvetica Neue"/>
              <a:cs typeface="Helvetica Neue"/>
              <a:sym typeface="Helvetica Neue"/>
            </a:endParaRPr>
          </a:p>
        </p:txBody>
      </p:sp>
      <p:pic>
        <p:nvPicPr>
          <p:cNvPr id="103" name="Google Shape;103;p1"/>
          <p:cNvPicPr preferRelativeResize="0"/>
          <p:nvPr/>
        </p:nvPicPr>
        <p:blipFill>
          <a:blip r:embed="rId14">
            <a:alphaModFix/>
          </a:blip>
          <a:stretch>
            <a:fillRect/>
          </a:stretch>
        </p:blipFill>
        <p:spPr>
          <a:xfrm>
            <a:off x="13569502" y="13323434"/>
            <a:ext cx="8145679" cy="351572"/>
          </a:xfrm>
          <a:prstGeom prst="rect">
            <a:avLst/>
          </a:prstGeom>
          <a:noFill/>
          <a:ln>
            <a:noFill/>
          </a:ln>
        </p:spPr>
      </p:pic>
      <p:pic>
        <p:nvPicPr>
          <p:cNvPr id="104" name="Google Shape;104;p1"/>
          <p:cNvPicPr preferRelativeResize="0"/>
          <p:nvPr/>
        </p:nvPicPr>
        <p:blipFill>
          <a:blip r:embed="rId15">
            <a:alphaModFix/>
          </a:blip>
          <a:stretch>
            <a:fillRect/>
          </a:stretch>
        </p:blipFill>
        <p:spPr>
          <a:xfrm>
            <a:off x="6934803" y="16171048"/>
            <a:ext cx="6516718" cy="331359"/>
          </a:xfrm>
          <a:prstGeom prst="rect">
            <a:avLst/>
          </a:prstGeom>
          <a:noFill/>
          <a:ln>
            <a:noFill/>
          </a:ln>
        </p:spPr>
      </p:pic>
      <p:pic>
        <p:nvPicPr>
          <p:cNvPr id="105" name="Google Shape;105;p1"/>
          <p:cNvPicPr preferRelativeResize="0"/>
          <p:nvPr/>
        </p:nvPicPr>
        <p:blipFill rotWithShape="1">
          <a:blip r:embed="rId16">
            <a:alphaModFix/>
          </a:blip>
          <a:srcRect/>
          <a:stretch/>
        </p:blipFill>
        <p:spPr>
          <a:xfrm>
            <a:off x="10914357" y="16637889"/>
            <a:ext cx="2405176" cy="2029823"/>
          </a:xfrm>
          <a:prstGeom prst="rect">
            <a:avLst/>
          </a:prstGeom>
          <a:noFill/>
          <a:ln>
            <a:noFill/>
          </a:ln>
        </p:spPr>
      </p:pic>
      <p:sp>
        <p:nvSpPr>
          <p:cNvPr id="106" name="Google Shape;106;p1"/>
          <p:cNvSpPr txBox="1"/>
          <p:nvPr/>
        </p:nvSpPr>
        <p:spPr>
          <a:xfrm>
            <a:off x="102517" y="12685555"/>
            <a:ext cx="6697500" cy="456000"/>
          </a:xfrm>
          <a:prstGeom prst="rect">
            <a:avLst/>
          </a:prstGeom>
          <a:solidFill>
            <a:srgbClr val="323F4F"/>
          </a:solidFill>
          <a:ln>
            <a:noFill/>
          </a:ln>
        </p:spPr>
        <p:txBody>
          <a:bodyPr spcFirstLastPara="1" wrap="square" lIns="257300" tIns="32150" rIns="64325" bIns="32150" anchor="ctr" anchorCtr="0">
            <a:noAutofit/>
          </a:bodyPr>
          <a:lstStyle/>
          <a:p>
            <a:pPr marL="0" marR="0" lvl="0" indent="0" algn="ctr" rtl="0">
              <a:lnSpc>
                <a:spcPct val="100000"/>
              </a:lnSpc>
              <a:spcBef>
                <a:spcPts val="0"/>
              </a:spcBef>
              <a:spcAft>
                <a:spcPts val="0"/>
              </a:spcAft>
              <a:buClr>
                <a:srgbClr val="A5A5A5"/>
              </a:buClr>
              <a:buSzPts val="2400"/>
              <a:buFont typeface="Arial"/>
              <a:buNone/>
            </a:pPr>
            <a:r>
              <a:rPr lang="en-US" sz="2400" b="1" i="1">
                <a:solidFill>
                  <a:schemeClr val="lt1"/>
                </a:solidFill>
                <a:latin typeface="Helvetica Neue"/>
                <a:ea typeface="Helvetica Neue"/>
                <a:cs typeface="Helvetica Neue"/>
                <a:sym typeface="Helvetica Neue"/>
              </a:rPr>
              <a:t>Pearson Correlation Coefficient Table</a:t>
            </a:r>
            <a:endParaRPr sz="1000"/>
          </a:p>
        </p:txBody>
      </p:sp>
      <p:sp>
        <p:nvSpPr>
          <p:cNvPr id="107" name="Google Shape;107;p1"/>
          <p:cNvSpPr/>
          <p:nvPr/>
        </p:nvSpPr>
        <p:spPr>
          <a:xfrm>
            <a:off x="133935" y="28497274"/>
            <a:ext cx="21675600" cy="1686900"/>
          </a:xfrm>
          <a:prstGeom prst="roundRect">
            <a:avLst>
              <a:gd name="adj" fmla="val 7216"/>
            </a:avLst>
          </a:prstGeom>
          <a:solidFill>
            <a:schemeClr val="lt1"/>
          </a:solidFill>
          <a:ln w="76200" cap="flat" cmpd="sng">
            <a:solidFill>
              <a:srgbClr val="B3E3EF"/>
            </a:solidFill>
            <a:prstDash val="solid"/>
            <a:miter lim="800000"/>
            <a:headEnd type="none" w="sm" len="sm"/>
            <a:tailEnd type="none" w="sm" len="sm"/>
          </a:ln>
        </p:spPr>
        <p:txBody>
          <a:bodyPr spcFirstLastPara="1" wrap="square" lIns="67600" tIns="33800" rIns="67600" bIns="33800" anchor="ctr" anchorCtr="0">
            <a:noAutofit/>
          </a:bodyPr>
          <a:lstStyle/>
          <a:p>
            <a:pPr marL="342900" marR="0" lvl="0" indent="-292100" algn="ctr" rtl="0">
              <a:spcBef>
                <a:spcPts val="0"/>
              </a:spcBef>
              <a:spcAft>
                <a:spcPts val="0"/>
              </a:spcAft>
              <a:buSzPts val="1800"/>
              <a:buFont typeface="Helvetica Neue"/>
              <a:buChar char="●"/>
            </a:pPr>
            <a:r>
              <a:rPr lang="en-US" sz="1800">
                <a:latin typeface="Helvetica Neue"/>
                <a:ea typeface="Helvetica Neue"/>
                <a:cs typeface="Helvetica Neue"/>
                <a:sym typeface="Helvetica Neue"/>
              </a:rPr>
              <a:t>3 Machine Learning Algorithms were implemented, and optimized.</a:t>
            </a:r>
            <a:endParaRPr sz="1800">
              <a:latin typeface="Helvetica Neue"/>
              <a:ea typeface="Helvetica Neue"/>
              <a:cs typeface="Helvetica Neue"/>
              <a:sym typeface="Helvetica Neue"/>
            </a:endParaRPr>
          </a:p>
          <a:p>
            <a:pPr marL="342900" marR="0" lvl="0" indent="-292100" algn="ctr" rtl="0">
              <a:spcBef>
                <a:spcPts val="0"/>
              </a:spcBef>
              <a:spcAft>
                <a:spcPts val="0"/>
              </a:spcAft>
              <a:buSzPts val="1800"/>
              <a:buFont typeface="Helvetica Neue"/>
              <a:buChar char="●"/>
            </a:pPr>
            <a:r>
              <a:rPr lang="en-US" sz="1800">
                <a:latin typeface="Helvetica Neue"/>
                <a:ea typeface="Helvetica Neue"/>
                <a:cs typeface="Helvetica Neue"/>
                <a:sym typeface="Helvetica Neue"/>
              </a:rPr>
              <a:t>Algorithms were compared by accuracy rates (with/without Cross Validation), Confusion Matrix and ROC Curve. </a:t>
            </a:r>
            <a:endParaRPr sz="1800">
              <a:latin typeface="Helvetica Neue"/>
              <a:ea typeface="Helvetica Neue"/>
              <a:cs typeface="Helvetica Neue"/>
              <a:sym typeface="Helvetica Neue"/>
            </a:endParaRPr>
          </a:p>
          <a:p>
            <a:pPr marL="342900" marR="0" lvl="0" indent="-292100" algn="ctr" rtl="0">
              <a:spcBef>
                <a:spcPts val="0"/>
              </a:spcBef>
              <a:spcAft>
                <a:spcPts val="0"/>
              </a:spcAft>
              <a:buSzPts val="1800"/>
              <a:buFont typeface="Helvetica Neue"/>
              <a:buChar char="●"/>
            </a:pPr>
            <a:r>
              <a:rPr lang="en-US" sz="1800">
                <a:latin typeface="Helvetica Neue"/>
                <a:ea typeface="Helvetica Neue"/>
                <a:cs typeface="Helvetica Neue"/>
                <a:sym typeface="Helvetica Neue"/>
              </a:rPr>
              <a:t>CART Decision Tree and Logistic Regression both produced high True Positive and True Negative Rates, along with relatively high accuracy</a:t>
            </a:r>
            <a:endParaRPr sz="1800">
              <a:latin typeface="Helvetica Neue"/>
              <a:ea typeface="Helvetica Neue"/>
              <a:cs typeface="Helvetica Neue"/>
              <a:sym typeface="Helvetica Neue"/>
            </a:endParaRPr>
          </a:p>
          <a:p>
            <a:pPr marL="342900" marR="0" lvl="0" indent="-292100" algn="ctr" rtl="0">
              <a:spcBef>
                <a:spcPts val="0"/>
              </a:spcBef>
              <a:spcAft>
                <a:spcPts val="0"/>
              </a:spcAft>
              <a:buSzPts val="1800"/>
              <a:buFont typeface="Helvetica Neue"/>
              <a:buChar char="●"/>
            </a:pPr>
            <a:r>
              <a:rPr lang="en-US" sz="1800">
                <a:latin typeface="Helvetica Neue"/>
                <a:ea typeface="Helvetica Neue"/>
                <a:cs typeface="Helvetica Neue"/>
                <a:sym typeface="Helvetica Neue"/>
              </a:rPr>
              <a:t>Based on analysis, some important factors affecting stroke rates are: hypertension, history of stroke, height, heart disease, obesity</a:t>
            </a:r>
            <a:endParaRPr sz="1800">
              <a:latin typeface="Helvetica Neue"/>
              <a:ea typeface="Helvetica Neue"/>
              <a:cs typeface="Helvetica Neue"/>
              <a:sym typeface="Helvetica Neue"/>
            </a:endParaRPr>
          </a:p>
          <a:p>
            <a:pPr marL="342900" marR="0" lvl="0" indent="-292100" algn="ctr" rtl="0">
              <a:spcBef>
                <a:spcPts val="0"/>
              </a:spcBef>
              <a:spcAft>
                <a:spcPts val="0"/>
              </a:spcAft>
              <a:buSzPts val="1800"/>
              <a:buFont typeface="Helvetica Neue"/>
              <a:buChar char="●"/>
            </a:pPr>
            <a:r>
              <a:rPr lang="en-US" sz="1800">
                <a:latin typeface="Helvetica Neue"/>
                <a:ea typeface="Helvetica Neue"/>
                <a:cs typeface="Helvetica Neue"/>
                <a:sym typeface="Helvetica Neue"/>
              </a:rPr>
              <a:t>Relationships between some factors and stroke instances in the USA are visualized</a:t>
            </a:r>
            <a:endParaRPr sz="1800">
              <a:latin typeface="Helvetica Neue"/>
              <a:ea typeface="Helvetica Neue"/>
              <a:cs typeface="Helvetica Neue"/>
              <a:sym typeface="Helvetica Neue"/>
            </a:endParaRPr>
          </a:p>
        </p:txBody>
      </p:sp>
      <p:sp>
        <p:nvSpPr>
          <p:cNvPr id="108" name="Google Shape;108;p1"/>
          <p:cNvSpPr txBox="1"/>
          <p:nvPr/>
        </p:nvSpPr>
        <p:spPr>
          <a:xfrm>
            <a:off x="12886347" y="19199755"/>
            <a:ext cx="8986200" cy="456000"/>
          </a:xfrm>
          <a:prstGeom prst="rect">
            <a:avLst/>
          </a:prstGeom>
          <a:solidFill>
            <a:srgbClr val="323F4F"/>
          </a:solidFill>
          <a:ln>
            <a:noFill/>
          </a:ln>
        </p:spPr>
        <p:txBody>
          <a:bodyPr spcFirstLastPara="1" wrap="square" lIns="257300" tIns="32150" rIns="64325" bIns="32150" anchor="ctr" anchorCtr="0">
            <a:noAutofit/>
          </a:bodyPr>
          <a:lstStyle/>
          <a:p>
            <a:pPr marL="0" marR="0" lvl="0" indent="0" algn="ctr" rtl="0">
              <a:lnSpc>
                <a:spcPct val="100000"/>
              </a:lnSpc>
              <a:spcBef>
                <a:spcPts val="0"/>
              </a:spcBef>
              <a:spcAft>
                <a:spcPts val="0"/>
              </a:spcAft>
              <a:buClr>
                <a:srgbClr val="A5A5A5"/>
              </a:buClr>
              <a:buSzPts val="2400"/>
              <a:buFont typeface="Arial"/>
              <a:buNone/>
            </a:pPr>
            <a:r>
              <a:rPr lang="en-US" sz="2400" b="1" i="1">
                <a:solidFill>
                  <a:schemeClr val="lt1"/>
                </a:solidFill>
                <a:latin typeface="Helvetica Neue"/>
                <a:ea typeface="Helvetica Neue"/>
                <a:cs typeface="Helvetica Neue"/>
                <a:sym typeface="Helvetica Neue"/>
              </a:rPr>
              <a:t>ROC Curve: Compare Optimized Algorithms (SIREN data)</a:t>
            </a:r>
            <a:endParaRPr sz="1000"/>
          </a:p>
        </p:txBody>
      </p:sp>
      <p:pic>
        <p:nvPicPr>
          <p:cNvPr id="109" name="Google Shape;109;p1"/>
          <p:cNvPicPr preferRelativeResize="0"/>
          <p:nvPr/>
        </p:nvPicPr>
        <p:blipFill>
          <a:blip r:embed="rId17">
            <a:alphaModFix/>
          </a:blip>
          <a:stretch>
            <a:fillRect/>
          </a:stretch>
        </p:blipFill>
        <p:spPr>
          <a:xfrm>
            <a:off x="12940702" y="20500310"/>
            <a:ext cx="8877557" cy="6018905"/>
          </a:xfrm>
          <a:prstGeom prst="rect">
            <a:avLst/>
          </a:prstGeom>
          <a:noFill/>
          <a:ln>
            <a:noFill/>
          </a:ln>
        </p:spPr>
      </p:pic>
      <p:sp>
        <p:nvSpPr>
          <p:cNvPr id="110" name="Google Shape;110;p1"/>
          <p:cNvSpPr txBox="1"/>
          <p:nvPr/>
        </p:nvSpPr>
        <p:spPr>
          <a:xfrm>
            <a:off x="17150359" y="16111280"/>
            <a:ext cx="5113200" cy="2590500"/>
          </a:xfrm>
          <a:prstGeom prst="rect">
            <a:avLst/>
          </a:prstGeom>
          <a:noFill/>
          <a:ln>
            <a:noFill/>
          </a:ln>
        </p:spPr>
        <p:txBody>
          <a:bodyPr spcFirstLastPara="1" wrap="square" lIns="67600" tIns="33800" rIns="67600" bIns="33800" anchor="t" anchorCtr="0">
            <a:noAutofit/>
          </a:bodyPr>
          <a:lstStyle/>
          <a:p>
            <a:pPr marL="0" marR="0" lvl="0" indent="0" algn="l" rtl="0">
              <a:spcBef>
                <a:spcPts val="0"/>
              </a:spcBef>
              <a:spcAft>
                <a:spcPts val="0"/>
              </a:spcAft>
              <a:buNone/>
            </a:pPr>
            <a:r>
              <a:rPr lang="en-US" sz="1800" b="0" u="none" dirty="0">
                <a:solidFill>
                  <a:schemeClr val="dk2"/>
                </a:solidFill>
                <a:latin typeface="Helvetica Neue"/>
                <a:ea typeface="Helvetica Neue"/>
                <a:cs typeface="Helvetica Neue"/>
                <a:sym typeface="Helvetica Neue"/>
              </a:rPr>
              <a:t>Confusion Matrix for selected variables</a:t>
            </a:r>
            <a:r>
              <a:rPr lang="en-US" sz="1800" dirty="0">
                <a:solidFill>
                  <a:schemeClr val="dk2"/>
                </a:solidFill>
                <a:latin typeface="Helvetica Neue"/>
                <a:ea typeface="Helvetica Neue"/>
                <a:cs typeface="Helvetica Neue"/>
                <a:sym typeface="Helvetica Neue"/>
              </a:rPr>
              <a:t>:</a:t>
            </a:r>
            <a:r>
              <a:rPr lang="en-US" sz="1800" dirty="0"/>
              <a:t> </a:t>
            </a:r>
            <a:r>
              <a:rPr lang="en-US" sz="1800" b="0" i="1" u="none" dirty="0">
                <a:solidFill>
                  <a:schemeClr val="dk2"/>
                </a:solidFill>
                <a:latin typeface="Helvetica Neue"/>
                <a:ea typeface="Helvetica Neue"/>
                <a:cs typeface="Helvetica Neue"/>
                <a:sym typeface="Helvetica Neue"/>
              </a:rPr>
              <a:t>Sex, height, vegetarian, stimulant, cocaine, hypertension, past instance of stroke, heart disease</a:t>
            </a:r>
            <a:endParaRPr sz="1800" b="0" i="1" u="none" dirty="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endParaRPr sz="1800" i="1" dirty="0">
              <a:solidFill>
                <a:schemeClr val="dk2"/>
              </a:solidFill>
              <a:latin typeface="Helvetica Neue"/>
              <a:ea typeface="Helvetica Neue"/>
              <a:cs typeface="Helvetica Neue"/>
              <a:sym typeface="Helvetica Neue"/>
            </a:endParaRPr>
          </a:p>
          <a:p>
            <a:pPr marL="0" lvl="0" indent="0" algn="l" rtl="0">
              <a:spcBef>
                <a:spcPts val="0"/>
              </a:spcBef>
              <a:spcAft>
                <a:spcPts val="0"/>
              </a:spcAft>
              <a:buClr>
                <a:schemeClr val="dk1"/>
              </a:buClr>
              <a:buSzPts val="800"/>
              <a:buFont typeface="Arial"/>
              <a:buNone/>
            </a:pPr>
            <a:r>
              <a:rPr lang="en-US" sz="1800" i="1" dirty="0">
                <a:solidFill>
                  <a:schemeClr val="dk2"/>
                </a:solidFill>
                <a:highlight>
                  <a:srgbClr val="FFFFFF"/>
                </a:highlight>
                <a:latin typeface="Helvetica Neue"/>
                <a:ea typeface="Helvetica Neue"/>
                <a:cs typeface="Helvetica Neue"/>
                <a:sym typeface="Helvetica Neue"/>
              </a:rPr>
              <a:t>Mean cross validation score: 0.7035</a:t>
            </a:r>
            <a:endParaRPr sz="1800" i="1" dirty="0">
              <a:solidFill>
                <a:schemeClr val="dk2"/>
              </a:solidFill>
              <a:highlight>
                <a:srgbClr val="FFFFFF"/>
              </a:highlight>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800"/>
              <a:buFont typeface="Arial"/>
              <a:buNone/>
            </a:pPr>
            <a:r>
              <a:rPr lang="en-US" sz="1800" i="1" dirty="0">
                <a:solidFill>
                  <a:schemeClr val="dk2"/>
                </a:solidFill>
                <a:highlight>
                  <a:srgbClr val="FFFFFF"/>
                </a:highlight>
                <a:latin typeface="Helvetica Neue"/>
                <a:ea typeface="Helvetica Neue"/>
                <a:cs typeface="Helvetica Neue"/>
                <a:sym typeface="Helvetica Neue"/>
              </a:rPr>
              <a:t>Score without cv: 0.7879</a:t>
            </a:r>
            <a:endParaRPr sz="1800" i="1" dirty="0">
              <a:solidFill>
                <a:schemeClr val="dk2"/>
              </a:solidFill>
              <a:latin typeface="Helvetica Neue"/>
              <a:ea typeface="Helvetica Neue"/>
              <a:cs typeface="Helvetica Neue"/>
              <a:sym typeface="Helvetica Neue"/>
            </a:endParaRPr>
          </a:p>
        </p:txBody>
      </p:sp>
      <p:sp>
        <p:nvSpPr>
          <p:cNvPr id="111" name="Google Shape;111;p1"/>
          <p:cNvSpPr txBox="1"/>
          <p:nvPr/>
        </p:nvSpPr>
        <p:spPr>
          <a:xfrm>
            <a:off x="6877067" y="16575401"/>
            <a:ext cx="3979200" cy="2153700"/>
          </a:xfrm>
          <a:prstGeom prst="rect">
            <a:avLst/>
          </a:prstGeom>
          <a:noFill/>
          <a:ln>
            <a:noFill/>
          </a:ln>
        </p:spPr>
        <p:txBody>
          <a:bodyPr spcFirstLastPara="1" wrap="square" lIns="67600" tIns="67600" rIns="67600" bIns="67600" anchor="t" anchorCtr="0">
            <a:noAutofit/>
          </a:bodyPr>
          <a:lstStyle/>
          <a:p>
            <a:pPr marL="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Confusion Matrix for selected variables: Hypertension, height, history of stroke, stress, diabetes, obesity, tobacco usage, heart disease</a:t>
            </a:r>
            <a:endParaRPr sz="1800">
              <a:solidFill>
                <a:schemeClr val="dk2"/>
              </a:solidFill>
              <a:latin typeface="Helvetica Neue"/>
              <a:ea typeface="Helvetica Neue"/>
              <a:cs typeface="Helvetica Neue"/>
              <a:sym typeface="Helvetica Neue"/>
            </a:endParaRPr>
          </a:p>
          <a:p>
            <a:pPr marL="0" lvl="0" indent="0" algn="l" rtl="0">
              <a:spcBef>
                <a:spcPts val="0"/>
              </a:spcBef>
              <a:spcAft>
                <a:spcPts val="0"/>
              </a:spcAft>
              <a:buNone/>
            </a:pPr>
            <a:endParaRPr sz="1800">
              <a:solidFill>
                <a:schemeClr val="dk2"/>
              </a:solidFill>
              <a:latin typeface="Helvetica Neue"/>
              <a:ea typeface="Helvetica Neue"/>
              <a:cs typeface="Helvetica Neue"/>
              <a:sym typeface="Helvetica Neue"/>
            </a:endParaRPr>
          </a:p>
          <a:p>
            <a:pPr marL="0" lvl="0" indent="0" algn="l" rtl="0">
              <a:spcBef>
                <a:spcPts val="0"/>
              </a:spcBef>
              <a:spcAft>
                <a:spcPts val="0"/>
              </a:spcAft>
              <a:buNone/>
            </a:pPr>
            <a:r>
              <a:rPr lang="en-US" sz="1800" i="1">
                <a:solidFill>
                  <a:schemeClr val="dk2"/>
                </a:solidFill>
                <a:highlight>
                  <a:srgbClr val="FFFFFF"/>
                </a:highlight>
                <a:latin typeface="Helvetica Neue"/>
                <a:ea typeface="Helvetica Neue"/>
                <a:cs typeface="Helvetica Neue"/>
                <a:sym typeface="Helvetica Neue"/>
              </a:rPr>
              <a:t>Mean cross validation score: </a:t>
            </a:r>
            <a:r>
              <a:rPr lang="en-US" sz="1800">
                <a:solidFill>
                  <a:schemeClr val="dk2"/>
                </a:solidFill>
                <a:highlight>
                  <a:srgbClr val="FFFFFF"/>
                </a:highlight>
                <a:latin typeface="Helvetica Neue"/>
                <a:ea typeface="Helvetica Neue"/>
                <a:cs typeface="Helvetica Neue"/>
                <a:sym typeface="Helvetica Neue"/>
              </a:rPr>
              <a:t>0.6225</a:t>
            </a:r>
            <a:endParaRPr sz="1800">
              <a:solidFill>
                <a:schemeClr val="dk2"/>
              </a:solidFill>
              <a:highlight>
                <a:srgbClr val="FFFFFF"/>
              </a:highlight>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800"/>
              <a:buFont typeface="Arial"/>
              <a:buNone/>
            </a:pPr>
            <a:r>
              <a:rPr lang="en-US" sz="1800" i="1">
                <a:solidFill>
                  <a:schemeClr val="dk2"/>
                </a:solidFill>
                <a:highlight>
                  <a:srgbClr val="FFFFFF"/>
                </a:highlight>
                <a:latin typeface="Helvetica Neue"/>
                <a:ea typeface="Helvetica Neue"/>
                <a:cs typeface="Helvetica Neue"/>
                <a:sym typeface="Helvetica Neue"/>
              </a:rPr>
              <a:t>Score without cv: </a:t>
            </a:r>
            <a:r>
              <a:rPr lang="en-US" sz="1800">
                <a:solidFill>
                  <a:schemeClr val="dk2"/>
                </a:solidFill>
                <a:highlight>
                  <a:srgbClr val="FFFFFF"/>
                </a:highlight>
                <a:latin typeface="Helvetica Neue"/>
                <a:ea typeface="Helvetica Neue"/>
                <a:cs typeface="Helvetica Neue"/>
                <a:sym typeface="Helvetica Neue"/>
              </a:rPr>
              <a:t>0.7467</a:t>
            </a:r>
            <a:endParaRPr sz="1800">
              <a:solidFill>
                <a:schemeClr val="dk2"/>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endParaRPr sz="1800">
              <a:solidFill>
                <a:schemeClr val="dk2"/>
              </a:solidFill>
              <a:latin typeface="Helvetica Neue"/>
              <a:ea typeface="Helvetica Neue"/>
              <a:cs typeface="Helvetica Neue"/>
              <a:sym typeface="Helvetica Neue"/>
            </a:endParaRPr>
          </a:p>
        </p:txBody>
      </p:sp>
      <p:sp>
        <p:nvSpPr>
          <p:cNvPr id="112" name="Google Shape;112;p1"/>
          <p:cNvSpPr txBox="1"/>
          <p:nvPr/>
        </p:nvSpPr>
        <p:spPr>
          <a:xfrm>
            <a:off x="9387459" y="22879913"/>
            <a:ext cx="3170700" cy="402300"/>
          </a:xfrm>
          <a:prstGeom prst="rect">
            <a:avLst/>
          </a:prstGeom>
          <a:noFill/>
          <a:ln>
            <a:noFill/>
          </a:ln>
        </p:spPr>
        <p:txBody>
          <a:bodyPr spcFirstLastPara="1" wrap="square" lIns="67600" tIns="33800" rIns="67600" bIns="33800" anchor="t" anchorCtr="0">
            <a:noAutofit/>
          </a:bodyPr>
          <a:lstStyle/>
          <a:p>
            <a:pPr marL="0" marR="0" lvl="0" indent="0" algn="l" rtl="0">
              <a:spcBef>
                <a:spcPts val="0"/>
              </a:spcBef>
              <a:spcAft>
                <a:spcPts val="0"/>
              </a:spcAft>
              <a:buNone/>
            </a:pPr>
            <a:r>
              <a:rPr lang="en-US" sz="2100">
                <a:solidFill>
                  <a:schemeClr val="dk2"/>
                </a:solidFill>
                <a:latin typeface="Helvetica Neue"/>
                <a:ea typeface="Helvetica Neue"/>
                <a:cs typeface="Helvetica Neue"/>
                <a:sym typeface="Helvetica Neue"/>
              </a:rPr>
              <a:t>Decision Tree (segment)</a:t>
            </a:r>
            <a:endParaRPr sz="1000"/>
          </a:p>
        </p:txBody>
      </p:sp>
      <p:pic>
        <p:nvPicPr>
          <p:cNvPr id="113" name="Google Shape;113;p1"/>
          <p:cNvPicPr preferRelativeResize="0"/>
          <p:nvPr/>
        </p:nvPicPr>
        <p:blipFill rotWithShape="1">
          <a:blip r:embed="rId18">
            <a:alphaModFix/>
          </a:blip>
          <a:srcRect/>
          <a:stretch/>
        </p:blipFill>
        <p:spPr>
          <a:xfrm>
            <a:off x="13844829" y="15728550"/>
            <a:ext cx="3170736" cy="3037898"/>
          </a:xfrm>
          <a:prstGeom prst="rect">
            <a:avLst/>
          </a:prstGeom>
          <a:noFill/>
          <a:ln>
            <a:noFill/>
          </a:ln>
        </p:spPr>
      </p:pic>
      <p:sp>
        <p:nvSpPr>
          <p:cNvPr id="114" name="Google Shape;114;p1"/>
          <p:cNvSpPr txBox="1"/>
          <p:nvPr/>
        </p:nvSpPr>
        <p:spPr>
          <a:xfrm>
            <a:off x="6877067" y="14083117"/>
            <a:ext cx="3979200" cy="2153700"/>
          </a:xfrm>
          <a:prstGeom prst="rect">
            <a:avLst/>
          </a:prstGeom>
          <a:noFill/>
          <a:ln>
            <a:noFill/>
          </a:ln>
        </p:spPr>
        <p:txBody>
          <a:bodyPr spcFirstLastPara="1" wrap="square" lIns="67600" tIns="67600" rIns="67600" bIns="67600" anchor="t" anchorCtr="0">
            <a:noAutofit/>
          </a:bodyPr>
          <a:lstStyle/>
          <a:p>
            <a:pPr marL="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Confusion Matrix for selected variables: Hypertension, height, history of stroke, stress, diabetes</a:t>
            </a:r>
            <a:endParaRPr sz="1800">
              <a:solidFill>
                <a:schemeClr val="dk2"/>
              </a:solidFill>
              <a:latin typeface="Helvetica Neue"/>
              <a:ea typeface="Helvetica Neue"/>
              <a:cs typeface="Helvetica Neue"/>
              <a:sym typeface="Helvetica Neue"/>
            </a:endParaRPr>
          </a:p>
          <a:p>
            <a:pPr marL="0" lvl="0" indent="0" algn="l" rtl="0">
              <a:spcBef>
                <a:spcPts val="0"/>
              </a:spcBef>
              <a:spcAft>
                <a:spcPts val="0"/>
              </a:spcAft>
              <a:buNone/>
            </a:pPr>
            <a:endParaRPr sz="1800">
              <a:solidFill>
                <a:schemeClr val="dk2"/>
              </a:solidFill>
              <a:latin typeface="Helvetica Neue"/>
              <a:ea typeface="Helvetica Neue"/>
              <a:cs typeface="Helvetica Neue"/>
              <a:sym typeface="Helvetica Neue"/>
            </a:endParaRPr>
          </a:p>
          <a:p>
            <a:pPr marL="0" lvl="0" indent="0" algn="l" rtl="0">
              <a:spcBef>
                <a:spcPts val="0"/>
              </a:spcBef>
              <a:spcAft>
                <a:spcPts val="0"/>
              </a:spcAft>
              <a:buNone/>
            </a:pPr>
            <a:r>
              <a:rPr lang="en-US" sz="1800" i="1">
                <a:solidFill>
                  <a:schemeClr val="dk2"/>
                </a:solidFill>
                <a:highlight>
                  <a:srgbClr val="FFFFFF"/>
                </a:highlight>
                <a:latin typeface="Helvetica Neue"/>
                <a:ea typeface="Helvetica Neue"/>
                <a:cs typeface="Helvetica Neue"/>
                <a:sym typeface="Helvetica Neue"/>
              </a:rPr>
              <a:t>Mean cross validation score: 0.7002</a:t>
            </a:r>
            <a:endParaRPr sz="1800">
              <a:solidFill>
                <a:schemeClr val="dk2"/>
              </a:solidFill>
              <a:highlight>
                <a:srgbClr val="FFFFFF"/>
              </a:highlight>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800"/>
              <a:buFont typeface="Arial"/>
              <a:buNone/>
            </a:pPr>
            <a:r>
              <a:rPr lang="en-US" sz="1800" i="1">
                <a:solidFill>
                  <a:schemeClr val="dk2"/>
                </a:solidFill>
                <a:highlight>
                  <a:srgbClr val="FFFFFF"/>
                </a:highlight>
                <a:latin typeface="Helvetica Neue"/>
                <a:ea typeface="Helvetica Neue"/>
                <a:cs typeface="Helvetica Neue"/>
                <a:sym typeface="Helvetica Neue"/>
              </a:rPr>
              <a:t>Score without cv: </a:t>
            </a:r>
            <a:r>
              <a:rPr lang="en-US" sz="1800">
                <a:solidFill>
                  <a:schemeClr val="dk2"/>
                </a:solidFill>
                <a:highlight>
                  <a:srgbClr val="FFFFFF"/>
                </a:highlight>
                <a:latin typeface="Helvetica Neue"/>
                <a:ea typeface="Helvetica Neue"/>
                <a:cs typeface="Helvetica Neue"/>
                <a:sym typeface="Helvetica Neue"/>
              </a:rPr>
              <a:t>0.7156</a:t>
            </a:r>
            <a:endParaRPr sz="1800">
              <a:solidFill>
                <a:schemeClr val="dk2"/>
              </a:solidFill>
              <a:latin typeface="Helvetica Neue"/>
              <a:ea typeface="Helvetica Neue"/>
              <a:cs typeface="Helvetica Neue"/>
              <a:sym typeface="Helvetica Neue"/>
            </a:endParaRPr>
          </a:p>
        </p:txBody>
      </p:sp>
      <p:sp>
        <p:nvSpPr>
          <p:cNvPr id="115" name="Google Shape;115;p1"/>
          <p:cNvSpPr txBox="1"/>
          <p:nvPr/>
        </p:nvSpPr>
        <p:spPr>
          <a:xfrm>
            <a:off x="11844386" y="31053345"/>
            <a:ext cx="9689100" cy="1686900"/>
          </a:xfrm>
          <a:prstGeom prst="rect">
            <a:avLst/>
          </a:prstGeom>
          <a:noFill/>
          <a:ln>
            <a:noFill/>
          </a:ln>
        </p:spPr>
        <p:txBody>
          <a:bodyPr spcFirstLastPara="1" wrap="square" lIns="67600" tIns="67600" rIns="67600" bIns="67600" anchor="t" anchorCtr="0">
            <a:noAutofit/>
          </a:bodyPr>
          <a:lstStyle/>
          <a:p>
            <a:pPr marL="0" lvl="0" indent="0" algn="l" rtl="0">
              <a:spcBef>
                <a:spcPts val="0"/>
              </a:spcBef>
              <a:spcAft>
                <a:spcPts val="0"/>
              </a:spcAft>
              <a:buNone/>
            </a:pPr>
            <a:r>
              <a:rPr lang="en-US" sz="1200">
                <a:solidFill>
                  <a:srgbClr val="333333"/>
                </a:solidFill>
                <a:highlight>
                  <a:srgbClr val="FFFFFF"/>
                </a:highlight>
                <a:latin typeface="Helvetica Neue"/>
                <a:ea typeface="Helvetica Neue"/>
                <a:cs typeface="Helvetica Neue"/>
                <a:sym typeface="Helvetica Neue"/>
              </a:rPr>
              <a:t>Owolabi, M., Sarfo, F., Akinyemi, R., Gebregziabher, M., Akpa, O., Akpalu, A., … Ovbiagele, B. (2018). Dominant modifiable risk factors for stroke in Ghana and Nigeria (SIREN): a case-control study. </a:t>
            </a:r>
            <a:r>
              <a:rPr lang="en-US" sz="1200" i="1">
                <a:solidFill>
                  <a:srgbClr val="333333"/>
                </a:solidFill>
                <a:latin typeface="Helvetica Neue"/>
                <a:ea typeface="Helvetica Neue"/>
                <a:cs typeface="Helvetica Neue"/>
                <a:sym typeface="Helvetica Neue"/>
              </a:rPr>
              <a:t>The Lancet Global Health</a:t>
            </a:r>
            <a:r>
              <a:rPr lang="en-US" sz="1200">
                <a:solidFill>
                  <a:srgbClr val="333333"/>
                </a:solidFill>
                <a:highlight>
                  <a:srgbClr val="FFFFFF"/>
                </a:highlight>
                <a:latin typeface="Helvetica Neue"/>
                <a:ea typeface="Helvetica Neue"/>
                <a:cs typeface="Helvetica Neue"/>
                <a:sym typeface="Helvetica Neue"/>
              </a:rPr>
              <a:t>, </a:t>
            </a:r>
            <a:r>
              <a:rPr lang="en-US" sz="1200" i="1">
                <a:solidFill>
                  <a:srgbClr val="333333"/>
                </a:solidFill>
                <a:latin typeface="Helvetica Neue"/>
                <a:ea typeface="Helvetica Neue"/>
                <a:cs typeface="Helvetica Neue"/>
                <a:sym typeface="Helvetica Neue"/>
              </a:rPr>
              <a:t>6</a:t>
            </a:r>
            <a:r>
              <a:rPr lang="en-US" sz="1200">
                <a:solidFill>
                  <a:srgbClr val="333333"/>
                </a:solidFill>
                <a:highlight>
                  <a:srgbClr val="FFFFFF"/>
                </a:highlight>
                <a:latin typeface="Helvetica Neue"/>
                <a:ea typeface="Helvetica Neue"/>
                <a:cs typeface="Helvetica Neue"/>
                <a:sym typeface="Helvetica Neue"/>
              </a:rPr>
              <a:t>(4). doi: 10.1016/S2214-109X(18)30002-0</a:t>
            </a:r>
            <a:endParaRPr sz="1200">
              <a:solidFill>
                <a:srgbClr val="333333"/>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endParaRPr sz="1200">
              <a:solidFill>
                <a:srgbClr val="333333"/>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r>
              <a:rPr lang="en-US" sz="1200">
                <a:solidFill>
                  <a:srgbClr val="333333"/>
                </a:solidFill>
                <a:highlight>
                  <a:srgbClr val="FFFFFF"/>
                </a:highlight>
                <a:latin typeface="Helvetica Neue"/>
                <a:ea typeface="Helvetica Neue"/>
                <a:cs typeface="Helvetica Neue"/>
                <a:sym typeface="Helvetica Neue"/>
              </a:rPr>
              <a:t>Sanuade, O. A., Dodoo, F. N.-A., Koram, K., &amp; Aikins, A. D.-G. (2019). Prevalence and correlates of stroke among older adults in Ghana: Evidence from the Study on Global AGEing and adult health (SAGE). </a:t>
            </a:r>
            <a:r>
              <a:rPr lang="en-US" sz="1200" i="1">
                <a:solidFill>
                  <a:srgbClr val="333333"/>
                </a:solidFill>
                <a:latin typeface="Helvetica Neue"/>
                <a:ea typeface="Helvetica Neue"/>
                <a:cs typeface="Helvetica Neue"/>
                <a:sym typeface="Helvetica Neue"/>
              </a:rPr>
              <a:t>Plos One</a:t>
            </a:r>
            <a:r>
              <a:rPr lang="en-US" sz="1200">
                <a:solidFill>
                  <a:srgbClr val="333333"/>
                </a:solidFill>
                <a:highlight>
                  <a:srgbClr val="FFFFFF"/>
                </a:highlight>
                <a:latin typeface="Helvetica Neue"/>
                <a:ea typeface="Helvetica Neue"/>
                <a:cs typeface="Helvetica Neue"/>
                <a:sym typeface="Helvetica Neue"/>
              </a:rPr>
              <a:t>, </a:t>
            </a:r>
            <a:r>
              <a:rPr lang="en-US" sz="1200" i="1">
                <a:solidFill>
                  <a:srgbClr val="333333"/>
                </a:solidFill>
                <a:latin typeface="Helvetica Neue"/>
                <a:ea typeface="Helvetica Neue"/>
                <a:cs typeface="Helvetica Neue"/>
                <a:sym typeface="Helvetica Neue"/>
              </a:rPr>
              <a:t>14</a:t>
            </a:r>
            <a:r>
              <a:rPr lang="en-US" sz="1200">
                <a:solidFill>
                  <a:srgbClr val="333333"/>
                </a:solidFill>
                <a:highlight>
                  <a:srgbClr val="FFFFFF"/>
                </a:highlight>
                <a:latin typeface="Helvetica Neue"/>
                <a:ea typeface="Helvetica Neue"/>
                <a:cs typeface="Helvetica Neue"/>
                <a:sym typeface="Helvetica Neue"/>
              </a:rPr>
              <a:t>(3). doi: 10.1371/journal.pone.0212623</a:t>
            </a:r>
            <a:endParaRPr sz="1200">
              <a:solidFill>
                <a:srgbClr val="333333"/>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endParaRPr sz="1200">
              <a:solidFill>
                <a:srgbClr val="333333"/>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r>
              <a:rPr lang="en-US" sz="1200">
                <a:solidFill>
                  <a:srgbClr val="333333"/>
                </a:solidFill>
                <a:highlight>
                  <a:srgbClr val="FFFFFF"/>
                </a:highlight>
                <a:latin typeface="Helvetica Neue"/>
                <a:ea typeface="Helvetica Neue"/>
                <a:cs typeface="Helvetica Neue"/>
                <a:sym typeface="Helvetica Neue"/>
              </a:rPr>
              <a:t>Yan, L. L., Li, C., Chen, J., Miranda, J. J., Luo, R., Bettger, J., … Wu, Y. (2016). Prevention, management, and rehabilitation of stroke in low- and middle-income countries. </a:t>
            </a:r>
            <a:r>
              <a:rPr lang="en-US" sz="1200" i="1">
                <a:solidFill>
                  <a:srgbClr val="333333"/>
                </a:solidFill>
                <a:latin typeface="Helvetica Neue"/>
                <a:ea typeface="Helvetica Neue"/>
                <a:cs typeface="Helvetica Neue"/>
                <a:sym typeface="Helvetica Neue"/>
              </a:rPr>
              <a:t>ENeurologicalSci</a:t>
            </a:r>
            <a:r>
              <a:rPr lang="en-US" sz="1200">
                <a:solidFill>
                  <a:srgbClr val="333333"/>
                </a:solidFill>
                <a:highlight>
                  <a:srgbClr val="FFFFFF"/>
                </a:highlight>
                <a:latin typeface="Helvetica Neue"/>
                <a:ea typeface="Helvetica Neue"/>
                <a:cs typeface="Helvetica Neue"/>
                <a:sym typeface="Helvetica Neue"/>
              </a:rPr>
              <a:t>, </a:t>
            </a:r>
            <a:r>
              <a:rPr lang="en-US" sz="1200" i="1">
                <a:solidFill>
                  <a:srgbClr val="333333"/>
                </a:solidFill>
                <a:latin typeface="Helvetica Neue"/>
                <a:ea typeface="Helvetica Neue"/>
                <a:cs typeface="Helvetica Neue"/>
                <a:sym typeface="Helvetica Neue"/>
              </a:rPr>
              <a:t>2</a:t>
            </a:r>
            <a:r>
              <a:rPr lang="en-US" sz="1200">
                <a:solidFill>
                  <a:srgbClr val="333333"/>
                </a:solidFill>
                <a:highlight>
                  <a:srgbClr val="FFFFFF"/>
                </a:highlight>
                <a:latin typeface="Helvetica Neue"/>
                <a:ea typeface="Helvetica Neue"/>
                <a:cs typeface="Helvetica Neue"/>
                <a:sym typeface="Helvetica Neue"/>
              </a:rPr>
              <a:t>, 21–30. doi: 10.1016/j.ensci.2016.02.011</a:t>
            </a:r>
            <a:endParaRPr sz="1200">
              <a:solidFill>
                <a:srgbClr val="333333"/>
              </a:solidFill>
              <a:highlight>
                <a:srgbClr val="FFFFFF"/>
              </a:highlight>
              <a:latin typeface="Helvetica Neue"/>
              <a:ea typeface="Helvetica Neue"/>
              <a:cs typeface="Helvetica Neue"/>
              <a:sym typeface="Helvetica Neue"/>
            </a:endParaRPr>
          </a:p>
        </p:txBody>
      </p:sp>
      <p:sp>
        <p:nvSpPr>
          <p:cNvPr id="116" name="Google Shape;116;p1"/>
          <p:cNvSpPr txBox="1"/>
          <p:nvPr/>
        </p:nvSpPr>
        <p:spPr>
          <a:xfrm>
            <a:off x="8784698" y="23385634"/>
            <a:ext cx="4852500" cy="1733400"/>
          </a:xfrm>
          <a:prstGeom prst="rect">
            <a:avLst/>
          </a:prstGeom>
          <a:noFill/>
          <a:ln>
            <a:noFill/>
          </a:ln>
        </p:spPr>
        <p:txBody>
          <a:bodyPr spcFirstLastPara="1" wrap="square" lIns="67600" tIns="67600" rIns="67600" bIns="67600" anchor="t" anchorCtr="0">
            <a:noAutofit/>
          </a:bodyPr>
          <a:lstStyle/>
          <a:p>
            <a:pPr marL="0" lvl="0" indent="0" algn="l" rtl="0">
              <a:spcBef>
                <a:spcPts val="0"/>
              </a:spcBef>
              <a:spcAft>
                <a:spcPts val="0"/>
              </a:spcAft>
              <a:buNone/>
            </a:pPr>
            <a:r>
              <a:rPr lang="en-US" sz="1800" i="1">
                <a:solidFill>
                  <a:schemeClr val="dk1"/>
                </a:solidFill>
                <a:latin typeface="Helvetica Neue"/>
                <a:ea typeface="Helvetica Neue"/>
                <a:cs typeface="Helvetica Neue"/>
                <a:sym typeface="Helvetica Neue"/>
              </a:rPr>
              <a:t>Mean cross validation score:</a:t>
            </a:r>
            <a:r>
              <a:rPr lang="en-US" sz="1800">
                <a:solidFill>
                  <a:schemeClr val="dk1"/>
                </a:solidFill>
                <a:latin typeface="Helvetica Neue"/>
                <a:ea typeface="Helvetica Neue"/>
                <a:cs typeface="Helvetica Neue"/>
                <a:sym typeface="Helvetica Neue"/>
              </a:rPr>
              <a:t> 0.9634</a:t>
            </a:r>
            <a:endParaRPr sz="18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800" i="1">
                <a:solidFill>
                  <a:schemeClr val="dk1"/>
                </a:solidFill>
                <a:latin typeface="Helvetica Neue"/>
                <a:ea typeface="Helvetica Neue"/>
                <a:cs typeface="Helvetica Neue"/>
                <a:sym typeface="Helvetica Neue"/>
              </a:rPr>
              <a:t>Score without cv: </a:t>
            </a:r>
            <a:r>
              <a:rPr lang="en-US" sz="1800">
                <a:solidFill>
                  <a:schemeClr val="dk1"/>
                </a:solidFill>
                <a:latin typeface="Helvetica Neue"/>
                <a:ea typeface="Helvetica Neue"/>
                <a:cs typeface="Helvetica Neue"/>
                <a:sym typeface="Helvetica Neue"/>
              </a:rPr>
              <a:t>0.999</a:t>
            </a:r>
            <a:endParaRPr sz="1800">
              <a:solidFill>
                <a:schemeClr val="dk1"/>
              </a:solidFill>
              <a:latin typeface="Helvetica Neue"/>
              <a:ea typeface="Helvetica Neue"/>
              <a:cs typeface="Helvetica Neue"/>
              <a:sym typeface="Helvetica Neue"/>
            </a:endParaRPr>
          </a:p>
        </p:txBody>
      </p:sp>
      <p:sp>
        <p:nvSpPr>
          <p:cNvPr id="117" name="Google Shape;117;p1"/>
          <p:cNvSpPr/>
          <p:nvPr/>
        </p:nvSpPr>
        <p:spPr>
          <a:xfrm>
            <a:off x="92950" y="31035150"/>
            <a:ext cx="11181900" cy="1733400"/>
          </a:xfrm>
          <a:prstGeom prst="roundRect">
            <a:avLst>
              <a:gd name="adj" fmla="val 7216"/>
            </a:avLst>
          </a:prstGeom>
          <a:solidFill>
            <a:schemeClr val="lt1"/>
          </a:solidFill>
          <a:ln w="76200" cap="flat" cmpd="sng">
            <a:solidFill>
              <a:srgbClr val="B3E3EF"/>
            </a:solidFill>
            <a:prstDash val="solid"/>
            <a:miter lim="800000"/>
            <a:headEnd type="none" w="sm" len="sm"/>
            <a:tailEnd type="none" w="sm" len="sm"/>
          </a:ln>
        </p:spPr>
        <p:txBody>
          <a:bodyPr spcFirstLastPara="1" wrap="square" lIns="67600" tIns="33800" rIns="67600" bIns="33800" anchor="ctr" anchorCtr="0">
            <a:noAutofit/>
          </a:bodyPr>
          <a:lstStyle/>
          <a:p>
            <a:pPr marL="342900" marR="0" lvl="0" indent="-292100" algn="l" rtl="0">
              <a:spcBef>
                <a:spcPts val="0"/>
              </a:spcBef>
              <a:spcAft>
                <a:spcPts val="0"/>
              </a:spcAft>
              <a:buSzPts val="1800"/>
              <a:buFont typeface="Helvetica Neue"/>
              <a:buChar char="●"/>
            </a:pPr>
            <a:r>
              <a:rPr lang="en-US" sz="1800">
                <a:latin typeface="Helvetica Neue"/>
                <a:ea typeface="Helvetica Neue"/>
                <a:cs typeface="Helvetica Neue"/>
                <a:sym typeface="Helvetica Neue"/>
              </a:rPr>
              <a:t>Note the low True Positive rate in the  algorithm on US Kaggle dataset. The likely reason is the low number of stroke cases in the dataset relative to non-stroke cases. Changing the proportion could help increase the True Positive prediction accuracy. This could involve comparing data from SIREN dataset.</a:t>
            </a:r>
            <a:endParaRPr sz="1800">
              <a:latin typeface="Helvetica Neue"/>
              <a:ea typeface="Helvetica Neue"/>
              <a:cs typeface="Helvetica Neue"/>
              <a:sym typeface="Helvetica Neue"/>
            </a:endParaRPr>
          </a:p>
          <a:p>
            <a:pPr marL="342900" marR="0" lvl="0" indent="-292100" algn="l" rtl="0">
              <a:spcBef>
                <a:spcPts val="0"/>
              </a:spcBef>
              <a:spcAft>
                <a:spcPts val="0"/>
              </a:spcAft>
              <a:buSzPts val="1800"/>
              <a:buFont typeface="Helvetica Neue"/>
              <a:buChar char="●"/>
            </a:pPr>
            <a:r>
              <a:rPr lang="en-US" sz="1800">
                <a:latin typeface="Helvetica Neue"/>
                <a:ea typeface="Helvetica Neue"/>
                <a:cs typeface="Helvetica Neue"/>
                <a:sym typeface="Helvetica Neue"/>
              </a:rPr>
              <a:t>PCC may not be optimal for categorical variables. Attempt Spearman’s rank correlation coefficients.</a:t>
            </a:r>
            <a:endParaRPr sz="1800">
              <a:latin typeface="Helvetica Neue"/>
              <a:ea typeface="Helvetica Neue"/>
              <a:cs typeface="Helvetica Neue"/>
              <a:sym typeface="Helvetica Neue"/>
            </a:endParaRPr>
          </a:p>
          <a:p>
            <a:pPr marL="342900" marR="0" lvl="0" indent="-292100" algn="l" rtl="0">
              <a:spcBef>
                <a:spcPts val="0"/>
              </a:spcBef>
              <a:spcAft>
                <a:spcPts val="0"/>
              </a:spcAft>
              <a:buSzPts val="1800"/>
              <a:buFont typeface="Helvetica Neue"/>
              <a:buChar char="●"/>
            </a:pPr>
            <a:r>
              <a:rPr lang="en-US" sz="1800">
                <a:latin typeface="Helvetica Neue"/>
                <a:ea typeface="Helvetica Neue"/>
                <a:cs typeface="Helvetica Neue"/>
                <a:sym typeface="Helvetica Neue"/>
              </a:rPr>
              <a:t>Visualize African stroke distribution based on geography and time, when data is available.</a:t>
            </a:r>
            <a:endParaRPr sz="1800">
              <a:latin typeface="Helvetica Neue"/>
              <a:ea typeface="Helvetica Neue"/>
              <a:cs typeface="Helvetica Neue"/>
              <a:sym typeface="Helvetica Neue"/>
            </a:endParaRPr>
          </a:p>
        </p:txBody>
      </p:sp>
      <p:sp>
        <p:nvSpPr>
          <p:cNvPr id="118" name="Google Shape;118;p1"/>
          <p:cNvSpPr txBox="1"/>
          <p:nvPr/>
        </p:nvSpPr>
        <p:spPr>
          <a:xfrm>
            <a:off x="169158" y="27335132"/>
            <a:ext cx="4646100" cy="402300"/>
          </a:xfrm>
          <a:prstGeom prst="rect">
            <a:avLst/>
          </a:prstGeom>
          <a:noFill/>
          <a:ln>
            <a:noFill/>
          </a:ln>
        </p:spPr>
        <p:txBody>
          <a:bodyPr spcFirstLastPara="1" wrap="square" lIns="67600" tIns="67600" rIns="67600" bIns="67600" anchor="t" anchorCtr="0">
            <a:noAutofit/>
          </a:bodyPr>
          <a:lstStyle/>
          <a:p>
            <a:pPr marL="0" lvl="0" indent="0" algn="l" rtl="0">
              <a:spcBef>
                <a:spcPts val="0"/>
              </a:spcBef>
              <a:spcAft>
                <a:spcPts val="0"/>
              </a:spcAft>
              <a:buNone/>
            </a:pPr>
            <a:r>
              <a:rPr lang="en-US" sz="1800">
                <a:latin typeface="Helvetica Neue"/>
                <a:ea typeface="Helvetica Neue"/>
                <a:cs typeface="Helvetica Neue"/>
                <a:sym typeface="Helvetica Neue"/>
              </a:rPr>
              <a:t>Plotted via </a:t>
            </a:r>
            <a:r>
              <a:rPr lang="en-US" sz="1800" i="1">
                <a:latin typeface="Helvetica Neue"/>
                <a:ea typeface="Helvetica Neue"/>
                <a:cs typeface="Helvetica Neue"/>
                <a:sym typeface="Helvetica Neue"/>
              </a:rPr>
              <a:t>plot.ly </a:t>
            </a:r>
            <a:r>
              <a:rPr lang="en-US" sz="1800">
                <a:latin typeface="Helvetica Neue"/>
                <a:ea typeface="Helvetica Neue"/>
                <a:cs typeface="Helvetica Neue"/>
                <a:sym typeface="Helvetica Neue"/>
              </a:rPr>
              <a:t>library. Data Source: CDC</a:t>
            </a:r>
            <a:endParaRPr sz="18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TS104001343">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Book Antiqua</vt:lpstr>
      <vt:lpstr>Lucida Sans</vt:lpstr>
      <vt:lpstr>Helvetica Neue</vt:lpstr>
      <vt:lpstr>Arial</vt:lpstr>
      <vt:lpstr>TS104001343</vt:lpstr>
      <vt:lpstr>Prediction of Stroke in Sub-Saharan Africa/United States Group 16: Bruce Wen, Deirdre Edward, Isabelle Russo, Lynnette Jiang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Stroke in Sub-Saharan Africa/United States Group 16: Bruce Wen, Deirdre Edward, Isabelle Russo, Lynnette Jiang</dc:title>
  <cp:lastModifiedBy>Bruce Wen</cp:lastModifiedBy>
  <cp:revision>1</cp:revision>
  <dcterms:created xsi:type="dcterms:W3CDTF">2013-08-21T07:05:43Z</dcterms:created>
  <dcterms:modified xsi:type="dcterms:W3CDTF">2020-03-12T02:50:19Z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y fmtid="{D5CDD505-2E9C-101B-9397-08002B2CF9AE}" pid="3" name="ContentTypeId">
    <vt:lpwstr>0x01010028C632B8F49AD9439F07EEA459838724</vt:lpwstr>
  </property>
</Properties>
</file>