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42808525" cx="30279975"/>
  <p:notesSz cx="6858000" cy="9144000"/>
  <p:embeddedFontLst>
    <p:embeddedFont>
      <p:font typeface="Book Antiqua"/>
      <p:regular r:id="rId7"/>
      <p:bold r:id="rId8"/>
      <p:italic r:id="rId9"/>
      <p:boldItalic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83">
          <p15:clr>
            <a:srgbClr val="A4A3A4"/>
          </p15:clr>
        </p15:guide>
        <p15:guide id="2" pos="9537">
          <p15:clr>
            <a:srgbClr val="A4A3A4"/>
          </p15:clr>
        </p15:guide>
      </p15:sldGuideLst>
    </p:ext>
    <p:ext uri="http://customooxmlschemas.google.com/">
      <go:slidesCustomData xmlns:go="http://customooxmlschemas.google.com/" r:id="rId15" roundtripDataSignature="AMtx7mhKs69eBX02XgFpQyff+3GPTDIC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483" orient="horz"/>
        <p:guide pos="9537"/>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font" Target="fonts/BookAntiqua-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BookAntiqua-italic.fntdata"/><Relationship Id="rId15" Type="http://customschemas.google.com/relationships/presentationmetadata" Target="metadata"/><Relationship Id="rId14"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BookAntiqua-regular.fntdata"/><Relationship Id="rId8" Type="http://schemas.openxmlformats.org/officeDocument/2006/relationships/font" Target="fonts/BookAntiqu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6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6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6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6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6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6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6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6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336800" y="1143000"/>
            <a:ext cx="2184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69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69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69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69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9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9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9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2336800" y="1143000"/>
            <a:ext cx="21843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Stretch the margin to the ends</a:t>
            </a:r>
            <a:endParaRPr/>
          </a:p>
        </p:txBody>
      </p:sp>
      <p:sp>
        <p:nvSpPr>
          <p:cNvPr id="47" name="Google Shape;47;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ster">
  <p:cSld name="Poster">
    <p:spTree>
      <p:nvGrpSpPr>
        <p:cNvPr id="16" name="Shape 16"/>
        <p:cNvGrpSpPr/>
        <p:nvPr/>
      </p:nvGrpSpPr>
      <p:grpSpPr>
        <a:xfrm>
          <a:off x="0" y="0"/>
          <a:ext cx="0" cy="0"/>
          <a:chOff x="0" y="0"/>
          <a:chExt cx="0" cy="0"/>
        </a:xfrm>
      </p:grpSpPr>
      <p:sp>
        <p:nvSpPr>
          <p:cNvPr id="17" name="Google Shape;17;p3"/>
          <p:cNvSpPr txBox="1"/>
          <p:nvPr>
            <p:ph type="title"/>
          </p:nvPr>
        </p:nvSpPr>
        <p:spPr>
          <a:xfrm>
            <a:off x="788540" y="0"/>
            <a:ext cx="20817482" cy="3864582"/>
          </a:xfrm>
          <a:prstGeom prst="rect">
            <a:avLst/>
          </a:prstGeom>
          <a:noFill/>
          <a:ln>
            <a:noFill/>
          </a:ln>
        </p:spPr>
        <p:txBody>
          <a:bodyPr anchorCtr="0" anchor="b" bIns="43475" lIns="86975" spcFirstLastPara="1" rIns="86975" wrap="square" tIns="4347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799057" y="5323897"/>
            <a:ext cx="20816940" cy="840517"/>
          </a:xfrm>
          <a:prstGeom prst="rect">
            <a:avLst/>
          </a:prstGeom>
          <a:noFill/>
          <a:ln>
            <a:noFill/>
          </a:ln>
        </p:spPr>
        <p:txBody>
          <a:bodyPr anchorCtr="0" anchor="ctr" bIns="43475" lIns="86975" spcFirstLastPara="1" rIns="86975" wrap="square" tIns="43475">
            <a:noAutofit/>
          </a:bodyPr>
          <a:lstStyle>
            <a:lvl1pPr indent="-228600" lvl="0" marL="457200" algn="l">
              <a:lnSpc>
                <a:spcPct val="100000"/>
              </a:lnSpc>
              <a:spcBef>
                <a:spcPts val="0"/>
              </a:spcBef>
              <a:spcAft>
                <a:spcPts val="0"/>
              </a:spcAft>
              <a:buSzPts val="3300"/>
              <a:buNone/>
              <a:defRPr sz="3300">
                <a:solidFill>
                  <a:srgbClr val="BFBFBF"/>
                </a:solidFill>
              </a:defRPr>
            </a:lvl1pPr>
            <a:lvl2pPr indent="-228600" lvl="1" marL="914400" algn="l">
              <a:lnSpc>
                <a:spcPct val="100000"/>
              </a:lnSpc>
              <a:spcBef>
                <a:spcPts val="0"/>
              </a:spcBef>
              <a:spcAft>
                <a:spcPts val="0"/>
              </a:spcAft>
              <a:buSzPts val="2300"/>
              <a:buNone/>
              <a:defRPr sz="2300">
                <a:solidFill>
                  <a:schemeClr val="lt1"/>
                </a:solidFill>
              </a:defRPr>
            </a:lvl2pPr>
            <a:lvl3pPr indent="-228600" lvl="2" marL="1371600" algn="l">
              <a:lnSpc>
                <a:spcPct val="100000"/>
              </a:lnSpc>
              <a:spcBef>
                <a:spcPts val="0"/>
              </a:spcBef>
              <a:spcAft>
                <a:spcPts val="0"/>
              </a:spcAft>
              <a:buSzPts val="2300"/>
              <a:buNone/>
              <a:defRPr sz="2300">
                <a:solidFill>
                  <a:schemeClr val="lt1"/>
                </a:solidFill>
              </a:defRPr>
            </a:lvl3pPr>
            <a:lvl4pPr indent="-228600" lvl="3" marL="1828800" algn="l">
              <a:lnSpc>
                <a:spcPct val="100000"/>
              </a:lnSpc>
              <a:spcBef>
                <a:spcPts val="0"/>
              </a:spcBef>
              <a:spcAft>
                <a:spcPts val="0"/>
              </a:spcAft>
              <a:buSzPts val="2300"/>
              <a:buNone/>
              <a:defRPr sz="2300">
                <a:solidFill>
                  <a:schemeClr val="lt1"/>
                </a:solidFill>
              </a:defRPr>
            </a:lvl4pPr>
            <a:lvl5pPr indent="-228600" lvl="4" marL="2286000" algn="l">
              <a:lnSpc>
                <a:spcPct val="100000"/>
              </a:lnSpc>
              <a:spcBef>
                <a:spcPts val="0"/>
              </a:spcBef>
              <a:spcAft>
                <a:spcPts val="0"/>
              </a:spcAft>
              <a:buSzPts val="2300"/>
              <a:buNone/>
              <a:defRPr sz="2300">
                <a:solidFill>
                  <a:schemeClr val="lt1"/>
                </a:solidFill>
              </a:defRPr>
            </a:lvl5pPr>
            <a:lvl6pPr indent="-228600" lvl="5" marL="2743200" algn="l">
              <a:lnSpc>
                <a:spcPct val="100000"/>
              </a:lnSpc>
              <a:spcBef>
                <a:spcPts val="0"/>
              </a:spcBef>
              <a:spcAft>
                <a:spcPts val="0"/>
              </a:spcAft>
              <a:buSzPts val="2300"/>
              <a:buNone/>
              <a:defRPr sz="2300">
                <a:solidFill>
                  <a:schemeClr val="lt1"/>
                </a:solidFill>
              </a:defRPr>
            </a:lvl6pPr>
            <a:lvl7pPr indent="-228600" lvl="6" marL="3200400" algn="l">
              <a:lnSpc>
                <a:spcPct val="100000"/>
              </a:lnSpc>
              <a:spcBef>
                <a:spcPts val="0"/>
              </a:spcBef>
              <a:spcAft>
                <a:spcPts val="0"/>
              </a:spcAft>
              <a:buSzPts val="2300"/>
              <a:buNone/>
              <a:defRPr sz="2300">
                <a:solidFill>
                  <a:schemeClr val="lt1"/>
                </a:solidFill>
              </a:defRPr>
            </a:lvl7pPr>
            <a:lvl8pPr indent="-228600" lvl="7" marL="3657600" algn="l">
              <a:lnSpc>
                <a:spcPct val="100000"/>
              </a:lnSpc>
              <a:spcBef>
                <a:spcPts val="0"/>
              </a:spcBef>
              <a:spcAft>
                <a:spcPts val="0"/>
              </a:spcAft>
              <a:buSzPts val="2300"/>
              <a:buNone/>
              <a:defRPr sz="2300">
                <a:solidFill>
                  <a:schemeClr val="lt1"/>
                </a:solidFill>
              </a:defRPr>
            </a:lvl8pPr>
            <a:lvl9pPr indent="-228600" lvl="8" marL="4114800" algn="l">
              <a:lnSpc>
                <a:spcPct val="100000"/>
              </a:lnSpc>
              <a:spcBef>
                <a:spcPts val="0"/>
              </a:spcBef>
              <a:spcAft>
                <a:spcPts val="0"/>
              </a:spcAft>
              <a:buSzPts val="2300"/>
              <a:buNone/>
              <a:defRPr sz="2300">
                <a:solidFill>
                  <a:schemeClr val="lt1"/>
                </a:solidFill>
              </a:defRPr>
            </a:lvl9pPr>
          </a:lstStyle>
          <a:p/>
        </p:txBody>
      </p:sp>
      <p:sp>
        <p:nvSpPr>
          <p:cNvPr id="19" name="Google Shape;19;p3"/>
          <p:cNvSpPr txBox="1"/>
          <p:nvPr>
            <p:ph idx="2" type="body"/>
          </p:nvPr>
        </p:nvSpPr>
        <p:spPr>
          <a:xfrm>
            <a:off x="788540" y="7372579"/>
            <a:ext cx="8831659" cy="1664776"/>
          </a:xfrm>
          <a:prstGeom prst="rect">
            <a:avLst/>
          </a:prstGeom>
          <a:solidFill>
            <a:srgbClr val="77BED2"/>
          </a:solidFill>
          <a:ln>
            <a:noFill/>
          </a:ln>
        </p:spPr>
        <p:txBody>
          <a:bodyPr anchorCtr="0" anchor="ctr" bIns="43475" lIns="347950" spcFirstLastPara="1" rIns="86975" wrap="square" tIns="43475">
            <a:noAutofit/>
          </a:bodyPr>
          <a:lstStyle>
            <a:lvl1pPr indent="-228600" lvl="0" marL="457200" algn="ctr">
              <a:lnSpc>
                <a:spcPct val="100000"/>
              </a:lnSpc>
              <a:spcBef>
                <a:spcPts val="0"/>
              </a:spcBef>
              <a:spcAft>
                <a:spcPts val="0"/>
              </a:spcAft>
              <a:buSzPts val="5200"/>
              <a:buNone/>
              <a:defRPr sz="5200" cap="none">
                <a:solidFill>
                  <a:schemeClr val="lt1"/>
                </a:solidFill>
                <a:latin typeface="Lucida Sans"/>
                <a:ea typeface="Lucida Sans"/>
                <a:cs typeface="Lucida Sans"/>
                <a:sym typeface="Lucida Sans"/>
              </a:defRPr>
            </a:lvl1pPr>
            <a:lvl2pPr indent="-228600" lvl="1" marL="914400" algn="l">
              <a:lnSpc>
                <a:spcPct val="100000"/>
              </a:lnSpc>
              <a:spcBef>
                <a:spcPts val="0"/>
              </a:spcBef>
              <a:spcAft>
                <a:spcPts val="0"/>
              </a:spcAft>
              <a:buSzPts val="5500"/>
              <a:buNone/>
              <a:defRPr sz="5500" cap="none">
                <a:solidFill>
                  <a:schemeClr val="lt1"/>
                </a:solidFill>
                <a:latin typeface="Lucida Sans"/>
                <a:ea typeface="Lucida Sans"/>
                <a:cs typeface="Lucida Sans"/>
                <a:sym typeface="Lucida Sans"/>
              </a:defRPr>
            </a:lvl2pPr>
            <a:lvl3pPr indent="-228600" lvl="2" marL="1371600" algn="l">
              <a:lnSpc>
                <a:spcPct val="100000"/>
              </a:lnSpc>
              <a:spcBef>
                <a:spcPts val="0"/>
              </a:spcBef>
              <a:spcAft>
                <a:spcPts val="0"/>
              </a:spcAft>
              <a:buSzPts val="5500"/>
              <a:buNone/>
              <a:defRPr sz="5500" cap="none">
                <a:solidFill>
                  <a:schemeClr val="lt1"/>
                </a:solidFill>
                <a:latin typeface="Lucida Sans"/>
                <a:ea typeface="Lucida Sans"/>
                <a:cs typeface="Lucida Sans"/>
                <a:sym typeface="Lucida Sans"/>
              </a:defRPr>
            </a:lvl3pPr>
            <a:lvl4pPr indent="-228600" lvl="3" marL="1828800" algn="l">
              <a:lnSpc>
                <a:spcPct val="100000"/>
              </a:lnSpc>
              <a:spcBef>
                <a:spcPts val="0"/>
              </a:spcBef>
              <a:spcAft>
                <a:spcPts val="0"/>
              </a:spcAft>
              <a:buSzPts val="5500"/>
              <a:buNone/>
              <a:defRPr sz="5500" cap="none">
                <a:solidFill>
                  <a:schemeClr val="lt1"/>
                </a:solidFill>
                <a:latin typeface="Lucida Sans"/>
                <a:ea typeface="Lucida Sans"/>
                <a:cs typeface="Lucida Sans"/>
                <a:sym typeface="Lucida Sans"/>
              </a:defRPr>
            </a:lvl4pPr>
            <a:lvl5pPr indent="-228600" lvl="4" marL="2286000" algn="l">
              <a:lnSpc>
                <a:spcPct val="100000"/>
              </a:lnSpc>
              <a:spcBef>
                <a:spcPts val="0"/>
              </a:spcBef>
              <a:spcAft>
                <a:spcPts val="0"/>
              </a:spcAft>
              <a:buSzPts val="5500"/>
              <a:buNone/>
              <a:defRPr sz="5500" cap="none">
                <a:solidFill>
                  <a:schemeClr val="lt1"/>
                </a:solidFill>
                <a:latin typeface="Lucida Sans"/>
                <a:ea typeface="Lucida Sans"/>
                <a:cs typeface="Lucida Sans"/>
                <a:sym typeface="Lucida Sans"/>
              </a:defRPr>
            </a:lvl5pPr>
            <a:lvl6pPr indent="-228600" lvl="5" marL="2743200" algn="l">
              <a:lnSpc>
                <a:spcPct val="100000"/>
              </a:lnSpc>
              <a:spcBef>
                <a:spcPts val="0"/>
              </a:spcBef>
              <a:spcAft>
                <a:spcPts val="0"/>
              </a:spcAft>
              <a:buSzPts val="5500"/>
              <a:buNone/>
              <a:defRPr sz="5500" cap="none">
                <a:solidFill>
                  <a:schemeClr val="lt1"/>
                </a:solidFill>
                <a:latin typeface="Lucida Sans"/>
                <a:ea typeface="Lucida Sans"/>
                <a:cs typeface="Lucida Sans"/>
                <a:sym typeface="Lucida Sans"/>
              </a:defRPr>
            </a:lvl6pPr>
            <a:lvl7pPr indent="-228600" lvl="6" marL="3200400" algn="l">
              <a:lnSpc>
                <a:spcPct val="100000"/>
              </a:lnSpc>
              <a:spcBef>
                <a:spcPts val="0"/>
              </a:spcBef>
              <a:spcAft>
                <a:spcPts val="0"/>
              </a:spcAft>
              <a:buSzPts val="5500"/>
              <a:buNone/>
              <a:defRPr sz="5500" cap="none">
                <a:solidFill>
                  <a:schemeClr val="lt1"/>
                </a:solidFill>
                <a:latin typeface="Lucida Sans"/>
                <a:ea typeface="Lucida Sans"/>
                <a:cs typeface="Lucida Sans"/>
                <a:sym typeface="Lucida Sans"/>
              </a:defRPr>
            </a:lvl7pPr>
            <a:lvl8pPr indent="-228600" lvl="7" marL="3657600" algn="l">
              <a:lnSpc>
                <a:spcPct val="100000"/>
              </a:lnSpc>
              <a:spcBef>
                <a:spcPts val="0"/>
              </a:spcBef>
              <a:spcAft>
                <a:spcPts val="0"/>
              </a:spcAft>
              <a:buSzPts val="5500"/>
              <a:buNone/>
              <a:defRPr sz="5500" cap="none">
                <a:solidFill>
                  <a:schemeClr val="lt1"/>
                </a:solidFill>
                <a:latin typeface="Lucida Sans"/>
                <a:ea typeface="Lucida Sans"/>
                <a:cs typeface="Lucida Sans"/>
                <a:sym typeface="Lucida Sans"/>
              </a:defRPr>
            </a:lvl8pPr>
            <a:lvl9pPr indent="-228600" lvl="8" marL="4114800" algn="l">
              <a:lnSpc>
                <a:spcPct val="100000"/>
              </a:lnSpc>
              <a:spcBef>
                <a:spcPts val="0"/>
              </a:spcBef>
              <a:spcAft>
                <a:spcPts val="0"/>
              </a:spcAft>
              <a:buSzPts val="5500"/>
              <a:buNone/>
              <a:defRPr sz="5500" cap="none">
                <a:solidFill>
                  <a:schemeClr val="lt1"/>
                </a:solidFill>
                <a:latin typeface="Lucida Sans"/>
                <a:ea typeface="Lucida Sans"/>
                <a:cs typeface="Lucida Sans"/>
                <a:sym typeface="Lucida Sans"/>
              </a:defRPr>
            </a:lvl9pPr>
          </a:lstStyle>
          <a:p/>
        </p:txBody>
      </p:sp>
      <p:sp>
        <p:nvSpPr>
          <p:cNvPr id="20" name="Google Shape;20;p3"/>
          <p:cNvSpPr txBox="1"/>
          <p:nvPr>
            <p:ph idx="3" type="body"/>
          </p:nvPr>
        </p:nvSpPr>
        <p:spPr>
          <a:xfrm>
            <a:off x="788540" y="9251398"/>
            <a:ext cx="8831659" cy="3553560"/>
          </a:xfrm>
          <a:prstGeom prst="rect">
            <a:avLst/>
          </a:prstGeom>
          <a:solidFill>
            <a:srgbClr val="E9EDF1"/>
          </a:solidFill>
          <a:ln>
            <a:noFill/>
          </a:ln>
        </p:spPr>
        <p:txBody>
          <a:bodyPr anchorCtr="0" anchor="ctr" bIns="43475" lIns="347950" spcFirstLastPara="1" rIns="347950" wrap="square" tIns="43475">
            <a:noAutofit/>
          </a:bodyPr>
          <a:lstStyle>
            <a:lvl1pPr indent="-228600" lvl="0" marL="457200" algn="l">
              <a:lnSpc>
                <a:spcPct val="100000"/>
              </a:lnSpc>
              <a:spcBef>
                <a:spcPts val="1142"/>
              </a:spcBef>
              <a:spcAft>
                <a:spcPts val="0"/>
              </a:spcAft>
              <a:buSzPts val="4200"/>
              <a:buFont typeface="Arial"/>
              <a:buNone/>
              <a:defRPr sz="4200"/>
            </a:lvl1pPr>
            <a:lvl2pPr indent="-495300" lvl="1" marL="914400" algn="l">
              <a:lnSpc>
                <a:spcPct val="100000"/>
              </a:lnSpc>
              <a:spcBef>
                <a:spcPts val="1142"/>
              </a:spcBef>
              <a:spcAft>
                <a:spcPts val="0"/>
              </a:spcAft>
              <a:buSzPts val="4200"/>
              <a:buFont typeface="Arial"/>
              <a:buChar char="•"/>
              <a:defRPr sz="4200"/>
            </a:lvl2pPr>
            <a:lvl3pPr indent="-495300" lvl="2" marL="1371600" algn="l">
              <a:lnSpc>
                <a:spcPct val="100000"/>
              </a:lnSpc>
              <a:spcBef>
                <a:spcPts val="1142"/>
              </a:spcBef>
              <a:spcAft>
                <a:spcPts val="0"/>
              </a:spcAft>
              <a:buSzPts val="4200"/>
              <a:buFont typeface="Arial"/>
              <a:buChar char="•"/>
              <a:defRPr sz="4200"/>
            </a:lvl3pPr>
            <a:lvl4pPr indent="-228600" lvl="3" marL="1828800" algn="l">
              <a:lnSpc>
                <a:spcPct val="100000"/>
              </a:lnSpc>
              <a:spcBef>
                <a:spcPts val="1142"/>
              </a:spcBef>
              <a:spcAft>
                <a:spcPts val="0"/>
              </a:spcAft>
              <a:buSzPts val="4200"/>
              <a:buNone/>
              <a:defRPr sz="4200"/>
            </a:lvl4pPr>
            <a:lvl5pPr indent="-228600" lvl="4" marL="2286000" algn="l">
              <a:lnSpc>
                <a:spcPct val="100000"/>
              </a:lnSpc>
              <a:spcBef>
                <a:spcPts val="1142"/>
              </a:spcBef>
              <a:spcAft>
                <a:spcPts val="0"/>
              </a:spcAft>
              <a:buSzPts val="4200"/>
              <a:buNone/>
              <a:defRPr sz="4200"/>
            </a:lvl5pPr>
            <a:lvl6pPr indent="-228600" lvl="5" marL="2743200" algn="l">
              <a:lnSpc>
                <a:spcPct val="100000"/>
              </a:lnSpc>
              <a:spcBef>
                <a:spcPts val="1142"/>
              </a:spcBef>
              <a:spcAft>
                <a:spcPts val="0"/>
              </a:spcAft>
              <a:buSzPts val="4200"/>
              <a:buNone/>
              <a:defRPr sz="4200"/>
            </a:lvl6pPr>
            <a:lvl7pPr indent="-228600" lvl="6" marL="3200400" algn="l">
              <a:lnSpc>
                <a:spcPct val="100000"/>
              </a:lnSpc>
              <a:spcBef>
                <a:spcPts val="1142"/>
              </a:spcBef>
              <a:spcAft>
                <a:spcPts val="0"/>
              </a:spcAft>
              <a:buSzPts val="4200"/>
              <a:buNone/>
              <a:defRPr sz="4200"/>
            </a:lvl7pPr>
            <a:lvl8pPr indent="-228600" lvl="7" marL="3657600" algn="l">
              <a:lnSpc>
                <a:spcPct val="100000"/>
              </a:lnSpc>
              <a:spcBef>
                <a:spcPts val="1142"/>
              </a:spcBef>
              <a:spcAft>
                <a:spcPts val="0"/>
              </a:spcAft>
              <a:buSzPts val="4200"/>
              <a:buNone/>
              <a:defRPr sz="4200"/>
            </a:lvl8pPr>
            <a:lvl9pPr indent="-228600" lvl="8" marL="4114800" algn="l">
              <a:lnSpc>
                <a:spcPct val="100000"/>
              </a:lnSpc>
              <a:spcBef>
                <a:spcPts val="1142"/>
              </a:spcBef>
              <a:spcAft>
                <a:spcPts val="0"/>
              </a:spcAft>
              <a:buSzPts val="4200"/>
              <a:buNone/>
              <a:defRPr sz="4200"/>
            </a:lvl9pPr>
          </a:lstStyle>
          <a:p/>
        </p:txBody>
      </p:sp>
      <p:sp>
        <p:nvSpPr>
          <p:cNvPr id="21" name="Google Shape;21;p3"/>
          <p:cNvSpPr txBox="1"/>
          <p:nvPr>
            <p:ph idx="4" type="body"/>
          </p:nvPr>
        </p:nvSpPr>
        <p:spPr>
          <a:xfrm>
            <a:off x="788540" y="13651163"/>
            <a:ext cx="8831659" cy="1664776"/>
          </a:xfrm>
          <a:prstGeom prst="rect">
            <a:avLst/>
          </a:prstGeom>
          <a:solidFill>
            <a:srgbClr val="77BED2"/>
          </a:solidFill>
          <a:ln>
            <a:noFill/>
          </a:ln>
        </p:spPr>
        <p:txBody>
          <a:bodyPr anchorCtr="0" anchor="ctr" bIns="43475" lIns="347950" spcFirstLastPara="1" rIns="86975" wrap="square" tIns="43475">
            <a:noAutofit/>
          </a:bodyPr>
          <a:lstStyle>
            <a:lvl1pPr indent="-558800" lvl="0" marL="457200" algn="l">
              <a:lnSpc>
                <a:spcPct val="100000"/>
              </a:lnSpc>
              <a:spcBef>
                <a:spcPts val="1142"/>
              </a:spcBef>
              <a:spcAft>
                <a:spcPts val="0"/>
              </a:spcAft>
              <a:buSzPts val="5200"/>
              <a:buChar char="•"/>
              <a:defRPr sz="5200" cap="none">
                <a:solidFill>
                  <a:schemeClr val="lt1"/>
                </a:solidFill>
                <a:latin typeface="Lucida Sans"/>
                <a:ea typeface="Lucida Sans"/>
                <a:cs typeface="Lucida Sans"/>
                <a:sym typeface="Lucida Sans"/>
              </a:defRPr>
            </a:lvl1pPr>
            <a:lvl2pPr indent="-342900" lvl="1" marL="914400" algn="l">
              <a:lnSpc>
                <a:spcPct val="100000"/>
              </a:lnSpc>
              <a:spcBef>
                <a:spcPts val="1142"/>
              </a:spcBef>
              <a:spcAft>
                <a:spcPts val="0"/>
              </a:spcAft>
              <a:buSzPts val="1800"/>
              <a:buChar char="•"/>
              <a:defRPr/>
            </a:lvl2pPr>
            <a:lvl3pPr indent="-342900" lvl="2" marL="1371600" algn="l">
              <a:lnSpc>
                <a:spcPct val="100000"/>
              </a:lnSpc>
              <a:spcBef>
                <a:spcPts val="1142"/>
              </a:spcBef>
              <a:spcAft>
                <a:spcPts val="0"/>
              </a:spcAft>
              <a:buSzPts val="1800"/>
              <a:buChar char="•"/>
              <a:defRPr/>
            </a:lvl3pPr>
            <a:lvl4pPr indent="-342900" lvl="3" marL="1828800" algn="l">
              <a:lnSpc>
                <a:spcPct val="100000"/>
              </a:lnSpc>
              <a:spcBef>
                <a:spcPts val="1142"/>
              </a:spcBef>
              <a:spcAft>
                <a:spcPts val="0"/>
              </a:spcAft>
              <a:buSzPts val="1800"/>
              <a:buChar char="•"/>
              <a:defRPr/>
            </a:lvl4pPr>
            <a:lvl5pPr indent="-342900" lvl="4" marL="2286000" algn="l">
              <a:lnSpc>
                <a:spcPct val="100000"/>
              </a:lnSpc>
              <a:spcBef>
                <a:spcPts val="1142"/>
              </a:spcBef>
              <a:spcAft>
                <a:spcPts val="0"/>
              </a:spcAft>
              <a:buSzPts val="1800"/>
              <a:buChar char="•"/>
              <a:defRPr/>
            </a:lvl5pPr>
            <a:lvl6pPr indent="-342900" lvl="5" marL="2743200" algn="l">
              <a:lnSpc>
                <a:spcPct val="100000"/>
              </a:lnSpc>
              <a:spcBef>
                <a:spcPts val="1142"/>
              </a:spcBef>
              <a:spcAft>
                <a:spcPts val="0"/>
              </a:spcAft>
              <a:buSzPts val="1800"/>
              <a:buChar char="•"/>
              <a:defRPr/>
            </a:lvl6pPr>
            <a:lvl7pPr indent="-342900" lvl="6" marL="3200400" algn="l">
              <a:lnSpc>
                <a:spcPct val="100000"/>
              </a:lnSpc>
              <a:spcBef>
                <a:spcPts val="1142"/>
              </a:spcBef>
              <a:spcAft>
                <a:spcPts val="0"/>
              </a:spcAft>
              <a:buSzPts val="1800"/>
              <a:buChar char="•"/>
              <a:defRPr/>
            </a:lvl7pPr>
            <a:lvl8pPr indent="-342900" lvl="7" marL="3657600" algn="l">
              <a:lnSpc>
                <a:spcPct val="100000"/>
              </a:lnSpc>
              <a:spcBef>
                <a:spcPts val="1142"/>
              </a:spcBef>
              <a:spcAft>
                <a:spcPts val="0"/>
              </a:spcAft>
              <a:buSzPts val="1800"/>
              <a:buChar char="•"/>
              <a:defRPr/>
            </a:lvl8pPr>
            <a:lvl9pPr indent="-342900" lvl="8" marL="4114800" algn="l">
              <a:lnSpc>
                <a:spcPct val="100000"/>
              </a:lnSpc>
              <a:spcBef>
                <a:spcPts val="1142"/>
              </a:spcBef>
              <a:spcAft>
                <a:spcPts val="0"/>
              </a:spcAft>
              <a:buSzPts val="1800"/>
              <a:buChar char="•"/>
              <a:defRPr/>
            </a:lvl9pPr>
          </a:lstStyle>
          <a:p/>
        </p:txBody>
      </p:sp>
      <p:sp>
        <p:nvSpPr>
          <p:cNvPr id="22" name="Google Shape;22;p3"/>
          <p:cNvSpPr txBox="1"/>
          <p:nvPr>
            <p:ph idx="5" type="body"/>
          </p:nvPr>
        </p:nvSpPr>
        <p:spPr>
          <a:xfrm>
            <a:off x="788540" y="15434852"/>
            <a:ext cx="8831659" cy="3651004"/>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23" name="Google Shape;23;p3"/>
          <p:cNvSpPr txBox="1"/>
          <p:nvPr>
            <p:ph idx="6" type="body"/>
          </p:nvPr>
        </p:nvSpPr>
        <p:spPr>
          <a:xfrm>
            <a:off x="788540" y="19442206"/>
            <a:ext cx="8831659" cy="1585500"/>
          </a:xfrm>
          <a:prstGeom prst="rect">
            <a:avLst/>
          </a:prstGeom>
          <a:solidFill>
            <a:srgbClr val="77BED2"/>
          </a:solidFill>
          <a:ln>
            <a:noFill/>
          </a:ln>
        </p:spPr>
        <p:txBody>
          <a:bodyPr anchorCtr="0" anchor="ctr" bIns="43475" lIns="347950" spcFirstLastPara="1" rIns="86975" wrap="square" tIns="43475">
            <a:noAutofit/>
          </a:bodyPr>
          <a:lstStyle>
            <a:lvl1pPr indent="-558800" lvl="0" marL="457200" algn="l">
              <a:lnSpc>
                <a:spcPct val="100000"/>
              </a:lnSpc>
              <a:spcBef>
                <a:spcPts val="1142"/>
              </a:spcBef>
              <a:spcAft>
                <a:spcPts val="0"/>
              </a:spcAft>
              <a:buSzPts val="5200"/>
              <a:buChar char="•"/>
              <a:defRPr sz="5200" cap="none">
                <a:solidFill>
                  <a:schemeClr val="lt1"/>
                </a:solidFill>
                <a:latin typeface="Lucida Sans"/>
                <a:ea typeface="Lucida Sans"/>
                <a:cs typeface="Lucida Sans"/>
                <a:sym typeface="Lucida Sans"/>
              </a:defRPr>
            </a:lvl1pPr>
            <a:lvl2pPr indent="-342900" lvl="1" marL="914400" algn="l">
              <a:lnSpc>
                <a:spcPct val="100000"/>
              </a:lnSpc>
              <a:spcBef>
                <a:spcPts val="1142"/>
              </a:spcBef>
              <a:spcAft>
                <a:spcPts val="0"/>
              </a:spcAft>
              <a:buSzPts val="1800"/>
              <a:buChar char="•"/>
              <a:defRPr/>
            </a:lvl2pPr>
            <a:lvl3pPr indent="-342900" lvl="2" marL="1371600" algn="l">
              <a:lnSpc>
                <a:spcPct val="100000"/>
              </a:lnSpc>
              <a:spcBef>
                <a:spcPts val="1142"/>
              </a:spcBef>
              <a:spcAft>
                <a:spcPts val="0"/>
              </a:spcAft>
              <a:buSzPts val="1800"/>
              <a:buChar char="•"/>
              <a:defRPr/>
            </a:lvl3pPr>
            <a:lvl4pPr indent="-342900" lvl="3" marL="1828800" algn="l">
              <a:lnSpc>
                <a:spcPct val="100000"/>
              </a:lnSpc>
              <a:spcBef>
                <a:spcPts val="1142"/>
              </a:spcBef>
              <a:spcAft>
                <a:spcPts val="0"/>
              </a:spcAft>
              <a:buSzPts val="1800"/>
              <a:buChar char="•"/>
              <a:defRPr/>
            </a:lvl4pPr>
            <a:lvl5pPr indent="-342900" lvl="4" marL="2286000" algn="l">
              <a:lnSpc>
                <a:spcPct val="100000"/>
              </a:lnSpc>
              <a:spcBef>
                <a:spcPts val="1142"/>
              </a:spcBef>
              <a:spcAft>
                <a:spcPts val="0"/>
              </a:spcAft>
              <a:buSzPts val="1800"/>
              <a:buChar char="•"/>
              <a:defRPr/>
            </a:lvl5pPr>
            <a:lvl6pPr indent="-342900" lvl="5" marL="2743200" algn="l">
              <a:lnSpc>
                <a:spcPct val="100000"/>
              </a:lnSpc>
              <a:spcBef>
                <a:spcPts val="1142"/>
              </a:spcBef>
              <a:spcAft>
                <a:spcPts val="0"/>
              </a:spcAft>
              <a:buSzPts val="1800"/>
              <a:buChar char="•"/>
              <a:defRPr/>
            </a:lvl6pPr>
            <a:lvl7pPr indent="-342900" lvl="6" marL="3200400" algn="l">
              <a:lnSpc>
                <a:spcPct val="100000"/>
              </a:lnSpc>
              <a:spcBef>
                <a:spcPts val="1142"/>
              </a:spcBef>
              <a:spcAft>
                <a:spcPts val="0"/>
              </a:spcAft>
              <a:buSzPts val="1800"/>
              <a:buChar char="•"/>
              <a:defRPr/>
            </a:lvl7pPr>
            <a:lvl8pPr indent="-342900" lvl="7" marL="3657600" algn="l">
              <a:lnSpc>
                <a:spcPct val="100000"/>
              </a:lnSpc>
              <a:spcBef>
                <a:spcPts val="1142"/>
              </a:spcBef>
              <a:spcAft>
                <a:spcPts val="0"/>
              </a:spcAft>
              <a:buSzPts val="1800"/>
              <a:buChar char="•"/>
              <a:defRPr/>
            </a:lvl8pPr>
            <a:lvl9pPr indent="-342900" lvl="8" marL="4114800" algn="l">
              <a:lnSpc>
                <a:spcPct val="100000"/>
              </a:lnSpc>
              <a:spcBef>
                <a:spcPts val="1142"/>
              </a:spcBef>
              <a:spcAft>
                <a:spcPts val="0"/>
              </a:spcAft>
              <a:buSzPts val="1800"/>
              <a:buChar char="•"/>
              <a:defRPr/>
            </a:lvl9pPr>
          </a:lstStyle>
          <a:p/>
        </p:txBody>
      </p:sp>
      <p:sp>
        <p:nvSpPr>
          <p:cNvPr id="24" name="Google Shape;24;p3"/>
          <p:cNvSpPr txBox="1"/>
          <p:nvPr>
            <p:ph idx="7" type="body"/>
          </p:nvPr>
        </p:nvSpPr>
        <p:spPr>
          <a:xfrm>
            <a:off x="788540" y="21380481"/>
            <a:ext cx="8831659" cy="7838375"/>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25" name="Google Shape;25;p3"/>
          <p:cNvSpPr txBox="1"/>
          <p:nvPr>
            <p:ph idx="8" type="body"/>
          </p:nvPr>
        </p:nvSpPr>
        <p:spPr>
          <a:xfrm>
            <a:off x="788540" y="29763819"/>
            <a:ext cx="8831659" cy="1585500"/>
          </a:xfrm>
          <a:prstGeom prst="rect">
            <a:avLst/>
          </a:prstGeom>
          <a:solidFill>
            <a:srgbClr val="77BED2"/>
          </a:solidFill>
          <a:ln>
            <a:noFill/>
          </a:ln>
        </p:spPr>
        <p:txBody>
          <a:bodyPr anchorCtr="0" anchor="ctr" bIns="43475" lIns="347950" spcFirstLastPara="1" rIns="86975" wrap="square" tIns="43475">
            <a:noAutofit/>
          </a:bodyPr>
          <a:lstStyle>
            <a:lvl1pPr indent="-558800" lvl="0" marL="457200" algn="l">
              <a:lnSpc>
                <a:spcPct val="100000"/>
              </a:lnSpc>
              <a:spcBef>
                <a:spcPts val="1142"/>
              </a:spcBef>
              <a:spcAft>
                <a:spcPts val="0"/>
              </a:spcAft>
              <a:buSzPts val="5200"/>
              <a:buChar char="•"/>
              <a:defRPr sz="5200" cap="none">
                <a:solidFill>
                  <a:schemeClr val="lt1"/>
                </a:solidFill>
                <a:latin typeface="Lucida Sans"/>
                <a:ea typeface="Lucida Sans"/>
                <a:cs typeface="Lucida Sans"/>
                <a:sym typeface="Lucida Sans"/>
              </a:defRPr>
            </a:lvl1pPr>
            <a:lvl2pPr indent="-342900" lvl="1" marL="914400" algn="l">
              <a:lnSpc>
                <a:spcPct val="100000"/>
              </a:lnSpc>
              <a:spcBef>
                <a:spcPts val="1142"/>
              </a:spcBef>
              <a:spcAft>
                <a:spcPts val="0"/>
              </a:spcAft>
              <a:buSzPts val="1800"/>
              <a:buChar char="•"/>
              <a:defRPr/>
            </a:lvl2pPr>
            <a:lvl3pPr indent="-342900" lvl="2" marL="1371600" algn="l">
              <a:lnSpc>
                <a:spcPct val="100000"/>
              </a:lnSpc>
              <a:spcBef>
                <a:spcPts val="1142"/>
              </a:spcBef>
              <a:spcAft>
                <a:spcPts val="0"/>
              </a:spcAft>
              <a:buSzPts val="1800"/>
              <a:buChar char="•"/>
              <a:defRPr/>
            </a:lvl3pPr>
            <a:lvl4pPr indent="-342900" lvl="3" marL="1828800" algn="l">
              <a:lnSpc>
                <a:spcPct val="100000"/>
              </a:lnSpc>
              <a:spcBef>
                <a:spcPts val="1142"/>
              </a:spcBef>
              <a:spcAft>
                <a:spcPts val="0"/>
              </a:spcAft>
              <a:buSzPts val="1800"/>
              <a:buChar char="•"/>
              <a:defRPr/>
            </a:lvl4pPr>
            <a:lvl5pPr indent="-342900" lvl="4" marL="2286000" algn="l">
              <a:lnSpc>
                <a:spcPct val="100000"/>
              </a:lnSpc>
              <a:spcBef>
                <a:spcPts val="1142"/>
              </a:spcBef>
              <a:spcAft>
                <a:spcPts val="0"/>
              </a:spcAft>
              <a:buSzPts val="1800"/>
              <a:buChar char="•"/>
              <a:defRPr/>
            </a:lvl5pPr>
            <a:lvl6pPr indent="-342900" lvl="5" marL="2743200" algn="l">
              <a:lnSpc>
                <a:spcPct val="100000"/>
              </a:lnSpc>
              <a:spcBef>
                <a:spcPts val="1142"/>
              </a:spcBef>
              <a:spcAft>
                <a:spcPts val="0"/>
              </a:spcAft>
              <a:buSzPts val="1800"/>
              <a:buChar char="•"/>
              <a:defRPr/>
            </a:lvl6pPr>
            <a:lvl7pPr indent="-342900" lvl="6" marL="3200400" algn="l">
              <a:lnSpc>
                <a:spcPct val="100000"/>
              </a:lnSpc>
              <a:spcBef>
                <a:spcPts val="1142"/>
              </a:spcBef>
              <a:spcAft>
                <a:spcPts val="0"/>
              </a:spcAft>
              <a:buSzPts val="1800"/>
              <a:buChar char="•"/>
              <a:defRPr/>
            </a:lvl7pPr>
            <a:lvl8pPr indent="-342900" lvl="7" marL="3657600" algn="l">
              <a:lnSpc>
                <a:spcPct val="100000"/>
              </a:lnSpc>
              <a:spcBef>
                <a:spcPts val="1142"/>
              </a:spcBef>
              <a:spcAft>
                <a:spcPts val="0"/>
              </a:spcAft>
              <a:buSzPts val="1800"/>
              <a:buChar char="•"/>
              <a:defRPr/>
            </a:lvl8pPr>
            <a:lvl9pPr indent="-342900" lvl="8" marL="4114800" algn="l">
              <a:lnSpc>
                <a:spcPct val="100000"/>
              </a:lnSpc>
              <a:spcBef>
                <a:spcPts val="1142"/>
              </a:spcBef>
              <a:spcAft>
                <a:spcPts val="0"/>
              </a:spcAft>
              <a:buSzPts val="1800"/>
              <a:buChar char="•"/>
              <a:defRPr/>
            </a:lvl9pPr>
          </a:lstStyle>
          <a:p/>
        </p:txBody>
      </p:sp>
      <p:sp>
        <p:nvSpPr>
          <p:cNvPr id="26" name="Google Shape;26;p3"/>
          <p:cNvSpPr txBox="1"/>
          <p:nvPr>
            <p:ph idx="9" type="body"/>
          </p:nvPr>
        </p:nvSpPr>
        <p:spPr>
          <a:xfrm>
            <a:off x="788540" y="31642634"/>
            <a:ext cx="8831659" cy="9489223"/>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27" name="Google Shape;27;p3"/>
          <p:cNvSpPr txBox="1"/>
          <p:nvPr>
            <p:ph idx="13" type="body"/>
          </p:nvPr>
        </p:nvSpPr>
        <p:spPr>
          <a:xfrm>
            <a:off x="10724158" y="7372581"/>
            <a:ext cx="8831659" cy="1585500"/>
          </a:xfrm>
          <a:prstGeom prst="rect">
            <a:avLst/>
          </a:prstGeom>
          <a:solidFill>
            <a:srgbClr val="77BED2"/>
          </a:solidFill>
          <a:ln>
            <a:noFill/>
          </a:ln>
        </p:spPr>
        <p:txBody>
          <a:bodyPr anchorCtr="0" anchor="ctr" bIns="43475" lIns="347950" spcFirstLastPara="1" rIns="86975" wrap="square" tIns="43475">
            <a:noAutofit/>
          </a:bodyPr>
          <a:lstStyle>
            <a:lvl1pPr indent="-558800" lvl="0" marL="457200" algn="l">
              <a:lnSpc>
                <a:spcPct val="100000"/>
              </a:lnSpc>
              <a:spcBef>
                <a:spcPts val="1142"/>
              </a:spcBef>
              <a:spcAft>
                <a:spcPts val="0"/>
              </a:spcAft>
              <a:buSzPts val="5200"/>
              <a:buChar char="•"/>
              <a:defRPr sz="5200" cap="none">
                <a:solidFill>
                  <a:schemeClr val="lt1"/>
                </a:solidFill>
                <a:latin typeface="Lucida Sans"/>
                <a:ea typeface="Lucida Sans"/>
                <a:cs typeface="Lucida Sans"/>
                <a:sym typeface="Lucida Sans"/>
              </a:defRPr>
            </a:lvl1pPr>
            <a:lvl2pPr indent="-342900" lvl="1" marL="914400" algn="l">
              <a:lnSpc>
                <a:spcPct val="100000"/>
              </a:lnSpc>
              <a:spcBef>
                <a:spcPts val="1142"/>
              </a:spcBef>
              <a:spcAft>
                <a:spcPts val="0"/>
              </a:spcAft>
              <a:buSzPts val="1800"/>
              <a:buChar char="•"/>
              <a:defRPr/>
            </a:lvl2pPr>
            <a:lvl3pPr indent="-342900" lvl="2" marL="1371600" algn="l">
              <a:lnSpc>
                <a:spcPct val="100000"/>
              </a:lnSpc>
              <a:spcBef>
                <a:spcPts val="1142"/>
              </a:spcBef>
              <a:spcAft>
                <a:spcPts val="0"/>
              </a:spcAft>
              <a:buSzPts val="1800"/>
              <a:buChar char="•"/>
              <a:defRPr/>
            </a:lvl3pPr>
            <a:lvl4pPr indent="-342900" lvl="3" marL="1828800" algn="l">
              <a:lnSpc>
                <a:spcPct val="100000"/>
              </a:lnSpc>
              <a:spcBef>
                <a:spcPts val="1142"/>
              </a:spcBef>
              <a:spcAft>
                <a:spcPts val="0"/>
              </a:spcAft>
              <a:buSzPts val="1800"/>
              <a:buChar char="•"/>
              <a:defRPr/>
            </a:lvl4pPr>
            <a:lvl5pPr indent="-342900" lvl="4" marL="2286000" algn="l">
              <a:lnSpc>
                <a:spcPct val="100000"/>
              </a:lnSpc>
              <a:spcBef>
                <a:spcPts val="1142"/>
              </a:spcBef>
              <a:spcAft>
                <a:spcPts val="0"/>
              </a:spcAft>
              <a:buSzPts val="1800"/>
              <a:buChar char="•"/>
              <a:defRPr/>
            </a:lvl5pPr>
            <a:lvl6pPr indent="-342900" lvl="5" marL="2743200" algn="l">
              <a:lnSpc>
                <a:spcPct val="100000"/>
              </a:lnSpc>
              <a:spcBef>
                <a:spcPts val="1142"/>
              </a:spcBef>
              <a:spcAft>
                <a:spcPts val="0"/>
              </a:spcAft>
              <a:buSzPts val="1800"/>
              <a:buChar char="•"/>
              <a:defRPr/>
            </a:lvl6pPr>
            <a:lvl7pPr indent="-342900" lvl="6" marL="3200400" algn="l">
              <a:lnSpc>
                <a:spcPct val="100000"/>
              </a:lnSpc>
              <a:spcBef>
                <a:spcPts val="1142"/>
              </a:spcBef>
              <a:spcAft>
                <a:spcPts val="0"/>
              </a:spcAft>
              <a:buSzPts val="1800"/>
              <a:buChar char="•"/>
              <a:defRPr/>
            </a:lvl7pPr>
            <a:lvl8pPr indent="-342900" lvl="7" marL="3657600" algn="l">
              <a:lnSpc>
                <a:spcPct val="100000"/>
              </a:lnSpc>
              <a:spcBef>
                <a:spcPts val="1142"/>
              </a:spcBef>
              <a:spcAft>
                <a:spcPts val="0"/>
              </a:spcAft>
              <a:buSzPts val="1800"/>
              <a:buChar char="•"/>
              <a:defRPr/>
            </a:lvl8pPr>
            <a:lvl9pPr indent="-342900" lvl="8" marL="4114800" algn="l">
              <a:lnSpc>
                <a:spcPct val="100000"/>
              </a:lnSpc>
              <a:spcBef>
                <a:spcPts val="1142"/>
              </a:spcBef>
              <a:spcAft>
                <a:spcPts val="0"/>
              </a:spcAft>
              <a:buSzPts val="1800"/>
              <a:buChar char="•"/>
              <a:defRPr/>
            </a:lvl9pPr>
          </a:lstStyle>
          <a:p/>
        </p:txBody>
      </p:sp>
      <p:sp>
        <p:nvSpPr>
          <p:cNvPr id="28" name="Google Shape;28;p3"/>
          <p:cNvSpPr txBox="1"/>
          <p:nvPr>
            <p:ph idx="14" type="body"/>
          </p:nvPr>
        </p:nvSpPr>
        <p:spPr>
          <a:xfrm>
            <a:off x="10724158" y="9251398"/>
            <a:ext cx="8831659" cy="8837237"/>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29" name="Google Shape;29;p3"/>
          <p:cNvSpPr txBox="1"/>
          <p:nvPr>
            <p:ph idx="15" type="body"/>
          </p:nvPr>
        </p:nvSpPr>
        <p:spPr>
          <a:xfrm>
            <a:off x="10724158" y="18633602"/>
            <a:ext cx="8831659" cy="1585500"/>
          </a:xfrm>
          <a:prstGeom prst="rect">
            <a:avLst/>
          </a:prstGeom>
          <a:solidFill>
            <a:srgbClr val="77BED2"/>
          </a:solidFill>
          <a:ln>
            <a:noFill/>
          </a:ln>
        </p:spPr>
        <p:txBody>
          <a:bodyPr anchorCtr="0" anchor="ctr" bIns="43475" lIns="347950" spcFirstLastPara="1" rIns="86975" wrap="square" tIns="43475">
            <a:noAutofit/>
          </a:bodyPr>
          <a:lstStyle>
            <a:lvl1pPr indent="-558800" lvl="0" marL="457200" algn="l">
              <a:lnSpc>
                <a:spcPct val="100000"/>
              </a:lnSpc>
              <a:spcBef>
                <a:spcPts val="1142"/>
              </a:spcBef>
              <a:spcAft>
                <a:spcPts val="0"/>
              </a:spcAft>
              <a:buSzPts val="5200"/>
              <a:buChar char="•"/>
              <a:defRPr sz="5200" cap="none">
                <a:solidFill>
                  <a:schemeClr val="lt1"/>
                </a:solidFill>
                <a:latin typeface="Lucida Sans"/>
                <a:ea typeface="Lucida Sans"/>
                <a:cs typeface="Lucida Sans"/>
                <a:sym typeface="Lucida Sans"/>
              </a:defRPr>
            </a:lvl1pPr>
            <a:lvl2pPr indent="-342900" lvl="1" marL="914400" algn="l">
              <a:lnSpc>
                <a:spcPct val="100000"/>
              </a:lnSpc>
              <a:spcBef>
                <a:spcPts val="1142"/>
              </a:spcBef>
              <a:spcAft>
                <a:spcPts val="0"/>
              </a:spcAft>
              <a:buSzPts val="1800"/>
              <a:buChar char="•"/>
              <a:defRPr/>
            </a:lvl2pPr>
            <a:lvl3pPr indent="-342900" lvl="2" marL="1371600" algn="l">
              <a:lnSpc>
                <a:spcPct val="100000"/>
              </a:lnSpc>
              <a:spcBef>
                <a:spcPts val="1142"/>
              </a:spcBef>
              <a:spcAft>
                <a:spcPts val="0"/>
              </a:spcAft>
              <a:buSzPts val="1800"/>
              <a:buChar char="•"/>
              <a:defRPr/>
            </a:lvl3pPr>
            <a:lvl4pPr indent="-342900" lvl="3" marL="1828800" algn="l">
              <a:lnSpc>
                <a:spcPct val="100000"/>
              </a:lnSpc>
              <a:spcBef>
                <a:spcPts val="1142"/>
              </a:spcBef>
              <a:spcAft>
                <a:spcPts val="0"/>
              </a:spcAft>
              <a:buSzPts val="1800"/>
              <a:buChar char="•"/>
              <a:defRPr/>
            </a:lvl4pPr>
            <a:lvl5pPr indent="-342900" lvl="4" marL="2286000" algn="l">
              <a:lnSpc>
                <a:spcPct val="100000"/>
              </a:lnSpc>
              <a:spcBef>
                <a:spcPts val="1142"/>
              </a:spcBef>
              <a:spcAft>
                <a:spcPts val="0"/>
              </a:spcAft>
              <a:buSzPts val="1800"/>
              <a:buChar char="•"/>
              <a:defRPr/>
            </a:lvl5pPr>
            <a:lvl6pPr indent="-342900" lvl="5" marL="2743200" algn="l">
              <a:lnSpc>
                <a:spcPct val="100000"/>
              </a:lnSpc>
              <a:spcBef>
                <a:spcPts val="1142"/>
              </a:spcBef>
              <a:spcAft>
                <a:spcPts val="0"/>
              </a:spcAft>
              <a:buSzPts val="1800"/>
              <a:buChar char="•"/>
              <a:defRPr/>
            </a:lvl6pPr>
            <a:lvl7pPr indent="-342900" lvl="6" marL="3200400" algn="l">
              <a:lnSpc>
                <a:spcPct val="100000"/>
              </a:lnSpc>
              <a:spcBef>
                <a:spcPts val="1142"/>
              </a:spcBef>
              <a:spcAft>
                <a:spcPts val="0"/>
              </a:spcAft>
              <a:buSzPts val="1800"/>
              <a:buChar char="•"/>
              <a:defRPr/>
            </a:lvl7pPr>
            <a:lvl8pPr indent="-342900" lvl="7" marL="3657600" algn="l">
              <a:lnSpc>
                <a:spcPct val="100000"/>
              </a:lnSpc>
              <a:spcBef>
                <a:spcPts val="1142"/>
              </a:spcBef>
              <a:spcAft>
                <a:spcPts val="0"/>
              </a:spcAft>
              <a:buSzPts val="1800"/>
              <a:buChar char="•"/>
              <a:defRPr/>
            </a:lvl8pPr>
            <a:lvl9pPr indent="-342900" lvl="8" marL="4114800" algn="l">
              <a:lnSpc>
                <a:spcPct val="100000"/>
              </a:lnSpc>
              <a:spcBef>
                <a:spcPts val="1142"/>
              </a:spcBef>
              <a:spcAft>
                <a:spcPts val="0"/>
              </a:spcAft>
              <a:buSzPts val="1800"/>
              <a:buChar char="•"/>
              <a:defRPr/>
            </a:lvl9pPr>
          </a:lstStyle>
          <a:p/>
        </p:txBody>
      </p:sp>
      <p:sp>
        <p:nvSpPr>
          <p:cNvPr id="30" name="Google Shape;30;p3"/>
          <p:cNvSpPr txBox="1"/>
          <p:nvPr>
            <p:ph idx="16" type="body"/>
          </p:nvPr>
        </p:nvSpPr>
        <p:spPr>
          <a:xfrm>
            <a:off x="10724158" y="20512420"/>
            <a:ext cx="8831659" cy="8706437"/>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31" name="Google Shape;31;p3"/>
          <p:cNvSpPr txBox="1"/>
          <p:nvPr>
            <p:ph idx="17" type="body"/>
          </p:nvPr>
        </p:nvSpPr>
        <p:spPr>
          <a:xfrm>
            <a:off x="10724158" y="29763819"/>
            <a:ext cx="8831659" cy="1585500"/>
          </a:xfrm>
          <a:prstGeom prst="rect">
            <a:avLst/>
          </a:prstGeom>
          <a:solidFill>
            <a:srgbClr val="77BED2"/>
          </a:solidFill>
          <a:ln>
            <a:noFill/>
          </a:ln>
        </p:spPr>
        <p:txBody>
          <a:bodyPr anchorCtr="0" anchor="ctr" bIns="43475" lIns="347950" spcFirstLastPara="1" rIns="86975" wrap="square" tIns="43475">
            <a:noAutofit/>
          </a:bodyPr>
          <a:lstStyle>
            <a:lvl1pPr indent="-558800" lvl="0" marL="457200" algn="l">
              <a:lnSpc>
                <a:spcPct val="100000"/>
              </a:lnSpc>
              <a:spcBef>
                <a:spcPts val="1142"/>
              </a:spcBef>
              <a:spcAft>
                <a:spcPts val="0"/>
              </a:spcAft>
              <a:buSzPts val="5200"/>
              <a:buChar char="•"/>
              <a:defRPr sz="5200" cap="none">
                <a:solidFill>
                  <a:schemeClr val="lt1"/>
                </a:solidFill>
                <a:latin typeface="Lucida Sans"/>
                <a:ea typeface="Lucida Sans"/>
                <a:cs typeface="Lucida Sans"/>
                <a:sym typeface="Lucida Sans"/>
              </a:defRPr>
            </a:lvl1pPr>
            <a:lvl2pPr indent="-342900" lvl="1" marL="914400" algn="l">
              <a:lnSpc>
                <a:spcPct val="100000"/>
              </a:lnSpc>
              <a:spcBef>
                <a:spcPts val="1142"/>
              </a:spcBef>
              <a:spcAft>
                <a:spcPts val="0"/>
              </a:spcAft>
              <a:buSzPts val="1800"/>
              <a:buChar char="•"/>
              <a:defRPr/>
            </a:lvl2pPr>
            <a:lvl3pPr indent="-342900" lvl="2" marL="1371600" algn="l">
              <a:lnSpc>
                <a:spcPct val="100000"/>
              </a:lnSpc>
              <a:spcBef>
                <a:spcPts val="1142"/>
              </a:spcBef>
              <a:spcAft>
                <a:spcPts val="0"/>
              </a:spcAft>
              <a:buSzPts val="1800"/>
              <a:buChar char="•"/>
              <a:defRPr/>
            </a:lvl3pPr>
            <a:lvl4pPr indent="-342900" lvl="3" marL="1828800" algn="l">
              <a:lnSpc>
                <a:spcPct val="100000"/>
              </a:lnSpc>
              <a:spcBef>
                <a:spcPts val="1142"/>
              </a:spcBef>
              <a:spcAft>
                <a:spcPts val="0"/>
              </a:spcAft>
              <a:buSzPts val="1800"/>
              <a:buChar char="•"/>
              <a:defRPr/>
            </a:lvl4pPr>
            <a:lvl5pPr indent="-342900" lvl="4" marL="2286000" algn="l">
              <a:lnSpc>
                <a:spcPct val="100000"/>
              </a:lnSpc>
              <a:spcBef>
                <a:spcPts val="1142"/>
              </a:spcBef>
              <a:spcAft>
                <a:spcPts val="0"/>
              </a:spcAft>
              <a:buSzPts val="1800"/>
              <a:buChar char="•"/>
              <a:defRPr/>
            </a:lvl5pPr>
            <a:lvl6pPr indent="-342900" lvl="5" marL="2743200" algn="l">
              <a:lnSpc>
                <a:spcPct val="100000"/>
              </a:lnSpc>
              <a:spcBef>
                <a:spcPts val="1142"/>
              </a:spcBef>
              <a:spcAft>
                <a:spcPts val="0"/>
              </a:spcAft>
              <a:buSzPts val="1800"/>
              <a:buChar char="•"/>
              <a:defRPr/>
            </a:lvl6pPr>
            <a:lvl7pPr indent="-342900" lvl="6" marL="3200400" algn="l">
              <a:lnSpc>
                <a:spcPct val="100000"/>
              </a:lnSpc>
              <a:spcBef>
                <a:spcPts val="1142"/>
              </a:spcBef>
              <a:spcAft>
                <a:spcPts val="0"/>
              </a:spcAft>
              <a:buSzPts val="1800"/>
              <a:buChar char="•"/>
              <a:defRPr/>
            </a:lvl7pPr>
            <a:lvl8pPr indent="-342900" lvl="7" marL="3657600" algn="l">
              <a:lnSpc>
                <a:spcPct val="100000"/>
              </a:lnSpc>
              <a:spcBef>
                <a:spcPts val="1142"/>
              </a:spcBef>
              <a:spcAft>
                <a:spcPts val="0"/>
              </a:spcAft>
              <a:buSzPts val="1800"/>
              <a:buChar char="•"/>
              <a:defRPr/>
            </a:lvl8pPr>
            <a:lvl9pPr indent="-342900" lvl="8" marL="4114800" algn="l">
              <a:lnSpc>
                <a:spcPct val="100000"/>
              </a:lnSpc>
              <a:spcBef>
                <a:spcPts val="1142"/>
              </a:spcBef>
              <a:spcAft>
                <a:spcPts val="0"/>
              </a:spcAft>
              <a:buSzPts val="1800"/>
              <a:buChar char="•"/>
              <a:defRPr/>
            </a:lvl9pPr>
          </a:lstStyle>
          <a:p/>
        </p:txBody>
      </p:sp>
      <p:sp>
        <p:nvSpPr>
          <p:cNvPr id="32" name="Google Shape;32;p3"/>
          <p:cNvSpPr txBox="1"/>
          <p:nvPr>
            <p:ph idx="18" type="body"/>
          </p:nvPr>
        </p:nvSpPr>
        <p:spPr>
          <a:xfrm>
            <a:off x="10724158" y="31642634"/>
            <a:ext cx="8831659" cy="9489223"/>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33" name="Google Shape;33;p3"/>
          <p:cNvSpPr txBox="1"/>
          <p:nvPr>
            <p:ph idx="19" type="body"/>
          </p:nvPr>
        </p:nvSpPr>
        <p:spPr>
          <a:xfrm>
            <a:off x="20628231" y="7372581"/>
            <a:ext cx="8831659" cy="1585500"/>
          </a:xfrm>
          <a:prstGeom prst="rect">
            <a:avLst/>
          </a:prstGeom>
          <a:solidFill>
            <a:srgbClr val="77BED2"/>
          </a:solidFill>
          <a:ln>
            <a:noFill/>
          </a:ln>
        </p:spPr>
        <p:txBody>
          <a:bodyPr anchorCtr="0" anchor="ctr" bIns="43475" lIns="347950" spcFirstLastPara="1" rIns="86975" wrap="square" tIns="43475">
            <a:noAutofit/>
          </a:bodyPr>
          <a:lstStyle>
            <a:lvl1pPr indent="-558800" lvl="0" marL="457200" algn="l">
              <a:lnSpc>
                <a:spcPct val="100000"/>
              </a:lnSpc>
              <a:spcBef>
                <a:spcPts val="1142"/>
              </a:spcBef>
              <a:spcAft>
                <a:spcPts val="0"/>
              </a:spcAft>
              <a:buSzPts val="5200"/>
              <a:buChar char="•"/>
              <a:defRPr sz="5200" cap="none">
                <a:solidFill>
                  <a:schemeClr val="lt1"/>
                </a:solidFill>
                <a:latin typeface="Lucida Sans"/>
                <a:ea typeface="Lucida Sans"/>
                <a:cs typeface="Lucida Sans"/>
                <a:sym typeface="Lucida Sans"/>
              </a:defRPr>
            </a:lvl1pPr>
            <a:lvl2pPr indent="-342900" lvl="1" marL="914400" algn="l">
              <a:lnSpc>
                <a:spcPct val="100000"/>
              </a:lnSpc>
              <a:spcBef>
                <a:spcPts val="1142"/>
              </a:spcBef>
              <a:spcAft>
                <a:spcPts val="0"/>
              </a:spcAft>
              <a:buSzPts val="1800"/>
              <a:buChar char="•"/>
              <a:defRPr/>
            </a:lvl2pPr>
            <a:lvl3pPr indent="-342900" lvl="2" marL="1371600" algn="l">
              <a:lnSpc>
                <a:spcPct val="100000"/>
              </a:lnSpc>
              <a:spcBef>
                <a:spcPts val="1142"/>
              </a:spcBef>
              <a:spcAft>
                <a:spcPts val="0"/>
              </a:spcAft>
              <a:buSzPts val="1800"/>
              <a:buChar char="•"/>
              <a:defRPr/>
            </a:lvl3pPr>
            <a:lvl4pPr indent="-342900" lvl="3" marL="1828800" algn="l">
              <a:lnSpc>
                <a:spcPct val="100000"/>
              </a:lnSpc>
              <a:spcBef>
                <a:spcPts val="1142"/>
              </a:spcBef>
              <a:spcAft>
                <a:spcPts val="0"/>
              </a:spcAft>
              <a:buSzPts val="1800"/>
              <a:buChar char="•"/>
              <a:defRPr/>
            </a:lvl4pPr>
            <a:lvl5pPr indent="-342900" lvl="4" marL="2286000" algn="l">
              <a:lnSpc>
                <a:spcPct val="100000"/>
              </a:lnSpc>
              <a:spcBef>
                <a:spcPts val="1142"/>
              </a:spcBef>
              <a:spcAft>
                <a:spcPts val="0"/>
              </a:spcAft>
              <a:buSzPts val="1800"/>
              <a:buChar char="•"/>
              <a:defRPr/>
            </a:lvl5pPr>
            <a:lvl6pPr indent="-342900" lvl="5" marL="2743200" algn="l">
              <a:lnSpc>
                <a:spcPct val="100000"/>
              </a:lnSpc>
              <a:spcBef>
                <a:spcPts val="1142"/>
              </a:spcBef>
              <a:spcAft>
                <a:spcPts val="0"/>
              </a:spcAft>
              <a:buSzPts val="1800"/>
              <a:buChar char="•"/>
              <a:defRPr/>
            </a:lvl6pPr>
            <a:lvl7pPr indent="-342900" lvl="6" marL="3200400" algn="l">
              <a:lnSpc>
                <a:spcPct val="100000"/>
              </a:lnSpc>
              <a:spcBef>
                <a:spcPts val="1142"/>
              </a:spcBef>
              <a:spcAft>
                <a:spcPts val="0"/>
              </a:spcAft>
              <a:buSzPts val="1800"/>
              <a:buChar char="•"/>
              <a:defRPr/>
            </a:lvl7pPr>
            <a:lvl8pPr indent="-342900" lvl="7" marL="3657600" algn="l">
              <a:lnSpc>
                <a:spcPct val="100000"/>
              </a:lnSpc>
              <a:spcBef>
                <a:spcPts val="1142"/>
              </a:spcBef>
              <a:spcAft>
                <a:spcPts val="0"/>
              </a:spcAft>
              <a:buSzPts val="1800"/>
              <a:buChar char="•"/>
              <a:defRPr/>
            </a:lvl8pPr>
            <a:lvl9pPr indent="-342900" lvl="8" marL="4114800" algn="l">
              <a:lnSpc>
                <a:spcPct val="100000"/>
              </a:lnSpc>
              <a:spcBef>
                <a:spcPts val="1142"/>
              </a:spcBef>
              <a:spcAft>
                <a:spcPts val="0"/>
              </a:spcAft>
              <a:buSzPts val="1800"/>
              <a:buChar char="•"/>
              <a:defRPr/>
            </a:lvl9pPr>
          </a:lstStyle>
          <a:p/>
        </p:txBody>
      </p:sp>
      <p:sp>
        <p:nvSpPr>
          <p:cNvPr id="34" name="Google Shape;34;p3"/>
          <p:cNvSpPr txBox="1"/>
          <p:nvPr>
            <p:ph idx="20" type="body"/>
          </p:nvPr>
        </p:nvSpPr>
        <p:spPr>
          <a:xfrm>
            <a:off x="20628231" y="9251398"/>
            <a:ext cx="8831659" cy="9513006"/>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35" name="Google Shape;35;p3"/>
          <p:cNvSpPr txBox="1"/>
          <p:nvPr>
            <p:ph idx="21" type="body"/>
          </p:nvPr>
        </p:nvSpPr>
        <p:spPr>
          <a:xfrm>
            <a:off x="20628231" y="19395902"/>
            <a:ext cx="8831659" cy="5902207"/>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36" name="Google Shape;36;p3"/>
          <p:cNvSpPr txBox="1"/>
          <p:nvPr>
            <p:ph idx="22" type="body"/>
          </p:nvPr>
        </p:nvSpPr>
        <p:spPr>
          <a:xfrm>
            <a:off x="20628231" y="25706648"/>
            <a:ext cx="8831659" cy="1585500"/>
          </a:xfrm>
          <a:prstGeom prst="rect">
            <a:avLst/>
          </a:prstGeom>
          <a:solidFill>
            <a:srgbClr val="77BED2"/>
          </a:solidFill>
          <a:ln>
            <a:noFill/>
          </a:ln>
        </p:spPr>
        <p:txBody>
          <a:bodyPr anchorCtr="0" anchor="ctr" bIns="43475" lIns="347950" spcFirstLastPara="1" rIns="86975" wrap="square" tIns="43475">
            <a:noAutofit/>
          </a:bodyPr>
          <a:lstStyle>
            <a:lvl1pPr indent="-558800" lvl="0" marL="457200" algn="l">
              <a:lnSpc>
                <a:spcPct val="100000"/>
              </a:lnSpc>
              <a:spcBef>
                <a:spcPts val="1142"/>
              </a:spcBef>
              <a:spcAft>
                <a:spcPts val="0"/>
              </a:spcAft>
              <a:buSzPts val="5200"/>
              <a:buChar char="•"/>
              <a:defRPr sz="5200" cap="none">
                <a:solidFill>
                  <a:schemeClr val="lt1"/>
                </a:solidFill>
                <a:latin typeface="Lucida Sans"/>
                <a:ea typeface="Lucida Sans"/>
                <a:cs typeface="Lucida Sans"/>
                <a:sym typeface="Lucida Sans"/>
              </a:defRPr>
            </a:lvl1pPr>
            <a:lvl2pPr indent="-342900" lvl="1" marL="914400" algn="l">
              <a:lnSpc>
                <a:spcPct val="100000"/>
              </a:lnSpc>
              <a:spcBef>
                <a:spcPts val="1142"/>
              </a:spcBef>
              <a:spcAft>
                <a:spcPts val="0"/>
              </a:spcAft>
              <a:buSzPts val="1800"/>
              <a:buChar char="•"/>
              <a:defRPr/>
            </a:lvl2pPr>
            <a:lvl3pPr indent="-342900" lvl="2" marL="1371600" algn="l">
              <a:lnSpc>
                <a:spcPct val="100000"/>
              </a:lnSpc>
              <a:spcBef>
                <a:spcPts val="1142"/>
              </a:spcBef>
              <a:spcAft>
                <a:spcPts val="0"/>
              </a:spcAft>
              <a:buSzPts val="1800"/>
              <a:buChar char="•"/>
              <a:defRPr/>
            </a:lvl3pPr>
            <a:lvl4pPr indent="-342900" lvl="3" marL="1828800" algn="l">
              <a:lnSpc>
                <a:spcPct val="100000"/>
              </a:lnSpc>
              <a:spcBef>
                <a:spcPts val="1142"/>
              </a:spcBef>
              <a:spcAft>
                <a:spcPts val="0"/>
              </a:spcAft>
              <a:buSzPts val="1800"/>
              <a:buChar char="•"/>
              <a:defRPr/>
            </a:lvl4pPr>
            <a:lvl5pPr indent="-342900" lvl="4" marL="2286000" algn="l">
              <a:lnSpc>
                <a:spcPct val="100000"/>
              </a:lnSpc>
              <a:spcBef>
                <a:spcPts val="1142"/>
              </a:spcBef>
              <a:spcAft>
                <a:spcPts val="0"/>
              </a:spcAft>
              <a:buSzPts val="1800"/>
              <a:buChar char="•"/>
              <a:defRPr/>
            </a:lvl5pPr>
            <a:lvl6pPr indent="-342900" lvl="5" marL="2743200" algn="l">
              <a:lnSpc>
                <a:spcPct val="100000"/>
              </a:lnSpc>
              <a:spcBef>
                <a:spcPts val="1142"/>
              </a:spcBef>
              <a:spcAft>
                <a:spcPts val="0"/>
              </a:spcAft>
              <a:buSzPts val="1800"/>
              <a:buChar char="•"/>
              <a:defRPr/>
            </a:lvl6pPr>
            <a:lvl7pPr indent="-342900" lvl="6" marL="3200400" algn="l">
              <a:lnSpc>
                <a:spcPct val="100000"/>
              </a:lnSpc>
              <a:spcBef>
                <a:spcPts val="1142"/>
              </a:spcBef>
              <a:spcAft>
                <a:spcPts val="0"/>
              </a:spcAft>
              <a:buSzPts val="1800"/>
              <a:buChar char="•"/>
              <a:defRPr/>
            </a:lvl7pPr>
            <a:lvl8pPr indent="-342900" lvl="7" marL="3657600" algn="l">
              <a:lnSpc>
                <a:spcPct val="100000"/>
              </a:lnSpc>
              <a:spcBef>
                <a:spcPts val="1142"/>
              </a:spcBef>
              <a:spcAft>
                <a:spcPts val="0"/>
              </a:spcAft>
              <a:buSzPts val="1800"/>
              <a:buChar char="•"/>
              <a:defRPr/>
            </a:lvl8pPr>
            <a:lvl9pPr indent="-342900" lvl="8" marL="4114800" algn="l">
              <a:lnSpc>
                <a:spcPct val="100000"/>
              </a:lnSpc>
              <a:spcBef>
                <a:spcPts val="1142"/>
              </a:spcBef>
              <a:spcAft>
                <a:spcPts val="0"/>
              </a:spcAft>
              <a:buSzPts val="1800"/>
              <a:buChar char="•"/>
              <a:defRPr/>
            </a:lvl9pPr>
          </a:lstStyle>
          <a:p/>
        </p:txBody>
      </p:sp>
      <p:sp>
        <p:nvSpPr>
          <p:cNvPr id="37" name="Google Shape;37;p3"/>
          <p:cNvSpPr txBox="1"/>
          <p:nvPr>
            <p:ph idx="23" type="body"/>
          </p:nvPr>
        </p:nvSpPr>
        <p:spPr>
          <a:xfrm>
            <a:off x="20628231" y="27585469"/>
            <a:ext cx="8831659" cy="5650149"/>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38" name="Google Shape;38;p3"/>
          <p:cNvSpPr txBox="1"/>
          <p:nvPr>
            <p:ph idx="24" type="body"/>
          </p:nvPr>
        </p:nvSpPr>
        <p:spPr>
          <a:xfrm>
            <a:off x="20628231" y="33450106"/>
            <a:ext cx="8831659" cy="1585500"/>
          </a:xfrm>
          <a:prstGeom prst="rect">
            <a:avLst/>
          </a:prstGeom>
          <a:solidFill>
            <a:srgbClr val="77BED2"/>
          </a:solidFill>
          <a:ln>
            <a:noFill/>
          </a:ln>
        </p:spPr>
        <p:txBody>
          <a:bodyPr anchorCtr="0" anchor="ctr" bIns="43475" lIns="347950" spcFirstLastPara="1" rIns="86975" wrap="square" tIns="43475">
            <a:noAutofit/>
          </a:bodyPr>
          <a:lstStyle>
            <a:lvl1pPr indent="-558800" lvl="0" marL="457200" algn="l">
              <a:lnSpc>
                <a:spcPct val="100000"/>
              </a:lnSpc>
              <a:spcBef>
                <a:spcPts val="1142"/>
              </a:spcBef>
              <a:spcAft>
                <a:spcPts val="0"/>
              </a:spcAft>
              <a:buSzPts val="5200"/>
              <a:buChar char="•"/>
              <a:defRPr sz="5200" cap="none">
                <a:solidFill>
                  <a:schemeClr val="lt1"/>
                </a:solidFill>
                <a:latin typeface="Lucida Sans"/>
                <a:ea typeface="Lucida Sans"/>
                <a:cs typeface="Lucida Sans"/>
                <a:sym typeface="Lucida Sans"/>
              </a:defRPr>
            </a:lvl1pPr>
            <a:lvl2pPr indent="-342900" lvl="1" marL="914400" algn="l">
              <a:lnSpc>
                <a:spcPct val="100000"/>
              </a:lnSpc>
              <a:spcBef>
                <a:spcPts val="1142"/>
              </a:spcBef>
              <a:spcAft>
                <a:spcPts val="0"/>
              </a:spcAft>
              <a:buSzPts val="1800"/>
              <a:buChar char="•"/>
              <a:defRPr/>
            </a:lvl2pPr>
            <a:lvl3pPr indent="-342900" lvl="2" marL="1371600" algn="l">
              <a:lnSpc>
                <a:spcPct val="100000"/>
              </a:lnSpc>
              <a:spcBef>
                <a:spcPts val="1142"/>
              </a:spcBef>
              <a:spcAft>
                <a:spcPts val="0"/>
              </a:spcAft>
              <a:buSzPts val="1800"/>
              <a:buChar char="•"/>
              <a:defRPr/>
            </a:lvl3pPr>
            <a:lvl4pPr indent="-342900" lvl="3" marL="1828800" algn="l">
              <a:lnSpc>
                <a:spcPct val="100000"/>
              </a:lnSpc>
              <a:spcBef>
                <a:spcPts val="1142"/>
              </a:spcBef>
              <a:spcAft>
                <a:spcPts val="0"/>
              </a:spcAft>
              <a:buSzPts val="1800"/>
              <a:buChar char="•"/>
              <a:defRPr/>
            </a:lvl4pPr>
            <a:lvl5pPr indent="-342900" lvl="4" marL="2286000" algn="l">
              <a:lnSpc>
                <a:spcPct val="100000"/>
              </a:lnSpc>
              <a:spcBef>
                <a:spcPts val="1142"/>
              </a:spcBef>
              <a:spcAft>
                <a:spcPts val="0"/>
              </a:spcAft>
              <a:buSzPts val="1800"/>
              <a:buChar char="•"/>
              <a:defRPr/>
            </a:lvl5pPr>
            <a:lvl6pPr indent="-342900" lvl="5" marL="2743200" algn="l">
              <a:lnSpc>
                <a:spcPct val="100000"/>
              </a:lnSpc>
              <a:spcBef>
                <a:spcPts val="1142"/>
              </a:spcBef>
              <a:spcAft>
                <a:spcPts val="0"/>
              </a:spcAft>
              <a:buSzPts val="1800"/>
              <a:buChar char="•"/>
              <a:defRPr/>
            </a:lvl6pPr>
            <a:lvl7pPr indent="-342900" lvl="6" marL="3200400" algn="l">
              <a:lnSpc>
                <a:spcPct val="100000"/>
              </a:lnSpc>
              <a:spcBef>
                <a:spcPts val="1142"/>
              </a:spcBef>
              <a:spcAft>
                <a:spcPts val="0"/>
              </a:spcAft>
              <a:buSzPts val="1800"/>
              <a:buChar char="•"/>
              <a:defRPr/>
            </a:lvl7pPr>
            <a:lvl8pPr indent="-342900" lvl="7" marL="3657600" algn="l">
              <a:lnSpc>
                <a:spcPct val="100000"/>
              </a:lnSpc>
              <a:spcBef>
                <a:spcPts val="1142"/>
              </a:spcBef>
              <a:spcAft>
                <a:spcPts val="0"/>
              </a:spcAft>
              <a:buSzPts val="1800"/>
              <a:buChar char="•"/>
              <a:defRPr/>
            </a:lvl8pPr>
            <a:lvl9pPr indent="-342900" lvl="8" marL="4114800" algn="l">
              <a:lnSpc>
                <a:spcPct val="100000"/>
              </a:lnSpc>
              <a:spcBef>
                <a:spcPts val="1142"/>
              </a:spcBef>
              <a:spcAft>
                <a:spcPts val="0"/>
              </a:spcAft>
              <a:buSzPts val="1800"/>
              <a:buChar char="•"/>
              <a:defRPr/>
            </a:lvl9pPr>
          </a:lstStyle>
          <a:p/>
        </p:txBody>
      </p:sp>
      <p:sp>
        <p:nvSpPr>
          <p:cNvPr id="39" name="Google Shape;39;p3"/>
          <p:cNvSpPr txBox="1"/>
          <p:nvPr>
            <p:ph idx="25" type="body"/>
          </p:nvPr>
        </p:nvSpPr>
        <p:spPr>
          <a:xfrm>
            <a:off x="20628231" y="35328925"/>
            <a:ext cx="8831659" cy="5802933"/>
          </a:xfrm>
          <a:prstGeom prst="rect">
            <a:avLst/>
          </a:prstGeom>
          <a:noFill/>
          <a:ln>
            <a:noFill/>
          </a:ln>
        </p:spPr>
        <p:txBody>
          <a:bodyPr anchorCtr="0" anchor="t" bIns="43475" lIns="86975" spcFirstLastPara="1" rIns="86975" wrap="square" tIns="173975">
            <a:normAutofit/>
          </a:bodyPr>
          <a:lstStyle>
            <a:lvl1pPr indent="-412750" lvl="0" marL="457200" algn="l">
              <a:lnSpc>
                <a:spcPct val="100000"/>
              </a:lnSpc>
              <a:spcBef>
                <a:spcPts val="1142"/>
              </a:spcBef>
              <a:spcAft>
                <a:spcPts val="0"/>
              </a:spcAft>
              <a:buSzPts val="2900"/>
              <a:buChar char="•"/>
              <a:defRPr sz="2900"/>
            </a:lvl1pPr>
            <a:lvl2pPr indent="-393700" lvl="1" marL="914400" algn="l">
              <a:lnSpc>
                <a:spcPct val="100000"/>
              </a:lnSpc>
              <a:spcBef>
                <a:spcPts val="1142"/>
              </a:spcBef>
              <a:spcAft>
                <a:spcPts val="0"/>
              </a:spcAft>
              <a:buSzPts val="2600"/>
              <a:buChar char="•"/>
              <a:defRPr sz="2600"/>
            </a:lvl2pPr>
            <a:lvl3pPr indent="-393700" lvl="2" marL="1371600" algn="l">
              <a:lnSpc>
                <a:spcPct val="100000"/>
              </a:lnSpc>
              <a:spcBef>
                <a:spcPts val="1142"/>
              </a:spcBef>
              <a:spcAft>
                <a:spcPts val="0"/>
              </a:spcAft>
              <a:buSzPts val="2600"/>
              <a:buChar char="•"/>
              <a:defRPr sz="2600"/>
            </a:lvl3pPr>
            <a:lvl4pPr indent="-393700" lvl="3" marL="1828800" algn="l">
              <a:lnSpc>
                <a:spcPct val="100000"/>
              </a:lnSpc>
              <a:spcBef>
                <a:spcPts val="1142"/>
              </a:spcBef>
              <a:spcAft>
                <a:spcPts val="0"/>
              </a:spcAft>
              <a:buSzPts val="2600"/>
              <a:buChar char="•"/>
              <a:defRPr sz="2600"/>
            </a:lvl4pPr>
            <a:lvl5pPr indent="-393700" lvl="4" marL="2286000" algn="l">
              <a:lnSpc>
                <a:spcPct val="100000"/>
              </a:lnSpc>
              <a:spcBef>
                <a:spcPts val="1142"/>
              </a:spcBef>
              <a:spcAft>
                <a:spcPts val="0"/>
              </a:spcAft>
              <a:buSzPts val="2600"/>
              <a:buChar char="•"/>
              <a:defRPr sz="2600"/>
            </a:lvl5pPr>
            <a:lvl6pPr indent="-393700" lvl="5" marL="2743200" algn="l">
              <a:lnSpc>
                <a:spcPct val="100000"/>
              </a:lnSpc>
              <a:spcBef>
                <a:spcPts val="1142"/>
              </a:spcBef>
              <a:spcAft>
                <a:spcPts val="0"/>
              </a:spcAft>
              <a:buSzPts val="2600"/>
              <a:buChar char="•"/>
              <a:defRPr sz="2600"/>
            </a:lvl6pPr>
            <a:lvl7pPr indent="-393700" lvl="6" marL="3200400" algn="l">
              <a:lnSpc>
                <a:spcPct val="100000"/>
              </a:lnSpc>
              <a:spcBef>
                <a:spcPts val="1142"/>
              </a:spcBef>
              <a:spcAft>
                <a:spcPts val="0"/>
              </a:spcAft>
              <a:buSzPts val="2600"/>
              <a:buChar char="•"/>
              <a:defRPr sz="2600"/>
            </a:lvl7pPr>
            <a:lvl8pPr indent="-393700" lvl="7" marL="3657600" algn="l">
              <a:lnSpc>
                <a:spcPct val="100000"/>
              </a:lnSpc>
              <a:spcBef>
                <a:spcPts val="1142"/>
              </a:spcBef>
              <a:spcAft>
                <a:spcPts val="0"/>
              </a:spcAft>
              <a:buSzPts val="2600"/>
              <a:buChar char="•"/>
              <a:defRPr sz="2600"/>
            </a:lvl8pPr>
            <a:lvl9pPr indent="-393700" lvl="8" marL="4114800" algn="l">
              <a:lnSpc>
                <a:spcPct val="100000"/>
              </a:lnSpc>
              <a:spcBef>
                <a:spcPts val="1142"/>
              </a:spcBef>
              <a:spcAft>
                <a:spcPts val="0"/>
              </a:spcAft>
              <a:buSzPts val="2600"/>
              <a:buChar char="•"/>
              <a:defRPr sz="2600"/>
            </a:lvl9pPr>
          </a:lstStyle>
          <a:p/>
        </p:txBody>
      </p:sp>
      <p:sp>
        <p:nvSpPr>
          <p:cNvPr id="40" name="Google Shape;40;p3"/>
          <p:cNvSpPr/>
          <p:nvPr>
            <p:ph idx="26" type="pic"/>
          </p:nvPr>
        </p:nvSpPr>
        <p:spPr>
          <a:xfrm>
            <a:off x="22263144" y="0"/>
            <a:ext cx="8016832" cy="4996883"/>
          </a:xfrm>
          <a:prstGeom prst="rect">
            <a:avLst/>
          </a:prstGeom>
          <a:noFill/>
          <a:ln>
            <a:noFill/>
          </a:ln>
        </p:spPr>
        <p:txBody>
          <a:bodyPr anchorCtr="0" anchor="t" bIns="43475" lIns="86975" spcFirstLastPara="1" rIns="86975" wrap="square" tIns="434925">
            <a:normAutofit/>
          </a:bodyPr>
          <a:lstStyle>
            <a:lvl1pPr lvl="0" marR="0" rtl="0" algn="ctr">
              <a:lnSpc>
                <a:spcPct val="100000"/>
              </a:lnSpc>
              <a:spcBef>
                <a:spcPts val="1142"/>
              </a:spcBef>
              <a:spcAft>
                <a:spcPts val="0"/>
              </a:spcAft>
              <a:buClr>
                <a:srgbClr val="A5A5A5"/>
              </a:buClr>
              <a:buSzPts val="2600"/>
              <a:buFont typeface="Arial"/>
              <a:buNone/>
              <a:defRPr b="0" i="0" sz="2600" u="none" cap="none" strike="noStrike">
                <a:solidFill>
                  <a:schemeClr val="lt1"/>
                </a:solidFill>
                <a:latin typeface="Helvetica Neue"/>
                <a:ea typeface="Helvetica Neue"/>
                <a:cs typeface="Helvetica Neue"/>
                <a:sym typeface="Helvetica Neue"/>
              </a:defRPr>
            </a:lvl1pPr>
            <a:lvl2pPr lvl="1"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Book Antiqua"/>
                <a:ea typeface="Book Antiqua"/>
                <a:cs typeface="Book Antiqua"/>
                <a:sym typeface="Book Antiqua"/>
              </a:defRPr>
            </a:lvl6pPr>
            <a:lvl7pPr lvl="6"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Book Antiqua"/>
                <a:ea typeface="Book Antiqua"/>
                <a:cs typeface="Book Antiqua"/>
                <a:sym typeface="Book Antiqua"/>
              </a:defRPr>
            </a:lvl7pPr>
            <a:lvl8pPr lvl="7"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Book Antiqua"/>
                <a:ea typeface="Book Antiqua"/>
                <a:cs typeface="Book Antiqua"/>
                <a:sym typeface="Book Antiqua"/>
              </a:defRPr>
            </a:lvl8pPr>
            <a:lvl9pPr lvl="8"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Book Antiqua"/>
                <a:ea typeface="Book Antiqua"/>
                <a:cs typeface="Book Antiqua"/>
                <a:sym typeface="Book Antiqua"/>
              </a:defRPr>
            </a:lvl9pPr>
          </a:lstStyle>
          <a:p/>
        </p:txBody>
      </p:sp>
      <p:sp>
        <p:nvSpPr>
          <p:cNvPr id="41" name="Google Shape;41;p3"/>
          <p:cNvSpPr txBox="1"/>
          <p:nvPr>
            <p:ph idx="10" type="dt"/>
          </p:nvPr>
        </p:nvSpPr>
        <p:spPr>
          <a:xfrm>
            <a:off x="788540" y="41763356"/>
            <a:ext cx="6812994" cy="594563"/>
          </a:xfrm>
          <a:prstGeom prst="rect">
            <a:avLst/>
          </a:prstGeom>
          <a:noFill/>
          <a:ln>
            <a:noFill/>
          </a:ln>
        </p:spPr>
        <p:txBody>
          <a:bodyPr anchorCtr="0" anchor="ctr" bIns="43475" lIns="86975" spcFirstLastPara="1" rIns="86975" wrap="square" tIns="43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1" type="ftr"/>
          </p:nvPr>
        </p:nvSpPr>
        <p:spPr>
          <a:xfrm>
            <a:off x="7601535" y="41763356"/>
            <a:ext cx="15076906" cy="594563"/>
          </a:xfrm>
          <a:prstGeom prst="rect">
            <a:avLst/>
          </a:prstGeom>
          <a:noFill/>
          <a:ln>
            <a:noFill/>
          </a:ln>
        </p:spPr>
        <p:txBody>
          <a:bodyPr anchorCtr="0" anchor="ctr" bIns="43475" lIns="86975" spcFirstLastPara="1" rIns="86975" wrap="square" tIns="434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2" type="sldNum"/>
          </p:nvPr>
        </p:nvSpPr>
        <p:spPr>
          <a:xfrm>
            <a:off x="22678441" y="41763356"/>
            <a:ext cx="6812994" cy="594563"/>
          </a:xfrm>
          <a:prstGeom prst="rect">
            <a:avLst/>
          </a:prstGeom>
          <a:noFill/>
          <a:ln>
            <a:noFill/>
          </a:ln>
        </p:spPr>
        <p:txBody>
          <a:bodyPr anchorCtr="0" anchor="ctr" bIns="43475" lIns="86975" spcFirstLastPara="1" rIns="86975" wrap="square" tIns="434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30279974" cy="2971800"/>
          </a:xfrm>
          <a:prstGeom prst="rect">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000" u="none" cap="none" strike="noStrike">
              <a:solidFill>
                <a:schemeClr val="lt1"/>
              </a:solidFill>
              <a:latin typeface="Book Antiqua"/>
              <a:ea typeface="Book Antiqua"/>
              <a:cs typeface="Book Antiqua"/>
              <a:sym typeface="Book Antiqua"/>
            </a:endParaRPr>
          </a:p>
        </p:txBody>
      </p:sp>
      <p:sp>
        <p:nvSpPr>
          <p:cNvPr id="11" name="Google Shape;11;p2"/>
          <p:cNvSpPr txBox="1"/>
          <p:nvPr>
            <p:ph type="title"/>
          </p:nvPr>
        </p:nvSpPr>
        <p:spPr>
          <a:xfrm>
            <a:off x="799056" y="891923"/>
            <a:ext cx="20817482" cy="3864582"/>
          </a:xfrm>
          <a:prstGeom prst="rect">
            <a:avLst/>
          </a:prstGeom>
          <a:noFill/>
          <a:ln>
            <a:noFill/>
          </a:ln>
        </p:spPr>
        <p:txBody>
          <a:bodyPr anchorCtr="0" anchor="b" bIns="43475" lIns="86975" spcFirstLastPara="1" rIns="86975" wrap="square" tIns="43475">
            <a:normAutofit/>
          </a:bodyPr>
          <a:lstStyle>
            <a:lvl1pPr lvl="0" marR="0" rtl="0" algn="l">
              <a:lnSpc>
                <a:spcPct val="90000"/>
              </a:lnSpc>
              <a:spcBef>
                <a:spcPts val="0"/>
              </a:spcBef>
              <a:spcAft>
                <a:spcPts val="0"/>
              </a:spcAft>
              <a:buClr>
                <a:schemeClr val="lt1"/>
              </a:buClr>
              <a:buSzPts val="11100"/>
              <a:buFont typeface="Lucida Sans"/>
              <a:buNone/>
              <a:defRPr b="0" i="0" sz="11100" u="none" cap="none" strike="noStrike">
                <a:solidFill>
                  <a:schemeClr val="lt1"/>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
          <p:cNvSpPr txBox="1"/>
          <p:nvPr>
            <p:ph idx="1" type="body"/>
          </p:nvPr>
        </p:nvSpPr>
        <p:spPr>
          <a:xfrm>
            <a:off x="799055" y="7828410"/>
            <a:ext cx="28692381" cy="30728994"/>
          </a:xfrm>
          <a:prstGeom prst="rect">
            <a:avLst/>
          </a:prstGeom>
          <a:noFill/>
          <a:ln>
            <a:noFill/>
          </a:ln>
        </p:spPr>
        <p:txBody>
          <a:bodyPr anchorCtr="0" anchor="t" bIns="43475" lIns="86975" spcFirstLastPara="1" rIns="86975" wrap="square" tIns="43475">
            <a:normAutofit/>
          </a:bodyPr>
          <a:lstStyle>
            <a:lvl1pPr indent="-393700" lvl="0" marL="457200" marR="0" rtl="0" algn="l">
              <a:lnSpc>
                <a:spcPct val="100000"/>
              </a:lnSpc>
              <a:spcBef>
                <a:spcPts val="1142"/>
              </a:spcBef>
              <a:spcAft>
                <a:spcPts val="0"/>
              </a:spcAft>
              <a:buClr>
                <a:srgbClr val="A5A5A5"/>
              </a:buClr>
              <a:buSzPts val="2600"/>
              <a:buFont typeface="Arial"/>
              <a:buChar char="•"/>
              <a:defRPr b="0" i="0" sz="2600" u="none" cap="none" strike="noStrike">
                <a:solidFill>
                  <a:schemeClr val="dk1"/>
                </a:solidFill>
                <a:latin typeface="Helvetica Neue"/>
                <a:ea typeface="Helvetica Neue"/>
                <a:cs typeface="Helvetica Neue"/>
                <a:sym typeface="Helvetica Neue"/>
              </a:defRPr>
            </a:lvl1pPr>
            <a:lvl2pPr indent="-374650" lvl="1" marL="914400"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Helvetica Neue"/>
                <a:ea typeface="Helvetica Neue"/>
                <a:cs typeface="Helvetica Neue"/>
                <a:sym typeface="Helvetica Neue"/>
              </a:defRPr>
            </a:lvl2pPr>
            <a:lvl3pPr indent="-374650" lvl="2" marL="1371600"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374650" lvl="5" marL="2743200"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Book Antiqua"/>
                <a:ea typeface="Book Antiqua"/>
                <a:cs typeface="Book Antiqua"/>
                <a:sym typeface="Book Antiqua"/>
              </a:defRPr>
            </a:lvl6pPr>
            <a:lvl7pPr indent="-374650" lvl="6" marL="3200400"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Book Antiqua"/>
                <a:ea typeface="Book Antiqua"/>
                <a:cs typeface="Book Antiqua"/>
                <a:sym typeface="Book Antiqua"/>
              </a:defRPr>
            </a:lvl7pPr>
            <a:lvl8pPr indent="-374650" lvl="7" marL="3657600"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Book Antiqua"/>
                <a:ea typeface="Book Antiqua"/>
                <a:cs typeface="Book Antiqua"/>
                <a:sym typeface="Book Antiqua"/>
              </a:defRPr>
            </a:lvl8pPr>
            <a:lvl9pPr indent="-374650" lvl="8" marL="4114800" marR="0" rtl="0" algn="l">
              <a:lnSpc>
                <a:spcPct val="100000"/>
              </a:lnSpc>
              <a:spcBef>
                <a:spcPts val="1142"/>
              </a:spcBef>
              <a:spcAft>
                <a:spcPts val="0"/>
              </a:spcAft>
              <a:buClr>
                <a:srgbClr val="A5A5A5"/>
              </a:buClr>
              <a:buSzPts val="2300"/>
              <a:buFont typeface="Arial"/>
              <a:buChar char="•"/>
              <a:defRPr b="0" i="0" sz="2300" u="none" cap="none" strike="noStrike">
                <a:solidFill>
                  <a:schemeClr val="dk1"/>
                </a:solidFill>
                <a:latin typeface="Book Antiqua"/>
                <a:ea typeface="Book Antiqua"/>
                <a:cs typeface="Book Antiqua"/>
                <a:sym typeface="Book Antiqua"/>
              </a:defRPr>
            </a:lvl9pPr>
          </a:lstStyle>
          <a:p/>
        </p:txBody>
      </p:sp>
      <p:sp>
        <p:nvSpPr>
          <p:cNvPr id="13" name="Google Shape;13;p2"/>
          <p:cNvSpPr txBox="1"/>
          <p:nvPr>
            <p:ph idx="10" type="dt"/>
          </p:nvPr>
        </p:nvSpPr>
        <p:spPr>
          <a:xfrm>
            <a:off x="788540" y="41763356"/>
            <a:ext cx="6812994" cy="594563"/>
          </a:xfrm>
          <a:prstGeom prst="rect">
            <a:avLst/>
          </a:prstGeom>
          <a:noFill/>
          <a:ln>
            <a:noFill/>
          </a:ln>
        </p:spPr>
        <p:txBody>
          <a:bodyPr anchorCtr="0" anchor="ctr" bIns="43475" lIns="86975" spcFirstLastPara="1" rIns="86975" wrap="square" tIns="43475">
            <a:noAutofit/>
          </a:bodyPr>
          <a:lstStyle>
            <a:lvl1pPr lvl="0" marR="0" rtl="0" algn="l">
              <a:spcBef>
                <a:spcPts val="0"/>
              </a:spcBef>
              <a:spcAft>
                <a:spcPts val="0"/>
              </a:spcAft>
              <a:buSzPts val="1400"/>
              <a:buNone/>
              <a:defRPr b="0" i="0" sz="1600" u="none" cap="none" strike="noStrike">
                <a:solidFill>
                  <a:srgbClr val="888888"/>
                </a:solidFill>
                <a:latin typeface="Book Antiqua"/>
                <a:ea typeface="Book Antiqua"/>
                <a:cs typeface="Book Antiqua"/>
                <a:sym typeface="Book Antiqua"/>
              </a:defRPr>
            </a:lvl1pPr>
            <a:lvl2pPr lvl="1"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9pPr>
          </a:lstStyle>
          <a:p/>
        </p:txBody>
      </p:sp>
      <p:sp>
        <p:nvSpPr>
          <p:cNvPr id="14" name="Google Shape;14;p2"/>
          <p:cNvSpPr txBox="1"/>
          <p:nvPr>
            <p:ph idx="11" type="ftr"/>
          </p:nvPr>
        </p:nvSpPr>
        <p:spPr>
          <a:xfrm>
            <a:off x="7601535" y="41763356"/>
            <a:ext cx="15076906" cy="594563"/>
          </a:xfrm>
          <a:prstGeom prst="rect">
            <a:avLst/>
          </a:prstGeom>
          <a:noFill/>
          <a:ln>
            <a:noFill/>
          </a:ln>
        </p:spPr>
        <p:txBody>
          <a:bodyPr anchorCtr="0" anchor="ctr" bIns="43475" lIns="86975" spcFirstLastPara="1" rIns="86975" wrap="square" tIns="43475">
            <a:noAutofit/>
          </a:bodyPr>
          <a:lstStyle>
            <a:lvl1pPr lvl="0" marR="0" rtl="0" algn="ctr">
              <a:spcBef>
                <a:spcPts val="0"/>
              </a:spcBef>
              <a:spcAft>
                <a:spcPts val="0"/>
              </a:spcAft>
              <a:buSzPts val="1400"/>
              <a:buNone/>
              <a:defRPr b="0" i="0" sz="1600" u="none" cap="none" strike="noStrike">
                <a:solidFill>
                  <a:srgbClr val="888888"/>
                </a:solidFill>
                <a:latin typeface="Book Antiqua"/>
                <a:ea typeface="Book Antiqua"/>
                <a:cs typeface="Book Antiqua"/>
                <a:sym typeface="Book Antiqua"/>
              </a:defRPr>
            </a:lvl1pPr>
            <a:lvl2pPr lvl="1"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6900" u="none" cap="none" strike="noStrike">
                <a:solidFill>
                  <a:schemeClr val="dk1"/>
                </a:solidFill>
                <a:latin typeface="Book Antiqua"/>
                <a:ea typeface="Book Antiqua"/>
                <a:cs typeface="Book Antiqua"/>
                <a:sym typeface="Book Antiqua"/>
              </a:defRPr>
            </a:lvl9pPr>
          </a:lstStyle>
          <a:p/>
        </p:txBody>
      </p:sp>
      <p:sp>
        <p:nvSpPr>
          <p:cNvPr id="15" name="Google Shape;15;p2"/>
          <p:cNvSpPr txBox="1"/>
          <p:nvPr>
            <p:ph idx="12" type="sldNum"/>
          </p:nvPr>
        </p:nvSpPr>
        <p:spPr>
          <a:xfrm>
            <a:off x="22678441" y="41763356"/>
            <a:ext cx="6812994" cy="594563"/>
          </a:xfrm>
          <a:prstGeom prst="rect">
            <a:avLst/>
          </a:prstGeom>
          <a:noFill/>
          <a:ln>
            <a:noFill/>
          </a:ln>
        </p:spPr>
        <p:txBody>
          <a:bodyPr anchorCtr="0" anchor="ctr" bIns="43475" lIns="86975" spcFirstLastPara="1" rIns="86975" wrap="square" tIns="43475">
            <a:noAutofit/>
          </a:bodyPr>
          <a:lstStyle>
            <a:lvl1pPr indent="0" lvl="0" marL="0" marR="0" rtl="0" algn="r">
              <a:spcBef>
                <a:spcPts val="0"/>
              </a:spcBef>
              <a:buNone/>
              <a:defRPr b="0" i="0" sz="1600" u="none" cap="none" strike="noStrike">
                <a:solidFill>
                  <a:srgbClr val="888888"/>
                </a:solidFill>
                <a:latin typeface="Book Antiqua"/>
                <a:ea typeface="Book Antiqua"/>
                <a:cs typeface="Book Antiqua"/>
                <a:sym typeface="Book Antiqua"/>
              </a:defRPr>
            </a:lvl1pPr>
            <a:lvl2pPr indent="0" lvl="1" marL="0" marR="0" rtl="0" algn="r">
              <a:spcBef>
                <a:spcPts val="0"/>
              </a:spcBef>
              <a:buNone/>
              <a:defRPr b="0" i="0" sz="1600" u="none" cap="none" strike="noStrike">
                <a:solidFill>
                  <a:srgbClr val="888888"/>
                </a:solidFill>
                <a:latin typeface="Book Antiqua"/>
                <a:ea typeface="Book Antiqua"/>
                <a:cs typeface="Book Antiqua"/>
                <a:sym typeface="Book Antiqua"/>
              </a:defRPr>
            </a:lvl2pPr>
            <a:lvl3pPr indent="0" lvl="2" marL="0" marR="0" rtl="0" algn="r">
              <a:spcBef>
                <a:spcPts val="0"/>
              </a:spcBef>
              <a:buNone/>
              <a:defRPr b="0" i="0" sz="1600" u="none" cap="none" strike="noStrike">
                <a:solidFill>
                  <a:srgbClr val="888888"/>
                </a:solidFill>
                <a:latin typeface="Book Antiqua"/>
                <a:ea typeface="Book Antiqua"/>
                <a:cs typeface="Book Antiqua"/>
                <a:sym typeface="Book Antiqua"/>
              </a:defRPr>
            </a:lvl3pPr>
            <a:lvl4pPr indent="0" lvl="3" marL="0" marR="0" rtl="0" algn="r">
              <a:spcBef>
                <a:spcPts val="0"/>
              </a:spcBef>
              <a:buNone/>
              <a:defRPr b="0" i="0" sz="1600" u="none" cap="none" strike="noStrike">
                <a:solidFill>
                  <a:srgbClr val="888888"/>
                </a:solidFill>
                <a:latin typeface="Book Antiqua"/>
                <a:ea typeface="Book Antiqua"/>
                <a:cs typeface="Book Antiqua"/>
                <a:sym typeface="Book Antiqua"/>
              </a:defRPr>
            </a:lvl4pPr>
            <a:lvl5pPr indent="0" lvl="4" marL="0" marR="0" rtl="0" algn="r">
              <a:spcBef>
                <a:spcPts val="0"/>
              </a:spcBef>
              <a:buNone/>
              <a:defRPr b="0" i="0" sz="1600" u="none" cap="none" strike="noStrike">
                <a:solidFill>
                  <a:srgbClr val="888888"/>
                </a:solidFill>
                <a:latin typeface="Book Antiqua"/>
                <a:ea typeface="Book Antiqua"/>
                <a:cs typeface="Book Antiqua"/>
                <a:sym typeface="Book Antiqua"/>
              </a:defRPr>
            </a:lvl5pPr>
            <a:lvl6pPr indent="0" lvl="5" marL="0" marR="0" rtl="0" algn="r">
              <a:spcBef>
                <a:spcPts val="0"/>
              </a:spcBef>
              <a:buNone/>
              <a:defRPr b="0" i="0" sz="1600" u="none" cap="none" strike="noStrike">
                <a:solidFill>
                  <a:srgbClr val="888888"/>
                </a:solidFill>
                <a:latin typeface="Book Antiqua"/>
                <a:ea typeface="Book Antiqua"/>
                <a:cs typeface="Book Antiqua"/>
                <a:sym typeface="Book Antiqua"/>
              </a:defRPr>
            </a:lvl6pPr>
            <a:lvl7pPr indent="0" lvl="6" marL="0" marR="0" rtl="0" algn="r">
              <a:spcBef>
                <a:spcPts val="0"/>
              </a:spcBef>
              <a:buNone/>
              <a:defRPr b="0" i="0" sz="1600" u="none" cap="none" strike="noStrike">
                <a:solidFill>
                  <a:srgbClr val="888888"/>
                </a:solidFill>
                <a:latin typeface="Book Antiqua"/>
                <a:ea typeface="Book Antiqua"/>
                <a:cs typeface="Book Antiqua"/>
                <a:sym typeface="Book Antiqua"/>
              </a:defRPr>
            </a:lvl7pPr>
            <a:lvl8pPr indent="0" lvl="7" marL="0" marR="0" rtl="0" algn="r">
              <a:spcBef>
                <a:spcPts val="0"/>
              </a:spcBef>
              <a:buNone/>
              <a:defRPr b="0" i="0" sz="1600" u="none" cap="none" strike="noStrike">
                <a:solidFill>
                  <a:srgbClr val="888888"/>
                </a:solidFill>
                <a:latin typeface="Book Antiqua"/>
                <a:ea typeface="Book Antiqua"/>
                <a:cs typeface="Book Antiqua"/>
                <a:sym typeface="Book Antiqua"/>
              </a:defRPr>
            </a:lvl8pPr>
            <a:lvl9pPr indent="0" lvl="8" marL="0" marR="0" rtl="0" algn="r">
              <a:spcBef>
                <a:spcPts val="0"/>
              </a:spcBef>
              <a:buNone/>
              <a:defRPr b="0" i="0" sz="1600" u="none" cap="none" strike="noStrike">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0.png"/><Relationship Id="rId13" Type="http://schemas.openxmlformats.org/officeDocument/2006/relationships/image" Target="../media/image16.png"/><Relationship Id="rId12"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6.png"/><Relationship Id="rId15" Type="http://schemas.openxmlformats.org/officeDocument/2006/relationships/image" Target="../media/image13.png"/><Relationship Id="rId14" Type="http://schemas.openxmlformats.org/officeDocument/2006/relationships/image" Target="../media/image14.png"/><Relationship Id="rId17" Type="http://schemas.openxmlformats.org/officeDocument/2006/relationships/image" Target="../media/image8.png"/><Relationship Id="rId16"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3.png"/><Relationship Id="rId18"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
          <p:cNvSpPr txBox="1"/>
          <p:nvPr>
            <p:ph type="title"/>
          </p:nvPr>
        </p:nvSpPr>
        <p:spPr>
          <a:xfrm>
            <a:off x="-508425" y="-526070"/>
            <a:ext cx="31296900" cy="3368700"/>
          </a:xfrm>
          <a:prstGeom prst="rect">
            <a:avLst/>
          </a:prstGeom>
          <a:noFill/>
          <a:ln>
            <a:noFill/>
          </a:ln>
        </p:spPr>
        <p:txBody>
          <a:bodyPr anchorCtr="0" anchor="b" bIns="43475" lIns="86975" spcFirstLastPara="1" rIns="86975" wrap="square" tIns="43475">
            <a:noAutofit/>
          </a:bodyPr>
          <a:lstStyle/>
          <a:p>
            <a:pPr indent="0" lvl="0" marL="0" rtl="0" algn="ctr">
              <a:lnSpc>
                <a:spcPct val="110000"/>
              </a:lnSpc>
              <a:spcBef>
                <a:spcPts val="0"/>
              </a:spcBef>
              <a:spcAft>
                <a:spcPts val="0"/>
              </a:spcAft>
              <a:buClr>
                <a:schemeClr val="dk1"/>
              </a:buClr>
              <a:buSzPts val="8000"/>
              <a:buFont typeface="Helvetica Neue"/>
              <a:buNone/>
            </a:pPr>
            <a:r>
              <a:rPr lang="en-US" sz="8000">
                <a:solidFill>
                  <a:schemeClr val="dk1"/>
                </a:solidFill>
                <a:latin typeface="Helvetica Neue"/>
                <a:ea typeface="Helvetica Neue"/>
                <a:cs typeface="Helvetica Neue"/>
                <a:sym typeface="Helvetica Neue"/>
              </a:rPr>
              <a:t>Prediction of Stroke in Sub-Saharan Africa/United States</a:t>
            </a:r>
            <a:br>
              <a:rPr lang="en-US" sz="8000">
                <a:solidFill>
                  <a:schemeClr val="dk1"/>
                </a:solidFill>
                <a:latin typeface="Helvetica Neue"/>
                <a:ea typeface="Helvetica Neue"/>
                <a:cs typeface="Helvetica Neue"/>
                <a:sym typeface="Helvetica Neue"/>
              </a:rPr>
            </a:br>
            <a:r>
              <a:rPr lang="en-US" sz="4000">
                <a:solidFill>
                  <a:schemeClr val="dk1"/>
                </a:solidFill>
                <a:latin typeface="Helvetica Neue"/>
                <a:ea typeface="Helvetica Neue"/>
                <a:cs typeface="Helvetica Neue"/>
                <a:sym typeface="Helvetica Neue"/>
              </a:rPr>
              <a:t>Group 16: Bruce Wen, Deirdre Edward, Isabelle Russo, Lynnette Jiang</a:t>
            </a:r>
            <a:endParaRPr/>
          </a:p>
        </p:txBody>
      </p:sp>
      <p:sp>
        <p:nvSpPr>
          <p:cNvPr id="50" name="Google Shape;50;p1"/>
          <p:cNvSpPr txBox="1"/>
          <p:nvPr>
            <p:ph idx="2" type="body"/>
          </p:nvPr>
        </p:nvSpPr>
        <p:spPr>
          <a:xfrm>
            <a:off x="21521056" y="3025987"/>
            <a:ext cx="8758800" cy="790800"/>
          </a:xfrm>
          <a:prstGeom prst="rect">
            <a:avLst/>
          </a:prstGeom>
          <a:solidFill>
            <a:srgbClr val="525252"/>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4000"/>
              <a:buNone/>
            </a:pPr>
            <a:r>
              <a:rPr b="1" lang="en-US" sz="4000">
                <a:latin typeface="Helvetica Neue"/>
                <a:ea typeface="Helvetica Neue"/>
                <a:cs typeface="Helvetica Neue"/>
                <a:sym typeface="Helvetica Neue"/>
              </a:rPr>
              <a:t>Aims</a:t>
            </a:r>
            <a:endParaRPr/>
          </a:p>
        </p:txBody>
      </p:sp>
      <p:sp>
        <p:nvSpPr>
          <p:cNvPr id="51" name="Google Shape;51;p1"/>
          <p:cNvSpPr txBox="1"/>
          <p:nvPr>
            <p:ph idx="4" type="body"/>
          </p:nvPr>
        </p:nvSpPr>
        <p:spPr>
          <a:xfrm>
            <a:off x="-1" y="3025987"/>
            <a:ext cx="21227100" cy="790800"/>
          </a:xfrm>
          <a:prstGeom prst="rect">
            <a:avLst/>
          </a:prstGeom>
          <a:solidFill>
            <a:srgbClr val="525252"/>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4000"/>
              <a:buNone/>
            </a:pPr>
            <a:r>
              <a:rPr b="1" lang="en-US" sz="4000">
                <a:latin typeface="Helvetica Neue"/>
                <a:ea typeface="Helvetica Neue"/>
                <a:cs typeface="Helvetica Neue"/>
                <a:sym typeface="Helvetica Neue"/>
              </a:rPr>
              <a:t>Introduction</a:t>
            </a:r>
            <a:endParaRPr/>
          </a:p>
        </p:txBody>
      </p:sp>
      <p:sp>
        <p:nvSpPr>
          <p:cNvPr id="52" name="Google Shape;52;p1"/>
          <p:cNvSpPr txBox="1"/>
          <p:nvPr>
            <p:ph idx="8" type="body"/>
          </p:nvPr>
        </p:nvSpPr>
        <p:spPr>
          <a:xfrm>
            <a:off x="0" y="10367537"/>
            <a:ext cx="30279900" cy="759600"/>
          </a:xfrm>
          <a:prstGeom prst="rect">
            <a:avLst/>
          </a:prstGeom>
          <a:solidFill>
            <a:srgbClr val="525252"/>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4000"/>
              <a:buNone/>
            </a:pPr>
            <a:r>
              <a:rPr b="1" lang="en-US" sz="4000">
                <a:latin typeface="Helvetica Neue"/>
                <a:ea typeface="Helvetica Neue"/>
                <a:cs typeface="Helvetica Neue"/>
                <a:sym typeface="Helvetica Neue"/>
              </a:rPr>
              <a:t>Methodology</a:t>
            </a:r>
            <a:endParaRPr/>
          </a:p>
        </p:txBody>
      </p:sp>
      <p:sp>
        <p:nvSpPr>
          <p:cNvPr id="53" name="Google Shape;53;p1"/>
          <p:cNvSpPr txBox="1"/>
          <p:nvPr>
            <p:ph idx="19" type="body"/>
          </p:nvPr>
        </p:nvSpPr>
        <p:spPr>
          <a:xfrm>
            <a:off x="1" y="16744930"/>
            <a:ext cx="30279900" cy="808800"/>
          </a:xfrm>
          <a:prstGeom prst="rect">
            <a:avLst/>
          </a:prstGeom>
          <a:solidFill>
            <a:srgbClr val="525252"/>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4000"/>
              <a:buNone/>
            </a:pPr>
            <a:r>
              <a:rPr b="1" lang="en-US" sz="4000">
                <a:latin typeface="Helvetica Neue"/>
                <a:ea typeface="Helvetica Neue"/>
                <a:cs typeface="Helvetica Neue"/>
                <a:sym typeface="Helvetica Neue"/>
              </a:rPr>
              <a:t>Results</a:t>
            </a:r>
            <a:endParaRPr/>
          </a:p>
        </p:txBody>
      </p:sp>
      <p:sp>
        <p:nvSpPr>
          <p:cNvPr id="54" name="Google Shape;54;p1"/>
          <p:cNvSpPr txBox="1"/>
          <p:nvPr>
            <p:ph idx="22" type="body"/>
          </p:nvPr>
        </p:nvSpPr>
        <p:spPr>
          <a:xfrm>
            <a:off x="0" y="36151781"/>
            <a:ext cx="30279900" cy="810000"/>
          </a:xfrm>
          <a:prstGeom prst="rect">
            <a:avLst/>
          </a:prstGeom>
          <a:solidFill>
            <a:srgbClr val="525252"/>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4000"/>
              <a:buNone/>
            </a:pPr>
            <a:r>
              <a:rPr b="1" lang="en-US" sz="4000">
                <a:latin typeface="Helvetica Neue"/>
                <a:ea typeface="Helvetica Neue"/>
                <a:cs typeface="Helvetica Neue"/>
                <a:sym typeface="Helvetica Neue"/>
              </a:rPr>
              <a:t>Discussion and Conclusion</a:t>
            </a:r>
            <a:endParaRPr/>
          </a:p>
        </p:txBody>
      </p:sp>
      <p:sp>
        <p:nvSpPr>
          <p:cNvPr id="55" name="Google Shape;55;p1"/>
          <p:cNvSpPr txBox="1"/>
          <p:nvPr>
            <p:ph idx="24" type="body"/>
          </p:nvPr>
        </p:nvSpPr>
        <p:spPr>
          <a:xfrm>
            <a:off x="15290798" y="39380200"/>
            <a:ext cx="14989200" cy="810000"/>
          </a:xfrm>
          <a:prstGeom prst="rect">
            <a:avLst/>
          </a:prstGeom>
          <a:solidFill>
            <a:srgbClr val="525252"/>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4000"/>
              <a:buNone/>
            </a:pPr>
            <a:r>
              <a:rPr b="1" lang="en-US" sz="4000">
                <a:latin typeface="Helvetica Neue"/>
                <a:ea typeface="Helvetica Neue"/>
                <a:cs typeface="Helvetica Neue"/>
                <a:sym typeface="Helvetica Neue"/>
              </a:rPr>
              <a:t>References</a:t>
            </a:r>
            <a:endParaRPr/>
          </a:p>
        </p:txBody>
      </p:sp>
      <p:sp>
        <p:nvSpPr>
          <p:cNvPr id="56" name="Google Shape;56;p1"/>
          <p:cNvSpPr txBox="1"/>
          <p:nvPr/>
        </p:nvSpPr>
        <p:spPr>
          <a:xfrm>
            <a:off x="14488459" y="39863072"/>
            <a:ext cx="16175400" cy="3289500"/>
          </a:xfrm>
          <a:prstGeom prst="rect">
            <a:avLst/>
          </a:prstGeom>
          <a:noFill/>
          <a:ln>
            <a:noFill/>
          </a:ln>
        </p:spPr>
        <p:txBody>
          <a:bodyPr anchorCtr="0" anchor="t" bIns="802800" lIns="802800" spcFirstLastPara="1" rIns="802800" wrap="square" tIns="401400">
            <a:noAutofit/>
          </a:bodyPr>
          <a:lstStyle/>
          <a:p>
            <a:pPr indent="0" lvl="0" marL="0" marR="0" rtl="0" algn="l">
              <a:spcBef>
                <a:spcPts val="0"/>
              </a:spcBef>
              <a:spcAft>
                <a:spcPts val="0"/>
              </a:spcAft>
              <a:buNone/>
            </a:pPr>
            <a:r>
              <a:t/>
            </a:r>
            <a:endParaRPr i="1" sz="1450">
              <a:solidFill>
                <a:schemeClr val="dk1"/>
              </a:solidFill>
              <a:latin typeface="Helvetica Neue"/>
              <a:ea typeface="Helvetica Neue"/>
              <a:cs typeface="Helvetica Neue"/>
              <a:sym typeface="Helvetica Neue"/>
            </a:endParaRPr>
          </a:p>
        </p:txBody>
      </p:sp>
      <p:sp>
        <p:nvSpPr>
          <p:cNvPr id="57" name="Google Shape;57;p1"/>
          <p:cNvSpPr txBox="1"/>
          <p:nvPr>
            <p:ph idx="19" type="body"/>
          </p:nvPr>
        </p:nvSpPr>
        <p:spPr>
          <a:xfrm>
            <a:off x="107750" y="11193775"/>
            <a:ext cx="7055100" cy="565500"/>
          </a:xfrm>
          <a:prstGeom prst="rect">
            <a:avLst/>
          </a:prstGeom>
          <a:solidFill>
            <a:srgbClr val="323F4F"/>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3200"/>
              <a:buNone/>
            </a:pPr>
            <a:r>
              <a:rPr b="1" i="1" lang="en-US" sz="3200">
                <a:latin typeface="Helvetica Neue"/>
                <a:ea typeface="Helvetica Neue"/>
                <a:cs typeface="Helvetica Neue"/>
                <a:sym typeface="Helvetica Neue"/>
              </a:rPr>
              <a:t>Datasets Utilized</a:t>
            </a:r>
            <a:endParaRPr b="1" i="1" sz="3200">
              <a:latin typeface="Helvetica Neue"/>
              <a:ea typeface="Helvetica Neue"/>
              <a:cs typeface="Helvetica Neue"/>
              <a:sym typeface="Helvetica Neue"/>
            </a:endParaRPr>
          </a:p>
        </p:txBody>
      </p:sp>
      <p:sp>
        <p:nvSpPr>
          <p:cNvPr id="58" name="Google Shape;58;p1"/>
          <p:cNvSpPr txBox="1"/>
          <p:nvPr>
            <p:ph idx="19" type="body"/>
          </p:nvPr>
        </p:nvSpPr>
        <p:spPr>
          <a:xfrm>
            <a:off x="7258050" y="11194950"/>
            <a:ext cx="10647600" cy="559800"/>
          </a:xfrm>
          <a:prstGeom prst="rect">
            <a:avLst/>
          </a:prstGeom>
          <a:solidFill>
            <a:srgbClr val="323F4F"/>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3200"/>
              <a:buNone/>
            </a:pPr>
            <a:r>
              <a:rPr b="1" i="1" lang="en-US" sz="3200">
                <a:latin typeface="Helvetica Neue"/>
                <a:ea typeface="Helvetica Neue"/>
                <a:cs typeface="Helvetica Neue"/>
                <a:sym typeface="Helvetica Neue"/>
              </a:rPr>
              <a:t>Data Cleaning Flow</a:t>
            </a:r>
            <a:endParaRPr/>
          </a:p>
        </p:txBody>
      </p:sp>
      <p:sp>
        <p:nvSpPr>
          <p:cNvPr id="59" name="Google Shape;59;p1"/>
          <p:cNvSpPr txBox="1"/>
          <p:nvPr>
            <p:ph idx="22" type="body"/>
          </p:nvPr>
        </p:nvSpPr>
        <p:spPr>
          <a:xfrm>
            <a:off x="0" y="39389778"/>
            <a:ext cx="14782800" cy="810000"/>
          </a:xfrm>
          <a:prstGeom prst="rect">
            <a:avLst/>
          </a:prstGeom>
          <a:solidFill>
            <a:srgbClr val="525252"/>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4000"/>
              <a:buNone/>
            </a:pPr>
            <a:r>
              <a:rPr b="1" lang="en-US" sz="4000">
                <a:latin typeface="Helvetica Neue"/>
                <a:ea typeface="Helvetica Neue"/>
                <a:cs typeface="Helvetica Neue"/>
                <a:sym typeface="Helvetica Neue"/>
              </a:rPr>
              <a:t>Future Work</a:t>
            </a:r>
            <a:endParaRPr/>
          </a:p>
        </p:txBody>
      </p:sp>
      <p:sp>
        <p:nvSpPr>
          <p:cNvPr id="60" name="Google Shape;60;p1"/>
          <p:cNvSpPr txBox="1"/>
          <p:nvPr>
            <p:ph idx="19" type="body"/>
          </p:nvPr>
        </p:nvSpPr>
        <p:spPr>
          <a:xfrm>
            <a:off x="18317403" y="11189532"/>
            <a:ext cx="11962500" cy="559800"/>
          </a:xfrm>
          <a:prstGeom prst="rect">
            <a:avLst/>
          </a:prstGeom>
          <a:solidFill>
            <a:srgbClr val="323F4F"/>
          </a:solidFill>
          <a:ln>
            <a:noFill/>
          </a:ln>
        </p:spPr>
        <p:txBody>
          <a:bodyPr anchorCtr="0" anchor="ctr" bIns="43475" lIns="347950" spcFirstLastPara="1" rIns="86975" wrap="square" tIns="43475">
            <a:noAutofit/>
          </a:bodyPr>
          <a:lstStyle/>
          <a:p>
            <a:pPr indent="0" lvl="0" marL="0" rtl="0" algn="ctr">
              <a:lnSpc>
                <a:spcPct val="100000"/>
              </a:lnSpc>
              <a:spcBef>
                <a:spcPts val="0"/>
              </a:spcBef>
              <a:spcAft>
                <a:spcPts val="0"/>
              </a:spcAft>
              <a:buSzPts val="3200"/>
              <a:buNone/>
            </a:pPr>
            <a:r>
              <a:rPr b="1" i="1" lang="en-US" sz="3200">
                <a:latin typeface="Helvetica Neue"/>
                <a:ea typeface="Helvetica Neue"/>
                <a:cs typeface="Helvetica Neue"/>
                <a:sym typeface="Helvetica Neue"/>
              </a:rPr>
              <a:t>Classification Algorithms, Optimization, and Evaluation</a:t>
            </a:r>
            <a:endParaRPr/>
          </a:p>
        </p:txBody>
      </p:sp>
      <p:sp>
        <p:nvSpPr>
          <p:cNvPr id="61" name="Google Shape;61;p1"/>
          <p:cNvSpPr/>
          <p:nvPr/>
        </p:nvSpPr>
        <p:spPr>
          <a:xfrm>
            <a:off x="18388250" y="14740400"/>
            <a:ext cx="11703900" cy="1918500"/>
          </a:xfrm>
          <a:prstGeom prst="roundRect">
            <a:avLst>
              <a:gd fmla="val 16667" name="adj"/>
            </a:avLst>
          </a:prstGeom>
          <a:noFill/>
          <a:ln cap="flat" cmpd="sng" w="76200">
            <a:solidFill>
              <a:srgbClr val="B3E3E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Evaluation of Algorithms</a:t>
            </a:r>
            <a:endParaRPr/>
          </a:p>
          <a:p>
            <a:pPr indent="-406400" lvl="0" marL="457200" marR="0" rtl="0" algn="l">
              <a:spcBef>
                <a:spcPts val="0"/>
              </a:spcBef>
              <a:spcAft>
                <a:spcPts val="0"/>
              </a:spcAft>
              <a:buClr>
                <a:schemeClr val="dk2"/>
              </a:buClr>
              <a:buSzPts val="2800"/>
              <a:buFont typeface="Helvetica Neue"/>
              <a:buChar char="●"/>
            </a:pPr>
            <a:r>
              <a:rPr lang="en-US" sz="2800">
                <a:solidFill>
                  <a:schemeClr val="dk2"/>
                </a:solidFill>
                <a:latin typeface="Helvetica Neue"/>
                <a:ea typeface="Helvetica Neue"/>
                <a:cs typeface="Helvetica Neue"/>
                <a:sym typeface="Helvetica Neue"/>
              </a:rPr>
              <a:t>Accuracy Rate </a:t>
            </a:r>
            <a:endParaRPr sz="2800">
              <a:solidFill>
                <a:schemeClr val="dk2"/>
              </a:solidFill>
              <a:latin typeface="Helvetica Neue"/>
              <a:ea typeface="Helvetica Neue"/>
              <a:cs typeface="Helvetica Neue"/>
              <a:sym typeface="Helvetica Neue"/>
            </a:endParaRPr>
          </a:p>
          <a:p>
            <a:pPr indent="-406400" lvl="0" marL="457200" marR="0" rtl="0" algn="l">
              <a:spcBef>
                <a:spcPts val="0"/>
              </a:spcBef>
              <a:spcAft>
                <a:spcPts val="0"/>
              </a:spcAft>
              <a:buClr>
                <a:schemeClr val="dk2"/>
              </a:buClr>
              <a:buSzPts val="2800"/>
              <a:buFont typeface="Helvetica Neue"/>
              <a:buChar char="●"/>
            </a:pPr>
            <a:r>
              <a:rPr lang="en-US" sz="2800">
                <a:solidFill>
                  <a:schemeClr val="dk2"/>
                </a:solidFill>
                <a:latin typeface="Helvetica Neue"/>
                <a:ea typeface="Helvetica Neue"/>
                <a:cs typeface="Helvetica Neue"/>
                <a:sym typeface="Helvetica Neue"/>
              </a:rPr>
              <a:t>Rate of True Positive and True Negative (</a:t>
            </a:r>
            <a:r>
              <a:rPr i="1" lang="en-US" sz="2800">
                <a:solidFill>
                  <a:schemeClr val="dk2"/>
                </a:solidFill>
                <a:latin typeface="Helvetica Neue"/>
                <a:ea typeface="Helvetica Neue"/>
                <a:cs typeface="Helvetica Neue"/>
                <a:sym typeface="Helvetica Neue"/>
              </a:rPr>
              <a:t>Confusion Matrix</a:t>
            </a:r>
            <a:r>
              <a:rPr lang="en-US" sz="2800">
                <a:solidFill>
                  <a:schemeClr val="dk2"/>
                </a:solidFill>
                <a:latin typeface="Helvetica Neue"/>
                <a:ea typeface="Helvetica Neue"/>
                <a:cs typeface="Helvetica Neue"/>
                <a:sym typeface="Helvetica Neue"/>
              </a:rPr>
              <a:t>)</a:t>
            </a:r>
            <a:endParaRPr sz="2800">
              <a:solidFill>
                <a:schemeClr val="dk2"/>
              </a:solidFill>
              <a:latin typeface="Helvetica Neue"/>
              <a:ea typeface="Helvetica Neue"/>
              <a:cs typeface="Helvetica Neue"/>
              <a:sym typeface="Helvetica Neue"/>
            </a:endParaRPr>
          </a:p>
          <a:p>
            <a:pPr indent="-406400" lvl="0" marL="457200" rtl="0" algn="l">
              <a:spcBef>
                <a:spcPts val="0"/>
              </a:spcBef>
              <a:spcAft>
                <a:spcPts val="0"/>
              </a:spcAft>
              <a:buClr>
                <a:schemeClr val="dk2"/>
              </a:buClr>
              <a:buSzPts val="2800"/>
              <a:buFont typeface="Helvetica Neue"/>
              <a:buChar char="●"/>
            </a:pPr>
            <a:r>
              <a:rPr lang="en-US" sz="2800">
                <a:solidFill>
                  <a:schemeClr val="dk2"/>
                </a:solidFill>
                <a:latin typeface="Helvetica Neue"/>
                <a:ea typeface="Helvetica Neue"/>
                <a:cs typeface="Helvetica Neue"/>
                <a:sym typeface="Helvetica Neue"/>
              </a:rPr>
              <a:t>Receiver Operating Characteristic (</a:t>
            </a:r>
            <a:r>
              <a:rPr i="1" lang="en-US" sz="2800">
                <a:solidFill>
                  <a:schemeClr val="dk2"/>
                </a:solidFill>
                <a:latin typeface="Helvetica Neue"/>
                <a:ea typeface="Helvetica Neue"/>
                <a:cs typeface="Helvetica Neue"/>
                <a:sym typeface="Helvetica Neue"/>
              </a:rPr>
              <a:t>ROC</a:t>
            </a:r>
            <a:r>
              <a:rPr lang="en-US" sz="2800">
                <a:solidFill>
                  <a:schemeClr val="dk2"/>
                </a:solidFill>
                <a:latin typeface="Helvetica Neue"/>
                <a:ea typeface="Helvetica Neue"/>
                <a:cs typeface="Helvetica Neue"/>
                <a:sym typeface="Helvetica Neue"/>
              </a:rPr>
              <a:t>) Curve</a:t>
            </a:r>
            <a:endParaRPr sz="2800">
              <a:solidFill>
                <a:schemeClr val="dk2"/>
              </a:solidFill>
              <a:latin typeface="Helvetica Neue"/>
              <a:ea typeface="Helvetica Neue"/>
              <a:cs typeface="Helvetica Neue"/>
              <a:sym typeface="Helvetica Neue"/>
            </a:endParaRPr>
          </a:p>
        </p:txBody>
      </p:sp>
      <p:pic>
        <p:nvPicPr>
          <p:cNvPr id="62" name="Google Shape;62;p1"/>
          <p:cNvPicPr preferRelativeResize="0"/>
          <p:nvPr>
            <p:ph idx="23" type="body"/>
          </p:nvPr>
        </p:nvPicPr>
        <p:blipFill rotWithShape="1">
          <a:blip r:embed="rId3">
            <a:alphaModFix/>
          </a:blip>
          <a:srcRect b="0" l="0" r="0" t="0"/>
          <a:stretch/>
        </p:blipFill>
        <p:spPr>
          <a:xfrm>
            <a:off x="13523100" y="26754574"/>
            <a:ext cx="3971400" cy="3715200"/>
          </a:xfrm>
          <a:prstGeom prst="rect">
            <a:avLst/>
          </a:prstGeom>
          <a:noFill/>
          <a:ln>
            <a:noFill/>
          </a:ln>
        </p:spPr>
      </p:pic>
      <p:sp>
        <p:nvSpPr>
          <p:cNvPr id="63" name="Google Shape;63;p1"/>
          <p:cNvSpPr/>
          <p:nvPr/>
        </p:nvSpPr>
        <p:spPr>
          <a:xfrm>
            <a:off x="0" y="-577081"/>
            <a:ext cx="184800" cy="1154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900">
              <a:solidFill>
                <a:schemeClr val="dk1"/>
              </a:solidFill>
              <a:latin typeface="Helvetica Neue"/>
              <a:ea typeface="Helvetica Neue"/>
              <a:cs typeface="Helvetica Neue"/>
              <a:sym typeface="Helvetica Neue"/>
            </a:endParaRPr>
          </a:p>
        </p:txBody>
      </p:sp>
      <p:sp>
        <p:nvSpPr>
          <p:cNvPr id="64" name="Google Shape;64;p1"/>
          <p:cNvSpPr/>
          <p:nvPr/>
        </p:nvSpPr>
        <p:spPr>
          <a:xfrm>
            <a:off x="0" y="-577081"/>
            <a:ext cx="184800" cy="1154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900">
              <a:solidFill>
                <a:schemeClr val="dk1"/>
              </a:solidFill>
              <a:latin typeface="Helvetica Neue"/>
              <a:ea typeface="Helvetica Neue"/>
              <a:cs typeface="Helvetica Neue"/>
              <a:sym typeface="Helvetica Neue"/>
            </a:endParaRPr>
          </a:p>
        </p:txBody>
      </p:sp>
      <p:sp>
        <p:nvSpPr>
          <p:cNvPr id="65" name="Google Shape;65;p1"/>
          <p:cNvSpPr txBox="1"/>
          <p:nvPr/>
        </p:nvSpPr>
        <p:spPr>
          <a:xfrm>
            <a:off x="142853" y="31429050"/>
            <a:ext cx="17520600" cy="584700"/>
          </a:xfrm>
          <a:prstGeom prst="rect">
            <a:avLst/>
          </a:prstGeom>
          <a:solidFill>
            <a:srgbClr val="323F4F"/>
          </a:solidFill>
          <a:ln>
            <a:noFill/>
          </a:ln>
        </p:spPr>
        <p:txBody>
          <a:bodyPr anchorCtr="0" anchor="ctr" bIns="43475" lIns="347950" spcFirstLastPara="1" rIns="86975" wrap="square" tIns="43475">
            <a:noAutofit/>
          </a:bodyPr>
          <a:lstStyle/>
          <a:p>
            <a:pPr indent="0" lvl="0" marL="0" marR="0" rtl="0" algn="ctr">
              <a:lnSpc>
                <a:spcPct val="100000"/>
              </a:lnSpc>
              <a:spcBef>
                <a:spcPts val="0"/>
              </a:spcBef>
              <a:spcAft>
                <a:spcPts val="0"/>
              </a:spcAft>
              <a:buClr>
                <a:srgbClr val="A5A5A5"/>
              </a:buClr>
              <a:buSzPts val="3200"/>
              <a:buFont typeface="Arial"/>
              <a:buNone/>
            </a:pPr>
            <a:r>
              <a:rPr b="1" i="1" lang="en-US" sz="3200" u="none" cap="none">
                <a:solidFill>
                  <a:schemeClr val="lt1"/>
                </a:solidFill>
                <a:latin typeface="Helvetica Neue"/>
                <a:ea typeface="Helvetica Neue"/>
                <a:cs typeface="Helvetica Neue"/>
                <a:sym typeface="Helvetica Neue"/>
              </a:rPr>
              <a:t>US Stroke and Related Factors Maps </a:t>
            </a:r>
            <a:endParaRPr b="1" i="1" sz="3200" u="none" cap="none">
              <a:solidFill>
                <a:schemeClr val="lt1"/>
              </a:solidFill>
              <a:latin typeface="Helvetica Neue"/>
              <a:ea typeface="Helvetica Neue"/>
              <a:cs typeface="Helvetica Neue"/>
              <a:sym typeface="Helvetica Neue"/>
            </a:endParaRPr>
          </a:p>
        </p:txBody>
      </p:sp>
      <p:sp>
        <p:nvSpPr>
          <p:cNvPr id="66" name="Google Shape;66;p1"/>
          <p:cNvSpPr txBox="1"/>
          <p:nvPr/>
        </p:nvSpPr>
        <p:spPr>
          <a:xfrm>
            <a:off x="146449" y="11796330"/>
            <a:ext cx="6410700" cy="16251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en-US" sz="2800">
                <a:solidFill>
                  <a:schemeClr val="dk1"/>
                </a:solidFill>
                <a:latin typeface="Helvetica Neue"/>
                <a:ea typeface="Helvetica Neue"/>
                <a:cs typeface="Helvetica Neue"/>
                <a:sym typeface="Helvetica Neue"/>
              </a:rPr>
              <a:t>CDC Stroke Mortality Data</a:t>
            </a:r>
            <a:r>
              <a:rPr lang="en-US" sz="2800">
                <a:solidFill>
                  <a:schemeClr val="dk1"/>
                </a:solidFill>
                <a:latin typeface="Helvetica Neue"/>
                <a:ea typeface="Helvetica Neue"/>
                <a:cs typeface="Helvetica Neue"/>
                <a:sym typeface="Helvetica Neue"/>
              </a:rPr>
              <a:t>: </a:t>
            </a:r>
            <a:endParaRPr/>
          </a:p>
          <a:p>
            <a:pPr indent="-457200" lvl="0" marL="457200" marR="0" rtl="0" algn="l">
              <a:lnSpc>
                <a:spcPct val="80000"/>
              </a:lnSpc>
              <a:spcBef>
                <a:spcPts val="1200"/>
              </a:spcBef>
              <a:spcAft>
                <a:spcPts val="0"/>
              </a:spcAft>
              <a:buClr>
                <a:schemeClr val="dk1"/>
              </a:buClr>
              <a:buSzPts val="2800"/>
              <a:buFont typeface="Arial"/>
              <a:buChar char="•"/>
            </a:pPr>
            <a:r>
              <a:rPr lang="en-US" sz="2800">
                <a:solidFill>
                  <a:srgbClr val="2F5496"/>
                </a:solidFill>
                <a:latin typeface="Helvetica Neue"/>
                <a:ea typeface="Helvetica Neue"/>
                <a:cs typeface="Helvetica Neue"/>
                <a:sym typeface="Helvetica Neue"/>
              </a:rPr>
              <a:t>Stroke Mortality </a:t>
            </a:r>
            <a:r>
              <a:rPr lang="en-US" sz="2800">
                <a:solidFill>
                  <a:schemeClr val="dk1"/>
                </a:solidFill>
                <a:latin typeface="Helvetica Neue"/>
                <a:ea typeface="Helvetica Neue"/>
                <a:cs typeface="Helvetica Neue"/>
                <a:sym typeface="Helvetica Neue"/>
              </a:rPr>
              <a:t>among US adults above 35 years old, 2015-2017 🡪 generate US stroke maps</a:t>
            </a:r>
            <a:endParaRPr sz="2800">
              <a:solidFill>
                <a:srgbClr val="2F5496"/>
              </a:solidFill>
              <a:latin typeface="Helvetica Neue"/>
              <a:ea typeface="Helvetica Neue"/>
              <a:cs typeface="Helvetica Neue"/>
              <a:sym typeface="Helvetica Neue"/>
            </a:endParaRPr>
          </a:p>
        </p:txBody>
      </p:sp>
      <p:sp>
        <p:nvSpPr>
          <p:cNvPr id="67" name="Google Shape;67;p1"/>
          <p:cNvSpPr txBox="1"/>
          <p:nvPr/>
        </p:nvSpPr>
        <p:spPr>
          <a:xfrm>
            <a:off x="141451" y="15197467"/>
            <a:ext cx="6410700" cy="148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Kaggle US Stroke Data</a:t>
            </a:r>
            <a:r>
              <a:rPr lang="en-US" sz="2800">
                <a:solidFill>
                  <a:schemeClr val="dk1"/>
                </a:solidFill>
                <a:latin typeface="Helvetica Neue"/>
                <a:ea typeface="Helvetica Neue"/>
                <a:cs typeface="Helvetica Neue"/>
                <a:sym typeface="Helvetica Neue"/>
              </a:rPr>
              <a:t>:</a:t>
            </a:r>
            <a:endParaRPr/>
          </a:p>
          <a:p>
            <a:pPr indent="-457200" lvl="0" marL="457200" marR="0" rtl="0" algn="l">
              <a:spcBef>
                <a:spcPts val="800"/>
              </a:spcBef>
              <a:spcAft>
                <a:spcPts val="0"/>
              </a:spcAft>
              <a:buClr>
                <a:schemeClr val="dk1"/>
              </a:buClr>
              <a:buSzPts val="2800"/>
              <a:buFont typeface="Arial"/>
              <a:buChar char="•"/>
            </a:pPr>
            <a:r>
              <a:rPr lang="en-US" sz="2800">
                <a:solidFill>
                  <a:schemeClr val="dk1"/>
                </a:solidFill>
                <a:latin typeface="Helvetica Neue"/>
                <a:ea typeface="Helvetica Neue"/>
                <a:cs typeface="Helvetica Neue"/>
                <a:sym typeface="Helvetica Neue"/>
              </a:rPr>
              <a:t>Stroke data and </a:t>
            </a:r>
            <a:r>
              <a:rPr lang="en-US" sz="2800">
                <a:solidFill>
                  <a:srgbClr val="2F5496"/>
                </a:solidFill>
                <a:latin typeface="Helvetica Neue"/>
                <a:ea typeface="Helvetica Neue"/>
                <a:cs typeface="Helvetica Neue"/>
                <a:sym typeface="Helvetica Neue"/>
              </a:rPr>
              <a:t>10</a:t>
            </a:r>
            <a:r>
              <a:rPr lang="en-US" sz="2800">
                <a:solidFill>
                  <a:schemeClr val="dk1"/>
                </a:solidFill>
                <a:latin typeface="Helvetica Neue"/>
                <a:ea typeface="Helvetica Neue"/>
                <a:cs typeface="Helvetica Neue"/>
                <a:sym typeface="Helvetica Neue"/>
              </a:rPr>
              <a:t> predictor variables for </a:t>
            </a:r>
            <a:r>
              <a:rPr lang="en-US" sz="2800">
                <a:solidFill>
                  <a:srgbClr val="2F5496"/>
                </a:solidFill>
                <a:latin typeface="Helvetica Neue"/>
                <a:ea typeface="Helvetica Neue"/>
                <a:cs typeface="Helvetica Neue"/>
                <a:sym typeface="Helvetica Neue"/>
              </a:rPr>
              <a:t>~43,000</a:t>
            </a:r>
            <a:r>
              <a:rPr lang="en-US" sz="2800">
                <a:solidFill>
                  <a:schemeClr val="dk1"/>
                </a:solidFill>
                <a:latin typeface="Helvetica Neue"/>
                <a:ea typeface="Helvetica Neue"/>
                <a:cs typeface="Helvetica Neue"/>
                <a:sym typeface="Helvetica Neue"/>
              </a:rPr>
              <a:t> patients in US</a:t>
            </a:r>
            <a:endParaRPr/>
          </a:p>
        </p:txBody>
      </p:sp>
      <p:sp>
        <p:nvSpPr>
          <p:cNvPr id="68" name="Google Shape;68;p1"/>
          <p:cNvSpPr/>
          <p:nvPr/>
        </p:nvSpPr>
        <p:spPr>
          <a:xfrm>
            <a:off x="21597256" y="3994340"/>
            <a:ext cx="8477400" cy="6219900"/>
          </a:xfrm>
          <a:prstGeom prst="roundRect">
            <a:avLst>
              <a:gd fmla="val 7741" name="adj"/>
            </a:avLst>
          </a:prstGeom>
          <a:solidFill>
            <a:schemeClr val="lt1"/>
          </a:solidFill>
          <a:ln cap="flat" cmpd="sng" w="76200">
            <a:solidFill>
              <a:srgbClr val="B3E3EF"/>
            </a:solidFill>
            <a:prstDash val="solid"/>
            <a:miter lim="800000"/>
            <a:headEnd len="sm" w="sm" type="none"/>
            <a:tailEnd len="sm" w="sm" type="none"/>
          </a:ln>
        </p:spPr>
        <p:txBody>
          <a:bodyPr anchorCtr="0" anchor="ctr" bIns="45700" lIns="91425" spcFirstLastPara="1" rIns="91425" wrap="square" tIns="45700">
            <a:noAutofit/>
          </a:bodyPr>
          <a:lstStyle/>
          <a:p>
            <a:pPr indent="-457200" lvl="0" marL="457200" marR="0" rtl="0" algn="l">
              <a:spcBef>
                <a:spcPts val="0"/>
              </a:spcBef>
              <a:spcAft>
                <a:spcPts val="0"/>
              </a:spcAft>
              <a:buClr>
                <a:srgbClr val="000000"/>
              </a:buClr>
              <a:buSzPts val="3000"/>
              <a:buFont typeface="Arial"/>
              <a:buChar char="•"/>
            </a:pPr>
            <a:r>
              <a:rPr lang="en-US" sz="3000">
                <a:solidFill>
                  <a:srgbClr val="000000"/>
                </a:solidFill>
                <a:latin typeface="Helvetica Neue"/>
                <a:ea typeface="Helvetica Neue"/>
                <a:cs typeface="Helvetica Neue"/>
                <a:sym typeface="Helvetica Neue"/>
              </a:rPr>
              <a:t>Test Different Machine Learning Classification algorithms to predict stroke accurately</a:t>
            </a:r>
            <a:endParaRPr/>
          </a:p>
          <a:p>
            <a:pPr indent="-457200" lvl="0" marL="457200" marR="0" rtl="0" algn="l">
              <a:spcBef>
                <a:spcPts val="1200"/>
              </a:spcBef>
              <a:spcAft>
                <a:spcPts val="0"/>
              </a:spcAft>
              <a:buClr>
                <a:srgbClr val="000000"/>
              </a:buClr>
              <a:buSzPts val="3000"/>
              <a:buFont typeface="Arial"/>
              <a:buChar char="•"/>
            </a:pPr>
            <a:r>
              <a:rPr lang="en-US" sz="3000">
                <a:solidFill>
                  <a:srgbClr val="000000"/>
                </a:solidFill>
                <a:latin typeface="Helvetica Neue"/>
                <a:ea typeface="Helvetica Neue"/>
                <a:cs typeface="Helvetica Neue"/>
                <a:sym typeface="Helvetica Neue"/>
              </a:rPr>
              <a:t>Select best algorithm through training/testing on SIREN dataset to predict stroke in Sub-Saharan Africa</a:t>
            </a:r>
            <a:endParaRPr/>
          </a:p>
          <a:p>
            <a:pPr indent="-457200" lvl="0" marL="457200" marR="0" rtl="0" algn="l">
              <a:spcBef>
                <a:spcPts val="1200"/>
              </a:spcBef>
              <a:spcAft>
                <a:spcPts val="0"/>
              </a:spcAft>
              <a:buClr>
                <a:srgbClr val="000000"/>
              </a:buClr>
              <a:buSzPts val="3000"/>
              <a:buFont typeface="Arial"/>
              <a:buChar char="•"/>
            </a:pPr>
            <a:r>
              <a:rPr lang="en-US" sz="3000">
                <a:solidFill>
                  <a:srgbClr val="000000"/>
                </a:solidFill>
                <a:latin typeface="Helvetica Neue"/>
                <a:ea typeface="Helvetica Neue"/>
                <a:cs typeface="Helvetica Neue"/>
                <a:sym typeface="Helvetica Neue"/>
              </a:rPr>
              <a:t>Visualize, geographically, publicly available stroke data and </a:t>
            </a:r>
            <a:r>
              <a:rPr lang="en-US" sz="3000">
                <a:latin typeface="Helvetica Neue"/>
                <a:ea typeface="Helvetica Neue"/>
                <a:cs typeface="Helvetica Neue"/>
                <a:sym typeface="Helvetica Neue"/>
              </a:rPr>
              <a:t>significant risk factors </a:t>
            </a:r>
            <a:r>
              <a:rPr lang="en-US" sz="3000">
                <a:solidFill>
                  <a:srgbClr val="000000"/>
                </a:solidFill>
                <a:latin typeface="Helvetica Neue"/>
                <a:ea typeface="Helvetica Neue"/>
                <a:cs typeface="Helvetica Neue"/>
                <a:sym typeface="Helvetica Neue"/>
              </a:rPr>
              <a:t>in the United States</a:t>
            </a:r>
            <a:endParaRPr/>
          </a:p>
          <a:p>
            <a:pPr indent="-457200" lvl="0" marL="457200" marR="0" rtl="0" algn="l">
              <a:spcBef>
                <a:spcPts val="1200"/>
              </a:spcBef>
              <a:spcAft>
                <a:spcPts val="0"/>
              </a:spcAft>
              <a:buClr>
                <a:srgbClr val="000000"/>
              </a:buClr>
              <a:buSzPts val="3000"/>
              <a:buFont typeface="Arial"/>
              <a:buChar char="•"/>
            </a:pPr>
            <a:r>
              <a:rPr lang="en-US" sz="3000">
                <a:solidFill>
                  <a:srgbClr val="000000"/>
                </a:solidFill>
                <a:latin typeface="Helvetica Neue"/>
                <a:ea typeface="Helvetica Neue"/>
                <a:cs typeface="Helvetica Neue"/>
                <a:sym typeface="Helvetica Neue"/>
              </a:rPr>
              <a:t>Compare trained algorithms between datasets from the United States and Sub-Saharan Africa </a:t>
            </a:r>
            <a:endParaRPr/>
          </a:p>
        </p:txBody>
      </p:sp>
      <p:pic>
        <p:nvPicPr>
          <p:cNvPr descr="A close up of a map&#10;&#10;Description automatically generated" id="69" name="Google Shape;69;p1"/>
          <p:cNvPicPr preferRelativeResize="0"/>
          <p:nvPr>
            <p:ph idx="23" type="body"/>
          </p:nvPr>
        </p:nvPicPr>
        <p:blipFill rotWithShape="1">
          <a:blip r:embed="rId4">
            <a:alphaModFix/>
          </a:blip>
          <a:srcRect b="0" l="0" r="0" t="0"/>
          <a:stretch/>
        </p:blipFill>
        <p:spPr>
          <a:xfrm>
            <a:off x="107750" y="32239825"/>
            <a:ext cx="6410700" cy="3289500"/>
          </a:xfrm>
          <a:prstGeom prst="rect">
            <a:avLst/>
          </a:prstGeom>
          <a:noFill/>
          <a:ln>
            <a:noFill/>
          </a:ln>
        </p:spPr>
      </p:pic>
      <p:pic>
        <p:nvPicPr>
          <p:cNvPr descr="A screenshot of a cell phone&#10;&#10;Description automatically generated" id="70" name="Google Shape;70;p1"/>
          <p:cNvPicPr preferRelativeResize="0"/>
          <p:nvPr/>
        </p:nvPicPr>
        <p:blipFill rotWithShape="1">
          <a:blip r:embed="rId5">
            <a:alphaModFix/>
          </a:blip>
          <a:srcRect b="0" l="0" r="0" t="0"/>
          <a:stretch/>
        </p:blipFill>
        <p:spPr>
          <a:xfrm>
            <a:off x="26364550" y="19125225"/>
            <a:ext cx="3662400" cy="3105325"/>
          </a:xfrm>
          <a:prstGeom prst="rect">
            <a:avLst/>
          </a:prstGeom>
          <a:noFill/>
          <a:ln>
            <a:noFill/>
          </a:ln>
        </p:spPr>
      </p:pic>
      <p:pic>
        <p:nvPicPr>
          <p:cNvPr id="71" name="Google Shape;71;p1"/>
          <p:cNvPicPr preferRelativeResize="0"/>
          <p:nvPr/>
        </p:nvPicPr>
        <p:blipFill rotWithShape="1">
          <a:blip r:embed="rId6">
            <a:alphaModFix/>
          </a:blip>
          <a:srcRect b="0" l="0" r="0" t="0"/>
          <a:stretch/>
        </p:blipFill>
        <p:spPr>
          <a:xfrm>
            <a:off x="21134474" y="19261999"/>
            <a:ext cx="4844700" cy="1023094"/>
          </a:xfrm>
          <a:prstGeom prst="rect">
            <a:avLst/>
          </a:prstGeom>
          <a:noFill/>
          <a:ln>
            <a:noFill/>
          </a:ln>
        </p:spPr>
      </p:pic>
      <p:sp>
        <p:nvSpPr>
          <p:cNvPr id="72" name="Google Shape;72;p1"/>
          <p:cNvSpPr txBox="1"/>
          <p:nvPr/>
        </p:nvSpPr>
        <p:spPr>
          <a:xfrm>
            <a:off x="21042225" y="20267025"/>
            <a:ext cx="5029200" cy="81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u="none">
                <a:solidFill>
                  <a:schemeClr val="dk2"/>
                </a:solidFill>
                <a:latin typeface="Helvetica Neue"/>
                <a:ea typeface="Helvetica Neue"/>
                <a:cs typeface="Helvetica Neue"/>
                <a:sym typeface="Helvetica Neue"/>
              </a:rPr>
              <a:t>Top 5 Accuracy Rates among all Combinations of Variables </a:t>
            </a:r>
            <a:endParaRPr sz="2400">
              <a:latin typeface="Helvetica Neue"/>
              <a:ea typeface="Helvetica Neue"/>
              <a:cs typeface="Helvetica Neue"/>
              <a:sym typeface="Helvetica Neue"/>
            </a:endParaRPr>
          </a:p>
        </p:txBody>
      </p:sp>
      <p:sp>
        <p:nvSpPr>
          <p:cNvPr id="73" name="Google Shape;73;p1"/>
          <p:cNvSpPr txBox="1"/>
          <p:nvPr/>
        </p:nvSpPr>
        <p:spPr>
          <a:xfrm>
            <a:off x="11854475" y="17639750"/>
            <a:ext cx="18425700" cy="593100"/>
          </a:xfrm>
          <a:prstGeom prst="rect">
            <a:avLst/>
          </a:prstGeom>
          <a:solidFill>
            <a:srgbClr val="323F4F"/>
          </a:solidFill>
          <a:ln>
            <a:noFill/>
          </a:ln>
        </p:spPr>
        <p:txBody>
          <a:bodyPr anchorCtr="0" anchor="ctr" bIns="43475" lIns="347950" spcFirstLastPara="1" rIns="86975" wrap="square" tIns="43475">
            <a:noAutofit/>
          </a:bodyPr>
          <a:lstStyle/>
          <a:p>
            <a:pPr indent="0" lvl="0" marL="0" marR="0" rtl="0" algn="ctr">
              <a:lnSpc>
                <a:spcPct val="100000"/>
              </a:lnSpc>
              <a:spcBef>
                <a:spcPts val="0"/>
              </a:spcBef>
              <a:spcAft>
                <a:spcPts val="0"/>
              </a:spcAft>
              <a:buClr>
                <a:srgbClr val="A5A5A5"/>
              </a:buClr>
              <a:buSzPts val="3200"/>
              <a:buFont typeface="Arial"/>
              <a:buNone/>
            </a:pPr>
            <a:r>
              <a:rPr b="1" i="1" lang="en-US" sz="3200" u="none" cap="none">
                <a:solidFill>
                  <a:schemeClr val="lt1"/>
                </a:solidFill>
                <a:latin typeface="Helvetica Neue"/>
                <a:ea typeface="Helvetica Neue"/>
                <a:cs typeface="Helvetica Neue"/>
                <a:sym typeface="Helvetica Neue"/>
              </a:rPr>
              <a:t>Machine Learning Algorithms on SIREN dataset</a:t>
            </a:r>
            <a:endParaRPr/>
          </a:p>
        </p:txBody>
      </p:sp>
      <p:sp>
        <p:nvSpPr>
          <p:cNvPr id="74" name="Google Shape;74;p1"/>
          <p:cNvSpPr txBox="1"/>
          <p:nvPr/>
        </p:nvSpPr>
        <p:spPr>
          <a:xfrm>
            <a:off x="174195" y="13346631"/>
            <a:ext cx="6410700" cy="191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SIREN Stroke Data</a:t>
            </a:r>
            <a:r>
              <a:rPr lang="en-US" sz="2800">
                <a:solidFill>
                  <a:schemeClr val="dk1"/>
                </a:solidFill>
                <a:latin typeface="Helvetica Neue"/>
                <a:ea typeface="Helvetica Neue"/>
                <a:cs typeface="Helvetica Neue"/>
                <a:sym typeface="Helvetica Neue"/>
              </a:rPr>
              <a:t>:</a:t>
            </a:r>
            <a:endParaRPr/>
          </a:p>
          <a:p>
            <a:pPr indent="-457200" lvl="0" marL="457200" marR="0" rtl="0" algn="l">
              <a:spcBef>
                <a:spcPts val="800"/>
              </a:spcBef>
              <a:spcAft>
                <a:spcPts val="0"/>
              </a:spcAft>
              <a:buClr>
                <a:schemeClr val="dk1"/>
              </a:buClr>
              <a:buSzPts val="2800"/>
              <a:buFont typeface="Arial"/>
              <a:buChar char="•"/>
            </a:pPr>
            <a:r>
              <a:rPr lang="en-US" sz="2800">
                <a:solidFill>
                  <a:schemeClr val="dk1"/>
                </a:solidFill>
                <a:latin typeface="Helvetica Neue"/>
                <a:ea typeface="Helvetica Neue"/>
                <a:cs typeface="Helvetica Neue"/>
                <a:sym typeface="Helvetica Neue"/>
              </a:rPr>
              <a:t>Stroke data </a:t>
            </a:r>
            <a:r>
              <a:rPr lang="en-US" sz="2800">
                <a:solidFill>
                  <a:schemeClr val="dk2"/>
                </a:solidFill>
                <a:latin typeface="Helvetica Neue"/>
                <a:ea typeface="Helvetica Neue"/>
                <a:cs typeface="Helvetica Neue"/>
                <a:sym typeface="Helvetica Neue"/>
              </a:rPr>
              <a:t>and </a:t>
            </a:r>
            <a:r>
              <a:rPr lang="en-US" sz="2800">
                <a:solidFill>
                  <a:srgbClr val="2F5496"/>
                </a:solidFill>
                <a:latin typeface="Helvetica Neue"/>
                <a:ea typeface="Helvetica Neue"/>
                <a:cs typeface="Helvetica Neue"/>
                <a:sym typeface="Helvetica Neue"/>
              </a:rPr>
              <a:t>16</a:t>
            </a:r>
            <a:r>
              <a:rPr lang="en-US" sz="2800">
                <a:solidFill>
                  <a:schemeClr val="dk2"/>
                </a:solidFill>
                <a:latin typeface="Helvetica Neue"/>
                <a:ea typeface="Helvetica Neue"/>
                <a:cs typeface="Helvetica Neue"/>
                <a:sym typeface="Helvetica Neue"/>
              </a:rPr>
              <a:t> predictor </a:t>
            </a:r>
            <a:r>
              <a:rPr lang="en-US" sz="2800">
                <a:solidFill>
                  <a:schemeClr val="dk1"/>
                </a:solidFill>
                <a:latin typeface="Helvetica Neue"/>
                <a:ea typeface="Helvetica Neue"/>
                <a:cs typeface="Helvetica Neue"/>
                <a:sym typeface="Helvetica Neue"/>
              </a:rPr>
              <a:t>variables for </a:t>
            </a:r>
            <a:r>
              <a:rPr lang="en-US" sz="2800">
                <a:solidFill>
                  <a:srgbClr val="2F5496"/>
                </a:solidFill>
                <a:latin typeface="Helvetica Neue"/>
                <a:ea typeface="Helvetica Neue"/>
                <a:cs typeface="Helvetica Neue"/>
                <a:sym typeface="Helvetica Neue"/>
              </a:rPr>
              <a:t>2800+</a:t>
            </a:r>
            <a:r>
              <a:rPr lang="en-US" sz="2800">
                <a:solidFill>
                  <a:schemeClr val="dk1"/>
                </a:solidFill>
                <a:latin typeface="Helvetica Neue"/>
                <a:ea typeface="Helvetica Neue"/>
                <a:cs typeface="Helvetica Neue"/>
                <a:sym typeface="Helvetica Neue"/>
              </a:rPr>
              <a:t> patients in Nigeria and Ghana</a:t>
            </a:r>
            <a:endParaRPr/>
          </a:p>
        </p:txBody>
      </p:sp>
      <p:sp>
        <p:nvSpPr>
          <p:cNvPr id="75" name="Google Shape;75;p1"/>
          <p:cNvSpPr/>
          <p:nvPr/>
        </p:nvSpPr>
        <p:spPr>
          <a:xfrm>
            <a:off x="7673852" y="12338852"/>
            <a:ext cx="965700" cy="559800"/>
          </a:xfrm>
          <a:prstGeom prst="rightArrow">
            <a:avLst>
              <a:gd fmla="val 50000" name="adj1"/>
              <a:gd fmla="val 50000" name="adj2"/>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000">
              <a:solidFill>
                <a:srgbClr val="0C0C0C"/>
              </a:solidFill>
              <a:latin typeface="Helvetica Neue"/>
              <a:ea typeface="Helvetica Neue"/>
              <a:cs typeface="Helvetica Neue"/>
              <a:sym typeface="Helvetica Neue"/>
            </a:endParaRPr>
          </a:p>
        </p:txBody>
      </p:sp>
      <p:sp>
        <p:nvSpPr>
          <p:cNvPr id="76" name="Google Shape;76;p1"/>
          <p:cNvSpPr/>
          <p:nvPr/>
        </p:nvSpPr>
        <p:spPr>
          <a:xfrm>
            <a:off x="6612659" y="11833274"/>
            <a:ext cx="398100" cy="1549200"/>
          </a:xfrm>
          <a:prstGeom prst="rightBrace">
            <a:avLst>
              <a:gd fmla="val 8333" name="adj1"/>
              <a:gd fmla="val 50000" name="adj2"/>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dk1"/>
              </a:solidFill>
              <a:latin typeface="Helvetica Neue"/>
              <a:ea typeface="Helvetica Neue"/>
              <a:cs typeface="Helvetica Neue"/>
              <a:sym typeface="Helvetica Neue"/>
            </a:endParaRPr>
          </a:p>
        </p:txBody>
      </p:sp>
      <p:sp>
        <p:nvSpPr>
          <p:cNvPr id="77" name="Google Shape;77;p1"/>
          <p:cNvSpPr txBox="1"/>
          <p:nvPr/>
        </p:nvSpPr>
        <p:spPr>
          <a:xfrm>
            <a:off x="8922611" y="12077333"/>
            <a:ext cx="3971400" cy="1126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US" sz="2800">
                <a:solidFill>
                  <a:schemeClr val="dk2"/>
                </a:solidFill>
                <a:latin typeface="Helvetica Neue"/>
                <a:ea typeface="Helvetica Neue"/>
                <a:cs typeface="Helvetica Neue"/>
                <a:sym typeface="Helvetica Neue"/>
              </a:rPr>
              <a:t>Filter by County, Overall Stratification, and remove null values</a:t>
            </a:r>
            <a:endParaRPr/>
          </a:p>
        </p:txBody>
      </p:sp>
      <p:sp>
        <p:nvSpPr>
          <p:cNvPr id="78" name="Google Shape;78;p1"/>
          <p:cNvSpPr/>
          <p:nvPr/>
        </p:nvSpPr>
        <p:spPr>
          <a:xfrm>
            <a:off x="12754457" y="12316094"/>
            <a:ext cx="965700" cy="559800"/>
          </a:xfrm>
          <a:prstGeom prst="rightArrow">
            <a:avLst>
              <a:gd fmla="val 50000" name="adj1"/>
              <a:gd fmla="val 50000" name="adj2"/>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000">
              <a:solidFill>
                <a:srgbClr val="0C0C0C"/>
              </a:solidFill>
              <a:latin typeface="Helvetica Neue"/>
              <a:ea typeface="Helvetica Neue"/>
              <a:cs typeface="Helvetica Neue"/>
              <a:sym typeface="Helvetica Neue"/>
            </a:endParaRPr>
          </a:p>
        </p:txBody>
      </p:sp>
      <p:sp>
        <p:nvSpPr>
          <p:cNvPr id="79" name="Google Shape;79;p1"/>
          <p:cNvSpPr txBox="1"/>
          <p:nvPr/>
        </p:nvSpPr>
        <p:spPr>
          <a:xfrm>
            <a:off x="14223700" y="12108413"/>
            <a:ext cx="3479100" cy="1126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US" sz="2800">
                <a:solidFill>
                  <a:schemeClr val="dk2"/>
                </a:solidFill>
                <a:latin typeface="Helvetica Neue"/>
                <a:ea typeface="Helvetica Neue"/>
                <a:cs typeface="Helvetica Neue"/>
                <a:sym typeface="Helvetica Neue"/>
              </a:rPr>
              <a:t>Plot Geo-Scatters of Stroke Cases via plot.ly library</a:t>
            </a:r>
            <a:endParaRPr/>
          </a:p>
        </p:txBody>
      </p:sp>
      <p:sp>
        <p:nvSpPr>
          <p:cNvPr id="80" name="Google Shape;80;p1"/>
          <p:cNvSpPr/>
          <p:nvPr/>
        </p:nvSpPr>
        <p:spPr>
          <a:xfrm>
            <a:off x="6584826" y="13549113"/>
            <a:ext cx="398100" cy="1549200"/>
          </a:xfrm>
          <a:prstGeom prst="rightBrace">
            <a:avLst>
              <a:gd fmla="val 8333" name="adj1"/>
              <a:gd fmla="val 50000" name="adj2"/>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dk1"/>
              </a:solidFill>
              <a:latin typeface="Helvetica Neue"/>
              <a:ea typeface="Helvetica Neue"/>
              <a:cs typeface="Helvetica Neue"/>
              <a:sym typeface="Helvetica Neue"/>
            </a:endParaRPr>
          </a:p>
        </p:txBody>
      </p:sp>
      <p:sp>
        <p:nvSpPr>
          <p:cNvPr id="81" name="Google Shape;81;p1"/>
          <p:cNvSpPr/>
          <p:nvPr/>
        </p:nvSpPr>
        <p:spPr>
          <a:xfrm>
            <a:off x="7673852" y="14093602"/>
            <a:ext cx="965700" cy="559800"/>
          </a:xfrm>
          <a:prstGeom prst="rightArrow">
            <a:avLst>
              <a:gd fmla="val 50000" name="adj1"/>
              <a:gd fmla="val 50000" name="adj2"/>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000">
              <a:solidFill>
                <a:srgbClr val="0C0C0C"/>
              </a:solidFill>
              <a:latin typeface="Helvetica Neue"/>
              <a:ea typeface="Helvetica Neue"/>
              <a:cs typeface="Helvetica Neue"/>
              <a:sym typeface="Helvetica Neue"/>
            </a:endParaRPr>
          </a:p>
        </p:txBody>
      </p:sp>
      <p:sp>
        <p:nvSpPr>
          <p:cNvPr id="82" name="Google Shape;82;p1"/>
          <p:cNvSpPr txBox="1"/>
          <p:nvPr/>
        </p:nvSpPr>
        <p:spPr>
          <a:xfrm>
            <a:off x="9041019" y="13810825"/>
            <a:ext cx="2365800" cy="1126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US" sz="2800">
                <a:solidFill>
                  <a:schemeClr val="dk2"/>
                </a:solidFill>
                <a:latin typeface="Helvetica Neue"/>
                <a:ea typeface="Helvetica Neue"/>
                <a:cs typeface="Helvetica Neue"/>
                <a:sym typeface="Helvetica Neue"/>
              </a:rPr>
              <a:t>Convert .sav to .csv format</a:t>
            </a:r>
            <a:endParaRPr/>
          </a:p>
        </p:txBody>
      </p:sp>
      <p:sp>
        <p:nvSpPr>
          <p:cNvPr id="83" name="Google Shape;83;p1"/>
          <p:cNvSpPr/>
          <p:nvPr/>
        </p:nvSpPr>
        <p:spPr>
          <a:xfrm>
            <a:off x="12769245" y="14043484"/>
            <a:ext cx="965700" cy="559800"/>
          </a:xfrm>
          <a:prstGeom prst="rightArrow">
            <a:avLst>
              <a:gd fmla="val 50000" name="adj1"/>
              <a:gd fmla="val 50000" name="adj2"/>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000">
              <a:solidFill>
                <a:srgbClr val="0C0C0C"/>
              </a:solidFill>
              <a:latin typeface="Helvetica Neue"/>
              <a:ea typeface="Helvetica Neue"/>
              <a:cs typeface="Helvetica Neue"/>
              <a:sym typeface="Helvetica Neue"/>
            </a:endParaRPr>
          </a:p>
        </p:txBody>
      </p:sp>
      <p:sp>
        <p:nvSpPr>
          <p:cNvPr id="84" name="Google Shape;84;p1"/>
          <p:cNvSpPr txBox="1"/>
          <p:nvPr/>
        </p:nvSpPr>
        <p:spPr>
          <a:xfrm>
            <a:off x="14223700" y="13730725"/>
            <a:ext cx="3479100" cy="1400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US" sz="2800">
                <a:solidFill>
                  <a:schemeClr val="dk2"/>
                </a:solidFill>
                <a:latin typeface="Helvetica Neue"/>
                <a:ea typeface="Helvetica Neue"/>
                <a:cs typeface="Helvetica Neue"/>
                <a:sym typeface="Helvetica Neue"/>
              </a:rPr>
              <a:t>Drop rows with missing values and binarize categorical variables</a:t>
            </a:r>
            <a:endParaRPr/>
          </a:p>
        </p:txBody>
      </p:sp>
      <p:sp>
        <p:nvSpPr>
          <p:cNvPr id="85" name="Google Shape;85;p1"/>
          <p:cNvSpPr/>
          <p:nvPr/>
        </p:nvSpPr>
        <p:spPr>
          <a:xfrm>
            <a:off x="6586166" y="15241091"/>
            <a:ext cx="398100" cy="1400700"/>
          </a:xfrm>
          <a:prstGeom prst="rightBrace">
            <a:avLst>
              <a:gd fmla="val 8333" name="adj1"/>
              <a:gd fmla="val 50000" name="adj2"/>
            </a:avLst>
          </a:prstGeom>
          <a:noFill/>
          <a:ln cap="flat" cmpd="sng" w="285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dk1"/>
              </a:solidFill>
              <a:latin typeface="Helvetica Neue"/>
              <a:ea typeface="Helvetica Neue"/>
              <a:cs typeface="Helvetica Neue"/>
              <a:sym typeface="Helvetica Neue"/>
            </a:endParaRPr>
          </a:p>
        </p:txBody>
      </p:sp>
      <p:sp>
        <p:nvSpPr>
          <p:cNvPr id="86" name="Google Shape;86;p1"/>
          <p:cNvSpPr/>
          <p:nvPr/>
        </p:nvSpPr>
        <p:spPr>
          <a:xfrm>
            <a:off x="7673852" y="15680716"/>
            <a:ext cx="965700" cy="559800"/>
          </a:xfrm>
          <a:prstGeom prst="rightArrow">
            <a:avLst>
              <a:gd fmla="val 50000" name="adj1"/>
              <a:gd fmla="val 50000" name="adj2"/>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000">
              <a:solidFill>
                <a:srgbClr val="0C0C0C"/>
              </a:solidFill>
              <a:latin typeface="Helvetica Neue"/>
              <a:ea typeface="Helvetica Neue"/>
              <a:cs typeface="Helvetica Neue"/>
              <a:sym typeface="Helvetica Neue"/>
            </a:endParaRPr>
          </a:p>
        </p:txBody>
      </p:sp>
      <p:sp>
        <p:nvSpPr>
          <p:cNvPr id="87" name="Google Shape;87;p1"/>
          <p:cNvSpPr txBox="1"/>
          <p:nvPr/>
        </p:nvSpPr>
        <p:spPr>
          <a:xfrm>
            <a:off x="8996316" y="15664289"/>
            <a:ext cx="3318600" cy="781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US" sz="2800">
                <a:solidFill>
                  <a:schemeClr val="dk2"/>
                </a:solidFill>
                <a:latin typeface="Helvetica Neue"/>
                <a:ea typeface="Helvetica Neue"/>
                <a:cs typeface="Helvetica Neue"/>
                <a:sym typeface="Helvetica Neue"/>
              </a:rPr>
              <a:t>Binarize categorical variables</a:t>
            </a:r>
            <a:endParaRPr/>
          </a:p>
        </p:txBody>
      </p:sp>
      <p:sp>
        <p:nvSpPr>
          <p:cNvPr id="88" name="Google Shape;88;p1"/>
          <p:cNvSpPr/>
          <p:nvPr/>
        </p:nvSpPr>
        <p:spPr>
          <a:xfrm>
            <a:off x="12754457" y="15680714"/>
            <a:ext cx="965700" cy="559800"/>
          </a:xfrm>
          <a:prstGeom prst="rightArrow">
            <a:avLst>
              <a:gd fmla="val 50000" name="adj1"/>
              <a:gd fmla="val 50000" name="adj2"/>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000">
              <a:solidFill>
                <a:srgbClr val="0C0C0C"/>
              </a:solidFill>
              <a:latin typeface="Helvetica Neue"/>
              <a:ea typeface="Helvetica Neue"/>
              <a:cs typeface="Helvetica Neue"/>
              <a:sym typeface="Helvetica Neue"/>
            </a:endParaRPr>
          </a:p>
        </p:txBody>
      </p:sp>
      <p:sp>
        <p:nvSpPr>
          <p:cNvPr id="89" name="Google Shape;89;p1"/>
          <p:cNvSpPr txBox="1"/>
          <p:nvPr/>
        </p:nvSpPr>
        <p:spPr>
          <a:xfrm>
            <a:off x="14222989" y="15618564"/>
            <a:ext cx="3662400" cy="781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US" sz="2800">
                <a:solidFill>
                  <a:schemeClr val="dk2"/>
                </a:solidFill>
                <a:latin typeface="Helvetica Neue"/>
                <a:ea typeface="Helvetica Neue"/>
                <a:cs typeface="Helvetica Neue"/>
                <a:sym typeface="Helvetica Neue"/>
              </a:rPr>
              <a:t>Standardize continuous variables</a:t>
            </a:r>
            <a:endParaRPr/>
          </a:p>
        </p:txBody>
      </p:sp>
      <p:sp>
        <p:nvSpPr>
          <p:cNvPr id="90" name="Google Shape;90;p1"/>
          <p:cNvSpPr txBox="1"/>
          <p:nvPr/>
        </p:nvSpPr>
        <p:spPr>
          <a:xfrm>
            <a:off x="443000" y="25730200"/>
            <a:ext cx="17220600" cy="593100"/>
          </a:xfrm>
          <a:prstGeom prst="rect">
            <a:avLst/>
          </a:prstGeom>
          <a:solidFill>
            <a:srgbClr val="323F4F"/>
          </a:solidFill>
          <a:ln>
            <a:noFill/>
          </a:ln>
        </p:spPr>
        <p:txBody>
          <a:bodyPr anchorCtr="0" anchor="ctr" bIns="43475" lIns="347950" spcFirstLastPara="1" rIns="86975" wrap="square" tIns="43475">
            <a:noAutofit/>
          </a:bodyPr>
          <a:lstStyle/>
          <a:p>
            <a:pPr indent="0" lvl="0" marL="0" marR="0" rtl="0" algn="ctr">
              <a:lnSpc>
                <a:spcPct val="100000"/>
              </a:lnSpc>
              <a:spcBef>
                <a:spcPts val="0"/>
              </a:spcBef>
              <a:spcAft>
                <a:spcPts val="0"/>
              </a:spcAft>
              <a:buClr>
                <a:srgbClr val="A5A5A5"/>
              </a:buClr>
              <a:buSzPts val="3200"/>
              <a:buFont typeface="Arial"/>
              <a:buNone/>
            </a:pPr>
            <a:r>
              <a:rPr b="1" i="1" lang="en-US" sz="3200" u="none" cap="none">
                <a:solidFill>
                  <a:schemeClr val="lt1"/>
                </a:solidFill>
                <a:latin typeface="Helvetica Neue"/>
                <a:ea typeface="Helvetica Neue"/>
                <a:cs typeface="Helvetica Neue"/>
                <a:sym typeface="Helvetica Neue"/>
              </a:rPr>
              <a:t>CART Decision Tree on US Kaggle dataset</a:t>
            </a:r>
            <a:endParaRPr/>
          </a:p>
        </p:txBody>
      </p:sp>
      <p:pic>
        <p:nvPicPr>
          <p:cNvPr id="91" name="Google Shape;91;p1"/>
          <p:cNvPicPr preferRelativeResize="0"/>
          <p:nvPr/>
        </p:nvPicPr>
        <p:blipFill rotWithShape="1">
          <a:blip r:embed="rId7">
            <a:alphaModFix/>
          </a:blip>
          <a:srcRect b="0" l="0" r="0" t="0"/>
          <a:stretch/>
        </p:blipFill>
        <p:spPr>
          <a:xfrm>
            <a:off x="6561100" y="26401000"/>
            <a:ext cx="3662400" cy="3109825"/>
          </a:xfrm>
          <a:prstGeom prst="rect">
            <a:avLst/>
          </a:prstGeom>
          <a:noFill/>
          <a:ln>
            <a:noFill/>
          </a:ln>
        </p:spPr>
      </p:pic>
      <p:pic>
        <p:nvPicPr>
          <p:cNvPr id="92" name="Google Shape;92;p1"/>
          <p:cNvPicPr preferRelativeResize="0"/>
          <p:nvPr/>
        </p:nvPicPr>
        <p:blipFill rotWithShape="1">
          <a:blip r:embed="rId8">
            <a:alphaModFix/>
          </a:blip>
          <a:srcRect b="0" l="0" r="0" t="0"/>
          <a:stretch/>
        </p:blipFill>
        <p:spPr>
          <a:xfrm>
            <a:off x="848100" y="26370977"/>
            <a:ext cx="3662400" cy="3109763"/>
          </a:xfrm>
          <a:prstGeom prst="rect">
            <a:avLst/>
          </a:prstGeom>
          <a:noFill/>
          <a:ln>
            <a:noFill/>
          </a:ln>
        </p:spPr>
      </p:pic>
      <p:sp>
        <p:nvSpPr>
          <p:cNvPr id="93" name="Google Shape;93;p1"/>
          <p:cNvSpPr txBox="1"/>
          <p:nvPr/>
        </p:nvSpPr>
        <p:spPr>
          <a:xfrm>
            <a:off x="76200" y="29664725"/>
            <a:ext cx="5988000" cy="140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2"/>
                </a:solidFill>
                <a:latin typeface="Helvetica Neue"/>
                <a:ea typeface="Helvetica Neue"/>
                <a:cs typeface="Helvetica Neue"/>
                <a:sym typeface="Helvetica Neue"/>
              </a:rPr>
              <a:t>Confusion Matrix on </a:t>
            </a:r>
            <a:r>
              <a:rPr b="0" lang="en-US" sz="2800" u="none">
                <a:solidFill>
                  <a:schemeClr val="dk2"/>
                </a:solidFill>
                <a:latin typeface="Helvetica Neue"/>
                <a:ea typeface="Helvetica Neue"/>
                <a:cs typeface="Helvetica Neue"/>
                <a:sym typeface="Helvetica Neue"/>
              </a:rPr>
              <a:t>Training Dataset. </a:t>
            </a:r>
            <a:r>
              <a:rPr lang="en-US" sz="2800">
                <a:solidFill>
                  <a:schemeClr val="dk2"/>
                </a:solidFill>
                <a:latin typeface="Helvetica Neue"/>
                <a:ea typeface="Helvetica Neue"/>
                <a:cs typeface="Helvetica Neue"/>
                <a:sym typeface="Helvetica Neue"/>
              </a:rPr>
              <a:t>Selected Variables: Gender, Age, Hypertension, Heart Disease, BMI, tobacco user</a:t>
            </a:r>
            <a:endParaRPr/>
          </a:p>
        </p:txBody>
      </p:sp>
      <p:sp>
        <p:nvSpPr>
          <p:cNvPr id="94" name="Google Shape;94;p1"/>
          <p:cNvSpPr txBox="1"/>
          <p:nvPr/>
        </p:nvSpPr>
        <p:spPr>
          <a:xfrm>
            <a:off x="6435149" y="29630650"/>
            <a:ext cx="4550700" cy="75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2"/>
                </a:solidFill>
                <a:latin typeface="Helvetica Neue"/>
                <a:ea typeface="Helvetica Neue"/>
                <a:cs typeface="Helvetica Neue"/>
                <a:sym typeface="Helvetica Neue"/>
              </a:rPr>
              <a:t>Confusion Matrix on </a:t>
            </a:r>
            <a:r>
              <a:rPr b="0" lang="en-US" sz="2800" u="none">
                <a:solidFill>
                  <a:schemeClr val="dk2"/>
                </a:solidFill>
                <a:latin typeface="Helvetica Neue"/>
                <a:ea typeface="Helvetica Neue"/>
                <a:cs typeface="Helvetica Neue"/>
                <a:sym typeface="Helvetica Neue"/>
              </a:rPr>
              <a:t>Testing Dataset.</a:t>
            </a:r>
            <a:r>
              <a:rPr lang="en-US" sz="2800">
                <a:solidFill>
                  <a:schemeClr val="dk2"/>
                </a:solidFill>
                <a:latin typeface="Helvetica Neue"/>
                <a:ea typeface="Helvetica Neue"/>
                <a:cs typeface="Helvetica Neue"/>
                <a:sym typeface="Helvetica Neue"/>
              </a:rPr>
              <a:t> Same 6 variables</a:t>
            </a:r>
            <a:endParaRPr/>
          </a:p>
        </p:txBody>
      </p:sp>
      <p:pic>
        <p:nvPicPr>
          <p:cNvPr id="95" name="Google Shape;95;p1"/>
          <p:cNvPicPr preferRelativeResize="0"/>
          <p:nvPr/>
        </p:nvPicPr>
        <p:blipFill rotWithShape="1">
          <a:blip r:embed="rId9">
            <a:alphaModFix/>
          </a:blip>
          <a:srcRect b="0" l="0" r="0" t="0"/>
          <a:stretch/>
        </p:blipFill>
        <p:spPr>
          <a:xfrm>
            <a:off x="21137362" y="21355951"/>
            <a:ext cx="3971400" cy="3805004"/>
          </a:xfrm>
          <a:prstGeom prst="rect">
            <a:avLst/>
          </a:prstGeom>
          <a:noFill/>
          <a:ln>
            <a:noFill/>
          </a:ln>
        </p:spPr>
      </p:pic>
      <p:pic>
        <p:nvPicPr>
          <p:cNvPr descr="A screenshot of a computer&#10;&#10;Description automatically generated" id="96" name="Google Shape;96;p1"/>
          <p:cNvPicPr preferRelativeResize="0"/>
          <p:nvPr/>
        </p:nvPicPr>
        <p:blipFill rotWithShape="1">
          <a:blip r:embed="rId10">
            <a:alphaModFix/>
          </a:blip>
          <a:srcRect b="0" l="0" r="0" t="0"/>
          <a:stretch/>
        </p:blipFill>
        <p:spPr>
          <a:xfrm>
            <a:off x="1305300" y="18628051"/>
            <a:ext cx="8991601" cy="6820994"/>
          </a:xfrm>
          <a:prstGeom prst="rect">
            <a:avLst/>
          </a:prstGeom>
          <a:noFill/>
          <a:ln>
            <a:noFill/>
          </a:ln>
        </p:spPr>
      </p:pic>
      <p:sp>
        <p:nvSpPr>
          <p:cNvPr id="97" name="Google Shape;97;p1"/>
          <p:cNvSpPr/>
          <p:nvPr/>
        </p:nvSpPr>
        <p:spPr>
          <a:xfrm>
            <a:off x="-100" y="4020625"/>
            <a:ext cx="21227100" cy="6219900"/>
          </a:xfrm>
          <a:prstGeom prst="roundRect">
            <a:avLst>
              <a:gd fmla="val 7216" name="adj"/>
            </a:avLst>
          </a:prstGeom>
          <a:solidFill>
            <a:schemeClr val="lt1"/>
          </a:solidFill>
          <a:ln cap="flat" cmpd="sng" w="76200">
            <a:solidFill>
              <a:srgbClr val="B3E3E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rgbClr val="000000"/>
                </a:solidFill>
                <a:latin typeface="Helvetica Neue"/>
                <a:ea typeface="Helvetica Neue"/>
                <a:cs typeface="Helvetica Neue"/>
                <a:sym typeface="Helvetica Neue"/>
              </a:rPr>
              <a:t>The incidence of stroke is rapidly increasing in low-income countries, particularly in Sub-Saharan Africa which has the “highest incidence, prevalence, and fatality” rates from stroke.  However, few have studied the impact of risk factors specific for this region.</a:t>
            </a:r>
            <a:endParaRPr/>
          </a:p>
          <a:p>
            <a:pPr indent="0" lvl="0" marL="0" marR="0" rtl="0" algn="l">
              <a:spcBef>
                <a:spcPts val="0"/>
              </a:spcBef>
              <a:spcAft>
                <a:spcPts val="0"/>
              </a:spcAft>
              <a:buNone/>
            </a:pPr>
            <a:r>
              <a:t/>
            </a:r>
            <a:endParaRPr sz="30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rPr lang="en-US" sz="3000">
                <a:solidFill>
                  <a:srgbClr val="000000"/>
                </a:solidFill>
                <a:latin typeface="Helvetica Neue"/>
                <a:ea typeface="Helvetica Neue"/>
                <a:cs typeface="Helvetica Neue"/>
                <a:sym typeface="Helvetica Neue"/>
              </a:rPr>
              <a:t>Based on more than 2,800 patients’ data from an unprecedented study on stroke in Nigeria and Ghana by the Stroke Investigative Research and Education Network (SIREN), we isolated what factors are most significant in the region. These included: hypertension, height, diabetes mellitus, stress, obesity, and heart problems. Keeping these factors in mind, we designed several algorithms to predict the incidence of stroke in Ghana and Nigeria, contrasting our results with the United States’ risk factors.</a:t>
            </a:r>
            <a:endParaRPr/>
          </a:p>
        </p:txBody>
      </p:sp>
      <p:pic>
        <p:nvPicPr>
          <p:cNvPr id="98" name="Google Shape;98;p1"/>
          <p:cNvPicPr preferRelativeResize="0"/>
          <p:nvPr/>
        </p:nvPicPr>
        <p:blipFill>
          <a:blip r:embed="rId11">
            <a:alphaModFix/>
          </a:blip>
          <a:stretch>
            <a:fillRect/>
          </a:stretch>
        </p:blipFill>
        <p:spPr>
          <a:xfrm>
            <a:off x="6568400" y="32139700"/>
            <a:ext cx="5726400" cy="3886200"/>
          </a:xfrm>
          <a:prstGeom prst="rect">
            <a:avLst/>
          </a:prstGeom>
          <a:noFill/>
          <a:ln>
            <a:noFill/>
          </a:ln>
        </p:spPr>
      </p:pic>
      <p:pic>
        <p:nvPicPr>
          <p:cNvPr id="99" name="Google Shape;99;p1"/>
          <p:cNvPicPr preferRelativeResize="0"/>
          <p:nvPr/>
        </p:nvPicPr>
        <p:blipFill>
          <a:blip r:embed="rId12">
            <a:alphaModFix/>
          </a:blip>
          <a:stretch>
            <a:fillRect/>
          </a:stretch>
        </p:blipFill>
        <p:spPr>
          <a:xfrm>
            <a:off x="12363500" y="32056000"/>
            <a:ext cx="5490300" cy="4033100"/>
          </a:xfrm>
          <a:prstGeom prst="rect">
            <a:avLst/>
          </a:prstGeom>
          <a:noFill/>
          <a:ln>
            <a:noFill/>
          </a:ln>
        </p:spPr>
      </p:pic>
      <p:sp>
        <p:nvSpPr>
          <p:cNvPr id="100" name="Google Shape;100;p1"/>
          <p:cNvSpPr/>
          <p:nvPr/>
        </p:nvSpPr>
        <p:spPr>
          <a:xfrm>
            <a:off x="24365750" y="11898013"/>
            <a:ext cx="5726400" cy="2693700"/>
          </a:xfrm>
          <a:prstGeom prst="roundRect">
            <a:avLst>
              <a:gd fmla="val 16667" name="adj"/>
            </a:avLst>
          </a:prstGeom>
          <a:noFill/>
          <a:ln cap="flat" cmpd="sng" w="76200">
            <a:solidFill>
              <a:srgbClr val="B3E3E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Optimization Process</a:t>
            </a:r>
            <a:endParaRPr/>
          </a:p>
          <a:p>
            <a:pPr indent="-406400" lvl="0" marL="457200" marR="0" rtl="0" algn="l">
              <a:spcBef>
                <a:spcPts val="0"/>
              </a:spcBef>
              <a:spcAft>
                <a:spcPts val="0"/>
              </a:spcAft>
              <a:buClr>
                <a:schemeClr val="dk2"/>
              </a:buClr>
              <a:buSzPts val="2800"/>
              <a:buFont typeface="Helvetica Neue"/>
              <a:buChar char="●"/>
            </a:pPr>
            <a:r>
              <a:rPr lang="en-US" sz="2800">
                <a:solidFill>
                  <a:schemeClr val="dk2"/>
                </a:solidFill>
                <a:latin typeface="Helvetica Neue"/>
                <a:ea typeface="Helvetica Neue"/>
                <a:cs typeface="Helvetica Neue"/>
                <a:sym typeface="Helvetica Neue"/>
              </a:rPr>
              <a:t>80% Training, 20% Testing</a:t>
            </a:r>
            <a:endParaRPr sz="2800">
              <a:solidFill>
                <a:schemeClr val="dk2"/>
              </a:solidFill>
              <a:latin typeface="Helvetica Neue"/>
              <a:ea typeface="Helvetica Neue"/>
              <a:cs typeface="Helvetica Neue"/>
              <a:sym typeface="Helvetica Neue"/>
            </a:endParaRPr>
          </a:p>
          <a:p>
            <a:pPr indent="-406400" lvl="0" marL="457200" marR="0" rtl="0" algn="l">
              <a:spcBef>
                <a:spcPts val="0"/>
              </a:spcBef>
              <a:spcAft>
                <a:spcPts val="0"/>
              </a:spcAft>
              <a:buClr>
                <a:schemeClr val="dk2"/>
              </a:buClr>
              <a:buSzPts val="2800"/>
              <a:buFont typeface="Helvetica Neue"/>
              <a:buChar char="●"/>
            </a:pPr>
            <a:r>
              <a:rPr lang="en-US" sz="2800">
                <a:solidFill>
                  <a:schemeClr val="dk2"/>
                </a:solidFill>
                <a:latin typeface="Helvetica Neue"/>
                <a:ea typeface="Helvetica Neue"/>
                <a:cs typeface="Helvetica Neue"/>
                <a:sym typeface="Helvetica Neue"/>
              </a:rPr>
              <a:t>Select variables from PCC table </a:t>
            </a:r>
            <a:r>
              <a:rPr i="1" lang="en-US" sz="2800">
                <a:solidFill>
                  <a:schemeClr val="dk2"/>
                </a:solidFill>
                <a:latin typeface="Helvetica Neue"/>
                <a:ea typeface="Helvetica Neue"/>
                <a:cs typeface="Helvetica Neue"/>
                <a:sym typeface="Helvetica Neue"/>
              </a:rPr>
              <a:t>OR </a:t>
            </a:r>
            <a:r>
              <a:rPr lang="en-US" sz="2800">
                <a:solidFill>
                  <a:schemeClr val="dk2"/>
                </a:solidFill>
                <a:latin typeface="Helvetica Neue"/>
                <a:ea typeface="Helvetica Neue"/>
                <a:cs typeface="Helvetica Neue"/>
                <a:sym typeface="Helvetica Neue"/>
              </a:rPr>
              <a:t>Loop through </a:t>
            </a:r>
            <a:r>
              <a:rPr i="1" lang="en-US" sz="2800">
                <a:solidFill>
                  <a:schemeClr val="dk2"/>
                </a:solidFill>
                <a:latin typeface="Helvetica Neue"/>
                <a:ea typeface="Helvetica Neue"/>
                <a:cs typeface="Helvetica Neue"/>
                <a:sym typeface="Helvetica Neue"/>
              </a:rPr>
              <a:t>Power Set of variables </a:t>
            </a:r>
            <a:endParaRPr sz="2800">
              <a:solidFill>
                <a:schemeClr val="dk2"/>
              </a:solidFill>
              <a:latin typeface="Helvetica Neue"/>
              <a:ea typeface="Helvetica Neue"/>
              <a:cs typeface="Helvetica Neue"/>
              <a:sym typeface="Helvetica Neue"/>
            </a:endParaRPr>
          </a:p>
        </p:txBody>
      </p:sp>
      <p:pic>
        <p:nvPicPr>
          <p:cNvPr id="101" name="Google Shape;101;p1"/>
          <p:cNvPicPr preferRelativeResize="0"/>
          <p:nvPr/>
        </p:nvPicPr>
        <p:blipFill>
          <a:blip r:embed="rId13">
            <a:alphaModFix/>
          </a:blip>
          <a:stretch>
            <a:fillRect/>
          </a:stretch>
        </p:blipFill>
        <p:spPr>
          <a:xfrm>
            <a:off x="11854475" y="18559853"/>
            <a:ext cx="8991600" cy="457200"/>
          </a:xfrm>
          <a:prstGeom prst="rect">
            <a:avLst/>
          </a:prstGeom>
          <a:noFill/>
          <a:ln>
            <a:noFill/>
          </a:ln>
        </p:spPr>
      </p:pic>
      <p:pic>
        <p:nvPicPr>
          <p:cNvPr id="102" name="Google Shape;102;p1"/>
          <p:cNvPicPr preferRelativeResize="0"/>
          <p:nvPr/>
        </p:nvPicPr>
        <p:blipFill>
          <a:blip r:embed="rId14">
            <a:alphaModFix/>
          </a:blip>
          <a:stretch>
            <a:fillRect/>
          </a:stretch>
        </p:blipFill>
        <p:spPr>
          <a:xfrm>
            <a:off x="17341298" y="19163111"/>
            <a:ext cx="3479100" cy="2960580"/>
          </a:xfrm>
          <a:prstGeom prst="rect">
            <a:avLst/>
          </a:prstGeom>
          <a:noFill/>
          <a:ln>
            <a:noFill/>
          </a:ln>
        </p:spPr>
      </p:pic>
      <p:sp>
        <p:nvSpPr>
          <p:cNvPr id="103" name="Google Shape;103;p1"/>
          <p:cNvSpPr/>
          <p:nvPr/>
        </p:nvSpPr>
        <p:spPr>
          <a:xfrm>
            <a:off x="18454225" y="11892313"/>
            <a:ext cx="5726400" cy="2705100"/>
          </a:xfrm>
          <a:prstGeom prst="roundRect">
            <a:avLst>
              <a:gd fmla="val 16667" name="adj"/>
            </a:avLst>
          </a:prstGeom>
          <a:noFill/>
          <a:ln cap="flat" cmpd="sng" w="76200">
            <a:solidFill>
              <a:srgbClr val="B3E3E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Classification Algorithms</a:t>
            </a:r>
            <a:endParaRPr/>
          </a:p>
          <a:p>
            <a:pPr indent="-406400" lvl="0" marL="457200" marR="0" rtl="0" algn="l">
              <a:spcBef>
                <a:spcPts val="0"/>
              </a:spcBef>
              <a:spcAft>
                <a:spcPts val="0"/>
              </a:spcAft>
              <a:buClr>
                <a:schemeClr val="dk2"/>
              </a:buClr>
              <a:buSzPts val="2800"/>
              <a:buFont typeface="Helvetica Neue"/>
              <a:buChar char="●"/>
            </a:pPr>
            <a:r>
              <a:rPr lang="en-US" sz="2800">
                <a:solidFill>
                  <a:schemeClr val="dk2"/>
                </a:solidFill>
                <a:latin typeface="Helvetica Neue"/>
                <a:ea typeface="Helvetica Neue"/>
                <a:cs typeface="Helvetica Neue"/>
                <a:sym typeface="Helvetica Neue"/>
              </a:rPr>
              <a:t>Logistic Regression</a:t>
            </a:r>
            <a:endParaRPr sz="2800">
              <a:solidFill>
                <a:schemeClr val="dk2"/>
              </a:solidFill>
              <a:latin typeface="Helvetica Neue"/>
              <a:ea typeface="Helvetica Neue"/>
              <a:cs typeface="Helvetica Neue"/>
              <a:sym typeface="Helvetica Neue"/>
            </a:endParaRPr>
          </a:p>
          <a:p>
            <a:pPr indent="-406400" lvl="0" marL="457200" marR="0" rtl="0" algn="l">
              <a:spcBef>
                <a:spcPts val="0"/>
              </a:spcBef>
              <a:spcAft>
                <a:spcPts val="0"/>
              </a:spcAft>
              <a:buClr>
                <a:schemeClr val="dk2"/>
              </a:buClr>
              <a:buSzPts val="2800"/>
              <a:buFont typeface="Helvetica Neue"/>
              <a:buChar char="●"/>
            </a:pPr>
            <a:r>
              <a:rPr lang="en-US" sz="2800">
                <a:solidFill>
                  <a:schemeClr val="dk2"/>
                </a:solidFill>
                <a:latin typeface="Helvetica Neue"/>
                <a:ea typeface="Helvetica Neue"/>
                <a:cs typeface="Helvetica Neue"/>
                <a:sym typeface="Helvetica Neue"/>
              </a:rPr>
              <a:t>Classification and Regression Trees (CART Decision Trees)</a:t>
            </a:r>
            <a:endParaRPr sz="2800">
              <a:solidFill>
                <a:schemeClr val="dk2"/>
              </a:solidFill>
              <a:latin typeface="Helvetica Neue"/>
              <a:ea typeface="Helvetica Neue"/>
              <a:cs typeface="Helvetica Neue"/>
              <a:sym typeface="Helvetica Neue"/>
            </a:endParaRPr>
          </a:p>
          <a:p>
            <a:pPr indent="-406400" lvl="0" marL="457200" marR="0" rtl="0" algn="l">
              <a:spcBef>
                <a:spcPts val="0"/>
              </a:spcBef>
              <a:spcAft>
                <a:spcPts val="0"/>
              </a:spcAft>
              <a:buClr>
                <a:schemeClr val="dk2"/>
              </a:buClr>
              <a:buSzPts val="2800"/>
              <a:buFont typeface="Helvetica Neue"/>
              <a:buChar char="●"/>
            </a:pPr>
            <a:r>
              <a:rPr lang="en-US" sz="2800">
                <a:solidFill>
                  <a:schemeClr val="dk2"/>
                </a:solidFill>
                <a:latin typeface="Helvetica Neue"/>
                <a:ea typeface="Helvetica Neue"/>
                <a:cs typeface="Helvetica Neue"/>
                <a:sym typeface="Helvetica Neue"/>
              </a:rPr>
              <a:t>K Nearest Neighbors</a:t>
            </a:r>
            <a:endParaRPr sz="2800">
              <a:solidFill>
                <a:schemeClr val="dk2"/>
              </a:solidFill>
              <a:latin typeface="Helvetica Neue"/>
              <a:ea typeface="Helvetica Neue"/>
              <a:cs typeface="Helvetica Neue"/>
              <a:sym typeface="Helvetica Neue"/>
            </a:endParaRPr>
          </a:p>
        </p:txBody>
      </p:sp>
      <p:pic>
        <p:nvPicPr>
          <p:cNvPr id="104" name="Google Shape;104;p1"/>
          <p:cNvPicPr preferRelativeResize="0"/>
          <p:nvPr/>
        </p:nvPicPr>
        <p:blipFill>
          <a:blip r:embed="rId15">
            <a:alphaModFix/>
          </a:blip>
          <a:stretch>
            <a:fillRect/>
          </a:stretch>
        </p:blipFill>
        <p:spPr>
          <a:xfrm>
            <a:off x="21042213" y="18564725"/>
            <a:ext cx="8991600" cy="457200"/>
          </a:xfrm>
          <a:prstGeom prst="rect">
            <a:avLst/>
          </a:prstGeom>
          <a:noFill/>
          <a:ln>
            <a:noFill/>
          </a:ln>
        </p:spPr>
      </p:pic>
      <p:pic>
        <p:nvPicPr>
          <p:cNvPr id="105" name="Google Shape;105;p1"/>
          <p:cNvPicPr preferRelativeResize="0"/>
          <p:nvPr/>
        </p:nvPicPr>
        <p:blipFill>
          <a:blip r:embed="rId16">
            <a:alphaModFix/>
          </a:blip>
          <a:stretch>
            <a:fillRect/>
          </a:stretch>
        </p:blipFill>
        <p:spPr>
          <a:xfrm>
            <a:off x="11854463" y="22172538"/>
            <a:ext cx="8991600" cy="457200"/>
          </a:xfrm>
          <a:prstGeom prst="rect">
            <a:avLst/>
          </a:prstGeom>
          <a:noFill/>
          <a:ln>
            <a:noFill/>
          </a:ln>
        </p:spPr>
      </p:pic>
      <p:pic>
        <p:nvPicPr>
          <p:cNvPr id="106" name="Google Shape;106;p1"/>
          <p:cNvPicPr preferRelativeResize="0"/>
          <p:nvPr/>
        </p:nvPicPr>
        <p:blipFill rotWithShape="1">
          <a:blip r:embed="rId17">
            <a:alphaModFix/>
          </a:blip>
          <a:srcRect b="0" l="0" r="0" t="0"/>
          <a:stretch/>
        </p:blipFill>
        <p:spPr>
          <a:xfrm>
            <a:off x="17421550" y="22779637"/>
            <a:ext cx="3318600" cy="2800698"/>
          </a:xfrm>
          <a:prstGeom prst="rect">
            <a:avLst/>
          </a:prstGeom>
          <a:noFill/>
          <a:ln>
            <a:noFill/>
          </a:ln>
        </p:spPr>
      </p:pic>
      <p:sp>
        <p:nvSpPr>
          <p:cNvPr id="107" name="Google Shape;107;p1"/>
          <p:cNvSpPr txBox="1"/>
          <p:nvPr/>
        </p:nvSpPr>
        <p:spPr>
          <a:xfrm>
            <a:off x="141450" y="17639850"/>
            <a:ext cx="11612400" cy="593100"/>
          </a:xfrm>
          <a:prstGeom prst="rect">
            <a:avLst/>
          </a:prstGeom>
          <a:solidFill>
            <a:srgbClr val="323F4F"/>
          </a:solidFill>
          <a:ln>
            <a:noFill/>
          </a:ln>
        </p:spPr>
        <p:txBody>
          <a:bodyPr anchorCtr="0" anchor="ctr" bIns="43475" lIns="347950" spcFirstLastPara="1" rIns="86975" wrap="square" tIns="43475">
            <a:noAutofit/>
          </a:bodyPr>
          <a:lstStyle/>
          <a:p>
            <a:pPr indent="0" lvl="0" marL="0" marR="0" rtl="0" algn="ctr">
              <a:lnSpc>
                <a:spcPct val="100000"/>
              </a:lnSpc>
              <a:spcBef>
                <a:spcPts val="0"/>
              </a:spcBef>
              <a:spcAft>
                <a:spcPts val="0"/>
              </a:spcAft>
              <a:buClr>
                <a:srgbClr val="A5A5A5"/>
              </a:buClr>
              <a:buSzPts val="3200"/>
              <a:buFont typeface="Arial"/>
              <a:buNone/>
            </a:pPr>
            <a:r>
              <a:rPr b="1" i="1" lang="en-US" sz="3200">
                <a:solidFill>
                  <a:schemeClr val="lt1"/>
                </a:solidFill>
                <a:latin typeface="Helvetica Neue"/>
                <a:ea typeface="Helvetica Neue"/>
                <a:cs typeface="Helvetica Neue"/>
                <a:sym typeface="Helvetica Neue"/>
              </a:rPr>
              <a:t>Pearson Correlation Coefficient Table</a:t>
            </a:r>
            <a:endParaRPr/>
          </a:p>
        </p:txBody>
      </p:sp>
      <p:sp>
        <p:nvSpPr>
          <p:cNvPr id="108" name="Google Shape;108;p1"/>
          <p:cNvSpPr/>
          <p:nvPr/>
        </p:nvSpPr>
        <p:spPr>
          <a:xfrm>
            <a:off x="184800" y="37059100"/>
            <a:ext cx="29907300" cy="2193900"/>
          </a:xfrm>
          <a:prstGeom prst="roundRect">
            <a:avLst>
              <a:gd fmla="val 7216" name="adj"/>
            </a:avLst>
          </a:prstGeom>
          <a:solidFill>
            <a:schemeClr val="lt1"/>
          </a:solidFill>
          <a:ln cap="flat" cmpd="sng" w="76200">
            <a:solidFill>
              <a:srgbClr val="B3E3EF"/>
            </a:solidFill>
            <a:prstDash val="solid"/>
            <a:miter lim="800000"/>
            <a:headEnd len="sm" w="sm" type="none"/>
            <a:tailEnd len="sm" w="sm" type="none"/>
          </a:ln>
        </p:spPr>
        <p:txBody>
          <a:bodyPr anchorCtr="0" anchor="ctr" bIns="45700" lIns="91425" spcFirstLastPara="1" rIns="91425" wrap="square" tIns="45700">
            <a:noAutofit/>
          </a:bodyPr>
          <a:lstStyle/>
          <a:p>
            <a:pPr indent="-381000" lvl="0" marL="457200" marR="0" rtl="0" algn="ctr">
              <a:spcBef>
                <a:spcPts val="0"/>
              </a:spcBef>
              <a:spcAft>
                <a:spcPts val="0"/>
              </a:spcAft>
              <a:buSzPts val="2400"/>
              <a:buFont typeface="Helvetica Neue"/>
              <a:buChar char="●"/>
            </a:pPr>
            <a:r>
              <a:rPr lang="en-US" sz="2400">
                <a:latin typeface="Helvetica Neue"/>
                <a:ea typeface="Helvetica Neue"/>
                <a:cs typeface="Helvetica Neue"/>
                <a:sym typeface="Helvetica Neue"/>
              </a:rPr>
              <a:t>3 Machine Learning Algorithms were implemented, and optimized.</a:t>
            </a:r>
            <a:endParaRPr sz="2400">
              <a:latin typeface="Helvetica Neue"/>
              <a:ea typeface="Helvetica Neue"/>
              <a:cs typeface="Helvetica Neue"/>
              <a:sym typeface="Helvetica Neue"/>
            </a:endParaRPr>
          </a:p>
          <a:p>
            <a:pPr indent="-381000" lvl="0" marL="457200" marR="0" rtl="0" algn="ctr">
              <a:spcBef>
                <a:spcPts val="0"/>
              </a:spcBef>
              <a:spcAft>
                <a:spcPts val="0"/>
              </a:spcAft>
              <a:buSzPts val="2400"/>
              <a:buFont typeface="Helvetica Neue"/>
              <a:buChar char="●"/>
            </a:pPr>
            <a:r>
              <a:rPr lang="en-US" sz="2400">
                <a:latin typeface="Helvetica Neue"/>
                <a:ea typeface="Helvetica Neue"/>
                <a:cs typeface="Helvetica Neue"/>
                <a:sym typeface="Helvetica Neue"/>
              </a:rPr>
              <a:t>Algorithms were compared by accuracy rates (with/without Cross Validation), Confusion Matrix and ROC Curve. </a:t>
            </a:r>
            <a:endParaRPr sz="2400">
              <a:latin typeface="Helvetica Neue"/>
              <a:ea typeface="Helvetica Neue"/>
              <a:cs typeface="Helvetica Neue"/>
              <a:sym typeface="Helvetica Neue"/>
            </a:endParaRPr>
          </a:p>
          <a:p>
            <a:pPr indent="-381000" lvl="0" marL="457200" marR="0" rtl="0" algn="ctr">
              <a:spcBef>
                <a:spcPts val="0"/>
              </a:spcBef>
              <a:spcAft>
                <a:spcPts val="0"/>
              </a:spcAft>
              <a:buSzPts val="2400"/>
              <a:buFont typeface="Helvetica Neue"/>
              <a:buChar char="●"/>
            </a:pPr>
            <a:r>
              <a:rPr lang="en-US" sz="2400">
                <a:latin typeface="Helvetica Neue"/>
                <a:ea typeface="Helvetica Neue"/>
                <a:cs typeface="Helvetica Neue"/>
                <a:sym typeface="Helvetica Neue"/>
              </a:rPr>
              <a:t>CART Decision Tree and Logistic Regression both produced high True Positive and True Negative Rates, along with relatively high accuracy</a:t>
            </a:r>
            <a:endParaRPr sz="2400">
              <a:latin typeface="Helvetica Neue"/>
              <a:ea typeface="Helvetica Neue"/>
              <a:cs typeface="Helvetica Neue"/>
              <a:sym typeface="Helvetica Neue"/>
            </a:endParaRPr>
          </a:p>
          <a:p>
            <a:pPr indent="-381000" lvl="0" marL="457200" marR="0" rtl="0" algn="ctr">
              <a:spcBef>
                <a:spcPts val="0"/>
              </a:spcBef>
              <a:spcAft>
                <a:spcPts val="0"/>
              </a:spcAft>
              <a:buSzPts val="2400"/>
              <a:buFont typeface="Helvetica Neue"/>
              <a:buChar char="●"/>
            </a:pPr>
            <a:r>
              <a:rPr lang="en-US" sz="2400">
                <a:latin typeface="Helvetica Neue"/>
                <a:ea typeface="Helvetica Neue"/>
                <a:cs typeface="Helvetica Neue"/>
                <a:sym typeface="Helvetica Neue"/>
              </a:rPr>
              <a:t>Based on analysis, some important factors affecting stroke rates are: hypertension, history of stroke, height, heart disease, obesity</a:t>
            </a:r>
            <a:endParaRPr sz="2400">
              <a:latin typeface="Helvetica Neue"/>
              <a:ea typeface="Helvetica Neue"/>
              <a:cs typeface="Helvetica Neue"/>
              <a:sym typeface="Helvetica Neue"/>
            </a:endParaRPr>
          </a:p>
          <a:p>
            <a:pPr indent="-381000" lvl="0" marL="457200" marR="0" rtl="0" algn="ctr">
              <a:spcBef>
                <a:spcPts val="0"/>
              </a:spcBef>
              <a:spcAft>
                <a:spcPts val="0"/>
              </a:spcAft>
              <a:buSzPts val="2400"/>
              <a:buFont typeface="Helvetica Neue"/>
              <a:buChar char="●"/>
            </a:pPr>
            <a:r>
              <a:rPr lang="en-US" sz="2400">
                <a:latin typeface="Helvetica Neue"/>
                <a:ea typeface="Helvetica Neue"/>
                <a:cs typeface="Helvetica Neue"/>
                <a:sym typeface="Helvetica Neue"/>
              </a:rPr>
              <a:t>Relationships between some factors and stroke instances in the USA are visualized</a:t>
            </a:r>
            <a:endParaRPr sz="2400">
              <a:latin typeface="Helvetica Neue"/>
              <a:ea typeface="Helvetica Neue"/>
              <a:cs typeface="Helvetica Neue"/>
              <a:sym typeface="Helvetica Neue"/>
            </a:endParaRPr>
          </a:p>
        </p:txBody>
      </p:sp>
      <p:sp>
        <p:nvSpPr>
          <p:cNvPr id="109" name="Google Shape;109;p1"/>
          <p:cNvSpPr txBox="1"/>
          <p:nvPr/>
        </p:nvSpPr>
        <p:spPr>
          <a:xfrm>
            <a:off x="17780250" y="25730200"/>
            <a:ext cx="12499800" cy="593100"/>
          </a:xfrm>
          <a:prstGeom prst="rect">
            <a:avLst/>
          </a:prstGeom>
          <a:solidFill>
            <a:srgbClr val="323F4F"/>
          </a:solidFill>
          <a:ln>
            <a:noFill/>
          </a:ln>
        </p:spPr>
        <p:txBody>
          <a:bodyPr anchorCtr="0" anchor="ctr" bIns="43475" lIns="347950" spcFirstLastPara="1" rIns="86975" wrap="square" tIns="43475">
            <a:noAutofit/>
          </a:bodyPr>
          <a:lstStyle/>
          <a:p>
            <a:pPr indent="0" lvl="0" marL="0" marR="0" rtl="0" algn="ctr">
              <a:lnSpc>
                <a:spcPct val="100000"/>
              </a:lnSpc>
              <a:spcBef>
                <a:spcPts val="0"/>
              </a:spcBef>
              <a:spcAft>
                <a:spcPts val="0"/>
              </a:spcAft>
              <a:buClr>
                <a:srgbClr val="A5A5A5"/>
              </a:buClr>
              <a:buSzPts val="3200"/>
              <a:buFont typeface="Arial"/>
              <a:buNone/>
            </a:pPr>
            <a:r>
              <a:rPr b="1" i="1" lang="en-US" sz="3200">
                <a:solidFill>
                  <a:schemeClr val="lt1"/>
                </a:solidFill>
                <a:latin typeface="Helvetica Neue"/>
                <a:ea typeface="Helvetica Neue"/>
                <a:cs typeface="Helvetica Neue"/>
                <a:sym typeface="Helvetica Neue"/>
              </a:rPr>
              <a:t>ROC Curve: Compare the 3 Optimized Algorithms</a:t>
            </a:r>
            <a:endParaRPr/>
          </a:p>
        </p:txBody>
      </p:sp>
      <p:pic>
        <p:nvPicPr>
          <p:cNvPr id="110" name="Google Shape;110;p1"/>
          <p:cNvPicPr preferRelativeResize="0"/>
          <p:nvPr/>
        </p:nvPicPr>
        <p:blipFill>
          <a:blip r:embed="rId18">
            <a:alphaModFix/>
          </a:blip>
          <a:stretch>
            <a:fillRect/>
          </a:stretch>
        </p:blipFill>
        <p:spPr>
          <a:xfrm>
            <a:off x="17905636" y="27085174"/>
            <a:ext cx="12249025" cy="8304731"/>
          </a:xfrm>
          <a:prstGeom prst="rect">
            <a:avLst/>
          </a:prstGeom>
          <a:noFill/>
          <a:ln>
            <a:noFill/>
          </a:ln>
        </p:spPr>
      </p:pic>
      <p:sp>
        <p:nvSpPr>
          <p:cNvPr id="111" name="Google Shape;111;p1"/>
          <p:cNvSpPr txBox="1"/>
          <p:nvPr/>
        </p:nvSpPr>
        <p:spPr>
          <a:xfrm>
            <a:off x="25704825" y="22298900"/>
            <a:ext cx="4550700" cy="336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u="none">
                <a:solidFill>
                  <a:schemeClr val="dk2"/>
                </a:solidFill>
                <a:latin typeface="Helvetica Neue"/>
                <a:ea typeface="Helvetica Neue"/>
                <a:cs typeface="Helvetica Neue"/>
                <a:sym typeface="Helvetica Neue"/>
              </a:rPr>
              <a:t>Confusion Matrix for selected variables</a:t>
            </a:r>
            <a:r>
              <a:rPr lang="en-US" sz="2400">
                <a:solidFill>
                  <a:schemeClr val="dk2"/>
                </a:solidFill>
                <a:latin typeface="Helvetica Neue"/>
                <a:ea typeface="Helvetica Neue"/>
                <a:cs typeface="Helvetica Neue"/>
                <a:sym typeface="Helvetica Neue"/>
              </a:rPr>
              <a:t>:</a:t>
            </a:r>
            <a:r>
              <a:rPr lang="en-US" sz="2400"/>
              <a:t> </a:t>
            </a:r>
            <a:r>
              <a:rPr b="0" i="1" lang="en-US" sz="2400" u="none">
                <a:solidFill>
                  <a:schemeClr val="dk2"/>
                </a:solidFill>
                <a:latin typeface="Helvetica Neue"/>
                <a:ea typeface="Helvetica Neue"/>
                <a:cs typeface="Helvetica Neue"/>
                <a:sym typeface="Helvetica Neue"/>
              </a:rPr>
              <a:t>Sex, height, vegetarian, stimulant, cocaine, hypertension, past instance of stroke, heart disease</a:t>
            </a:r>
            <a:endParaRPr b="0" i="1" sz="2400" u="none">
              <a:solidFill>
                <a:schemeClr val="dk2"/>
              </a:solidFill>
              <a:latin typeface="Helvetica Neue"/>
              <a:ea typeface="Helvetica Neue"/>
              <a:cs typeface="Helvetica Neue"/>
              <a:sym typeface="Helvetica Neue"/>
            </a:endParaRPr>
          </a:p>
          <a:p>
            <a:pPr indent="0" lvl="0" marL="0" marR="0" rtl="0" algn="l">
              <a:spcBef>
                <a:spcPts val="0"/>
              </a:spcBef>
              <a:spcAft>
                <a:spcPts val="0"/>
              </a:spcAft>
              <a:buNone/>
            </a:pPr>
            <a:r>
              <a:t/>
            </a:r>
            <a:endParaRPr i="1" sz="2400">
              <a:solidFill>
                <a:schemeClr val="dk2"/>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i="1" lang="en-US" sz="2400">
                <a:solidFill>
                  <a:schemeClr val="dk2"/>
                </a:solidFill>
                <a:highlight>
                  <a:srgbClr val="FFFFFF"/>
                </a:highlight>
                <a:latin typeface="Helvetica Neue"/>
                <a:ea typeface="Helvetica Neue"/>
                <a:cs typeface="Helvetica Neue"/>
                <a:sym typeface="Helvetica Neue"/>
              </a:rPr>
              <a:t>Mean cross validation score: 0.7035</a:t>
            </a:r>
            <a:endParaRPr i="1" sz="2400">
              <a:solidFill>
                <a:schemeClr val="dk2"/>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i="1" lang="en-US" sz="2400">
                <a:solidFill>
                  <a:schemeClr val="dk2"/>
                </a:solidFill>
                <a:highlight>
                  <a:srgbClr val="FFFFFF"/>
                </a:highlight>
                <a:latin typeface="Helvetica Neue"/>
                <a:ea typeface="Helvetica Neue"/>
                <a:cs typeface="Helvetica Neue"/>
                <a:sym typeface="Helvetica Neue"/>
              </a:rPr>
              <a:t>Score without cv: 0.7879</a:t>
            </a:r>
            <a:endParaRPr i="1" sz="2400">
              <a:solidFill>
                <a:schemeClr val="dk2"/>
              </a:solidFill>
              <a:latin typeface="Helvetica Neue"/>
              <a:ea typeface="Helvetica Neue"/>
              <a:cs typeface="Helvetica Neue"/>
              <a:sym typeface="Helvetica Neue"/>
            </a:endParaRPr>
          </a:p>
        </p:txBody>
      </p:sp>
      <p:sp>
        <p:nvSpPr>
          <p:cNvPr id="112" name="Google Shape;112;p1"/>
          <p:cNvSpPr txBox="1"/>
          <p:nvPr/>
        </p:nvSpPr>
        <p:spPr>
          <a:xfrm>
            <a:off x="11851000" y="22698375"/>
            <a:ext cx="5490300" cy="28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2"/>
                </a:solidFill>
                <a:latin typeface="Helvetica Neue"/>
                <a:ea typeface="Helvetica Neue"/>
                <a:cs typeface="Helvetica Neue"/>
                <a:sym typeface="Helvetica Neue"/>
              </a:rPr>
              <a:t>Confusion Matrix for selected variables: Hypertension, height, history of stroke, stress, diabetes, obesity, tobacco usage, heart disease</a:t>
            </a:r>
            <a:endParaRPr sz="24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sz="24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US" sz="2400">
                <a:solidFill>
                  <a:schemeClr val="dk2"/>
                </a:solidFill>
                <a:highlight>
                  <a:srgbClr val="FFFFFF"/>
                </a:highlight>
                <a:latin typeface="Helvetica Neue"/>
                <a:ea typeface="Helvetica Neue"/>
                <a:cs typeface="Helvetica Neue"/>
                <a:sym typeface="Helvetica Neue"/>
              </a:rPr>
              <a:t>Mean cross validation score: </a:t>
            </a:r>
            <a:r>
              <a:rPr lang="en-US" sz="2400">
                <a:solidFill>
                  <a:schemeClr val="dk2"/>
                </a:solidFill>
                <a:highlight>
                  <a:srgbClr val="FFFFFF"/>
                </a:highlight>
                <a:latin typeface="Helvetica Neue"/>
                <a:ea typeface="Helvetica Neue"/>
                <a:cs typeface="Helvetica Neue"/>
                <a:sym typeface="Helvetica Neue"/>
              </a:rPr>
              <a:t>0.</a:t>
            </a:r>
            <a:r>
              <a:rPr lang="en-US" sz="2400">
                <a:solidFill>
                  <a:schemeClr val="dk2"/>
                </a:solidFill>
                <a:highlight>
                  <a:srgbClr val="FFFFFF"/>
                </a:highlight>
                <a:latin typeface="Helvetica Neue"/>
                <a:ea typeface="Helvetica Neue"/>
                <a:cs typeface="Helvetica Neue"/>
                <a:sym typeface="Helvetica Neue"/>
              </a:rPr>
              <a:t>6225</a:t>
            </a:r>
            <a:endParaRPr sz="2400">
              <a:solidFill>
                <a:schemeClr val="dk2"/>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i="1" lang="en-US" sz="2400">
                <a:solidFill>
                  <a:schemeClr val="dk2"/>
                </a:solidFill>
                <a:highlight>
                  <a:srgbClr val="FFFFFF"/>
                </a:highlight>
                <a:latin typeface="Helvetica Neue"/>
                <a:ea typeface="Helvetica Neue"/>
                <a:cs typeface="Helvetica Neue"/>
                <a:sym typeface="Helvetica Neue"/>
              </a:rPr>
              <a:t>Score without cv: </a:t>
            </a:r>
            <a:r>
              <a:rPr lang="en-US" sz="2400">
                <a:solidFill>
                  <a:schemeClr val="dk2"/>
                </a:solidFill>
                <a:highlight>
                  <a:srgbClr val="FFFFFF"/>
                </a:highlight>
                <a:latin typeface="Helvetica Neue"/>
                <a:ea typeface="Helvetica Neue"/>
                <a:cs typeface="Helvetica Neue"/>
                <a:sym typeface="Helvetica Neue"/>
              </a:rPr>
              <a:t>0.7467</a:t>
            </a:r>
            <a:endParaRPr sz="2400">
              <a:solidFill>
                <a:schemeClr val="dk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2400">
              <a:solidFill>
                <a:schemeClr val="dk2"/>
              </a:solidFill>
              <a:latin typeface="Helvetica Neue"/>
              <a:ea typeface="Helvetica Neue"/>
              <a:cs typeface="Helvetica Neue"/>
              <a:sym typeface="Helvetica Neue"/>
            </a:endParaRPr>
          </a:p>
        </p:txBody>
      </p:sp>
      <p:sp>
        <p:nvSpPr>
          <p:cNvPr id="113" name="Google Shape;113;p1"/>
          <p:cNvSpPr txBox="1"/>
          <p:nvPr/>
        </p:nvSpPr>
        <p:spPr>
          <a:xfrm>
            <a:off x="13485975" y="30541825"/>
            <a:ext cx="4374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2"/>
                </a:solidFill>
                <a:latin typeface="Helvetica Neue"/>
                <a:ea typeface="Helvetica Neue"/>
                <a:cs typeface="Helvetica Neue"/>
                <a:sym typeface="Helvetica Neue"/>
              </a:rPr>
              <a:t>Decision Tree (segment)</a:t>
            </a:r>
            <a:endParaRPr/>
          </a:p>
        </p:txBody>
      </p:sp>
      <p:sp>
        <p:nvSpPr>
          <p:cNvPr id="114" name="Google Shape;114;p1"/>
          <p:cNvSpPr txBox="1"/>
          <p:nvPr/>
        </p:nvSpPr>
        <p:spPr>
          <a:xfrm>
            <a:off x="21057025" y="25129263"/>
            <a:ext cx="4374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2"/>
                </a:solidFill>
                <a:latin typeface="Helvetica Neue"/>
                <a:ea typeface="Helvetica Neue"/>
                <a:cs typeface="Helvetica Neue"/>
                <a:sym typeface="Helvetica Neue"/>
              </a:rPr>
              <a:t>Decision Tree (segment)</a:t>
            </a:r>
            <a:endParaRPr/>
          </a:p>
        </p:txBody>
      </p:sp>
      <p:sp>
        <p:nvSpPr>
          <p:cNvPr id="115" name="Google Shape;115;p1"/>
          <p:cNvSpPr txBox="1"/>
          <p:nvPr/>
        </p:nvSpPr>
        <p:spPr>
          <a:xfrm>
            <a:off x="11859725" y="19194388"/>
            <a:ext cx="5490300" cy="28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2"/>
                </a:solidFill>
                <a:latin typeface="Helvetica Neue"/>
                <a:ea typeface="Helvetica Neue"/>
                <a:cs typeface="Helvetica Neue"/>
                <a:sym typeface="Helvetica Neue"/>
              </a:rPr>
              <a:t>Confusion Matrix for selected variables: Hypertension, height, </a:t>
            </a:r>
            <a:r>
              <a:rPr lang="en-US" sz="2400">
                <a:solidFill>
                  <a:schemeClr val="dk2"/>
                </a:solidFill>
                <a:latin typeface="Helvetica Neue"/>
                <a:ea typeface="Helvetica Neue"/>
                <a:cs typeface="Helvetica Neue"/>
                <a:sym typeface="Helvetica Neue"/>
              </a:rPr>
              <a:t>history </a:t>
            </a:r>
            <a:r>
              <a:rPr lang="en-US" sz="2400">
                <a:solidFill>
                  <a:schemeClr val="dk2"/>
                </a:solidFill>
                <a:latin typeface="Helvetica Neue"/>
                <a:ea typeface="Helvetica Neue"/>
                <a:cs typeface="Helvetica Neue"/>
                <a:sym typeface="Helvetica Neue"/>
              </a:rPr>
              <a:t>of stroke, stress, diabetes</a:t>
            </a:r>
            <a:endParaRPr sz="24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sz="24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US" sz="2400">
                <a:solidFill>
                  <a:schemeClr val="dk2"/>
                </a:solidFill>
                <a:highlight>
                  <a:srgbClr val="FFFFFF"/>
                </a:highlight>
                <a:latin typeface="Helvetica Neue"/>
                <a:ea typeface="Helvetica Neue"/>
                <a:cs typeface="Helvetica Neue"/>
                <a:sym typeface="Helvetica Neue"/>
              </a:rPr>
              <a:t>Mean cross validation score: ???</a:t>
            </a:r>
            <a:endParaRPr sz="2400">
              <a:solidFill>
                <a:schemeClr val="dk2"/>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i="1" lang="en-US" sz="2400">
                <a:solidFill>
                  <a:schemeClr val="dk2"/>
                </a:solidFill>
                <a:highlight>
                  <a:srgbClr val="FFFFFF"/>
                </a:highlight>
                <a:latin typeface="Helvetica Neue"/>
                <a:ea typeface="Helvetica Neue"/>
                <a:cs typeface="Helvetica Neue"/>
                <a:sym typeface="Helvetica Neue"/>
              </a:rPr>
              <a:t>Score without cv: </a:t>
            </a:r>
            <a:r>
              <a:rPr lang="en-US" sz="2400">
                <a:solidFill>
                  <a:schemeClr val="dk2"/>
                </a:solidFill>
                <a:highlight>
                  <a:srgbClr val="FFFFFF"/>
                </a:highlight>
                <a:latin typeface="Helvetica Neue"/>
                <a:ea typeface="Helvetica Neue"/>
                <a:cs typeface="Helvetica Neue"/>
                <a:sym typeface="Helvetica Neue"/>
              </a:rPr>
              <a:t>??</a:t>
            </a:r>
            <a:endParaRPr sz="2400">
              <a:solidFill>
                <a:schemeClr val="dk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US" sz="2400">
                <a:solidFill>
                  <a:schemeClr val="dk2"/>
                </a:solidFill>
                <a:latin typeface="Helvetica Neue"/>
                <a:ea typeface="Helvetica Neue"/>
                <a:cs typeface="Helvetica Neue"/>
                <a:sym typeface="Helvetica Neue"/>
              </a:rPr>
              <a:t>0.725</a:t>
            </a:r>
            <a:endParaRPr sz="2400">
              <a:solidFill>
                <a:schemeClr val="dk2"/>
              </a:solidFill>
              <a:latin typeface="Helvetica Neue"/>
              <a:ea typeface="Helvetica Neue"/>
              <a:cs typeface="Helvetica Neue"/>
              <a:sym typeface="Helvetica Neue"/>
            </a:endParaRPr>
          </a:p>
        </p:txBody>
      </p:sp>
      <p:sp>
        <p:nvSpPr>
          <p:cNvPr id="116" name="Google Shape;116;p1"/>
          <p:cNvSpPr txBox="1"/>
          <p:nvPr/>
        </p:nvSpPr>
        <p:spPr>
          <a:xfrm>
            <a:off x="15713200" y="40383125"/>
            <a:ext cx="13972200" cy="21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333333"/>
                </a:solidFill>
                <a:highlight>
                  <a:srgbClr val="FFFFFF"/>
                </a:highlight>
                <a:latin typeface="Helvetica Neue"/>
                <a:ea typeface="Helvetica Neue"/>
                <a:cs typeface="Helvetica Neue"/>
                <a:sym typeface="Helvetica Neue"/>
              </a:rPr>
              <a:t>Owolabi, M., Sarfo, F., Akinyemi, R., Gebregziabher, M., Akpa, O., Akpalu, A., … Ovbiagele, B. (2018). Dominant modifiable risk factors for stroke in Ghana and Nigeria (SIREN): a case-control study. </a:t>
            </a:r>
            <a:r>
              <a:rPr i="1" lang="en-US" sz="1600">
                <a:solidFill>
                  <a:srgbClr val="333333"/>
                </a:solidFill>
                <a:latin typeface="Helvetica Neue"/>
                <a:ea typeface="Helvetica Neue"/>
                <a:cs typeface="Helvetica Neue"/>
                <a:sym typeface="Helvetica Neue"/>
              </a:rPr>
              <a:t>The Lancet Global Health</a:t>
            </a:r>
            <a:r>
              <a:rPr lang="en-US" sz="1600">
                <a:solidFill>
                  <a:srgbClr val="333333"/>
                </a:solidFill>
                <a:highlight>
                  <a:srgbClr val="FFFFFF"/>
                </a:highlight>
                <a:latin typeface="Helvetica Neue"/>
                <a:ea typeface="Helvetica Neue"/>
                <a:cs typeface="Helvetica Neue"/>
                <a:sym typeface="Helvetica Neue"/>
              </a:rPr>
              <a:t>, </a:t>
            </a:r>
            <a:r>
              <a:rPr i="1" lang="en-US" sz="1600">
                <a:solidFill>
                  <a:srgbClr val="333333"/>
                </a:solidFill>
                <a:latin typeface="Helvetica Neue"/>
                <a:ea typeface="Helvetica Neue"/>
                <a:cs typeface="Helvetica Neue"/>
                <a:sym typeface="Helvetica Neue"/>
              </a:rPr>
              <a:t>6</a:t>
            </a:r>
            <a:r>
              <a:rPr lang="en-US" sz="1600">
                <a:solidFill>
                  <a:srgbClr val="333333"/>
                </a:solidFill>
                <a:highlight>
                  <a:srgbClr val="FFFFFF"/>
                </a:highlight>
                <a:latin typeface="Helvetica Neue"/>
                <a:ea typeface="Helvetica Neue"/>
                <a:cs typeface="Helvetica Neue"/>
                <a:sym typeface="Helvetica Neue"/>
              </a:rPr>
              <a:t>(4). doi: 10.1016/S2214-109X(18)30002-0</a:t>
            </a:r>
            <a:endParaRPr sz="16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6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US" sz="1600">
                <a:solidFill>
                  <a:srgbClr val="333333"/>
                </a:solidFill>
                <a:highlight>
                  <a:srgbClr val="FFFFFF"/>
                </a:highlight>
                <a:latin typeface="Helvetica Neue"/>
                <a:ea typeface="Helvetica Neue"/>
                <a:cs typeface="Helvetica Neue"/>
                <a:sym typeface="Helvetica Neue"/>
              </a:rPr>
              <a:t>Sanuade, O. A., Dodoo, F. N.-A., Koram, K., &amp; Aikins, A. D.-G. (2019). Prevalence and correlates of stroke among older adults in Ghana: Evidence from the Study on Global AGEing and adult health (SAGE). </a:t>
            </a:r>
            <a:r>
              <a:rPr i="1" lang="en-US" sz="1600">
                <a:solidFill>
                  <a:srgbClr val="333333"/>
                </a:solidFill>
                <a:latin typeface="Helvetica Neue"/>
                <a:ea typeface="Helvetica Neue"/>
                <a:cs typeface="Helvetica Neue"/>
                <a:sym typeface="Helvetica Neue"/>
              </a:rPr>
              <a:t>Plos One</a:t>
            </a:r>
            <a:r>
              <a:rPr lang="en-US" sz="1600">
                <a:solidFill>
                  <a:srgbClr val="333333"/>
                </a:solidFill>
                <a:highlight>
                  <a:srgbClr val="FFFFFF"/>
                </a:highlight>
                <a:latin typeface="Helvetica Neue"/>
                <a:ea typeface="Helvetica Neue"/>
                <a:cs typeface="Helvetica Neue"/>
                <a:sym typeface="Helvetica Neue"/>
              </a:rPr>
              <a:t>, </a:t>
            </a:r>
            <a:r>
              <a:rPr i="1" lang="en-US" sz="1600">
                <a:solidFill>
                  <a:srgbClr val="333333"/>
                </a:solidFill>
                <a:latin typeface="Helvetica Neue"/>
                <a:ea typeface="Helvetica Neue"/>
                <a:cs typeface="Helvetica Neue"/>
                <a:sym typeface="Helvetica Neue"/>
              </a:rPr>
              <a:t>14</a:t>
            </a:r>
            <a:r>
              <a:rPr lang="en-US" sz="1600">
                <a:solidFill>
                  <a:srgbClr val="333333"/>
                </a:solidFill>
                <a:highlight>
                  <a:srgbClr val="FFFFFF"/>
                </a:highlight>
                <a:latin typeface="Helvetica Neue"/>
                <a:ea typeface="Helvetica Neue"/>
                <a:cs typeface="Helvetica Neue"/>
                <a:sym typeface="Helvetica Neue"/>
              </a:rPr>
              <a:t>(3). doi: 10.1371/journal.pone.0212623</a:t>
            </a:r>
            <a:endParaRPr sz="16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6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US" sz="1600">
                <a:solidFill>
                  <a:srgbClr val="333333"/>
                </a:solidFill>
                <a:highlight>
                  <a:srgbClr val="FFFFFF"/>
                </a:highlight>
                <a:latin typeface="Helvetica Neue"/>
                <a:ea typeface="Helvetica Neue"/>
                <a:cs typeface="Helvetica Neue"/>
                <a:sym typeface="Helvetica Neue"/>
              </a:rPr>
              <a:t>Yan, L. L., Li, C., Chen, J., Miranda, J. J., Luo, R., Bettger, J., … Wu, Y. (2016). Prevention, management, and rehabilitation of stroke in low- and middle-income countries. </a:t>
            </a:r>
            <a:r>
              <a:rPr i="1" lang="en-US" sz="1600">
                <a:solidFill>
                  <a:srgbClr val="333333"/>
                </a:solidFill>
                <a:latin typeface="Helvetica Neue"/>
                <a:ea typeface="Helvetica Neue"/>
                <a:cs typeface="Helvetica Neue"/>
                <a:sym typeface="Helvetica Neue"/>
              </a:rPr>
              <a:t>ENeurologicalSci</a:t>
            </a:r>
            <a:r>
              <a:rPr lang="en-US" sz="1600">
                <a:solidFill>
                  <a:srgbClr val="333333"/>
                </a:solidFill>
                <a:highlight>
                  <a:srgbClr val="FFFFFF"/>
                </a:highlight>
                <a:latin typeface="Helvetica Neue"/>
                <a:ea typeface="Helvetica Neue"/>
                <a:cs typeface="Helvetica Neue"/>
                <a:sym typeface="Helvetica Neue"/>
              </a:rPr>
              <a:t>, </a:t>
            </a:r>
            <a:r>
              <a:rPr i="1" lang="en-US" sz="1600">
                <a:solidFill>
                  <a:srgbClr val="333333"/>
                </a:solidFill>
                <a:latin typeface="Helvetica Neue"/>
                <a:ea typeface="Helvetica Neue"/>
                <a:cs typeface="Helvetica Neue"/>
                <a:sym typeface="Helvetica Neue"/>
              </a:rPr>
              <a:t>2</a:t>
            </a:r>
            <a:r>
              <a:rPr lang="en-US" sz="1600">
                <a:solidFill>
                  <a:srgbClr val="333333"/>
                </a:solidFill>
                <a:highlight>
                  <a:srgbClr val="FFFFFF"/>
                </a:highlight>
                <a:latin typeface="Helvetica Neue"/>
                <a:ea typeface="Helvetica Neue"/>
                <a:cs typeface="Helvetica Neue"/>
                <a:sym typeface="Helvetica Neue"/>
              </a:rPr>
              <a:t>, 21–30. doi: 10.1016/j.ensci.2016.02.011</a:t>
            </a:r>
            <a:endParaRPr sz="1600">
              <a:solidFill>
                <a:srgbClr val="333333"/>
              </a:solidFill>
              <a:highlight>
                <a:srgbClr val="FFFFFF"/>
              </a:highlight>
              <a:latin typeface="Helvetica Neue"/>
              <a:ea typeface="Helvetica Neue"/>
              <a:cs typeface="Helvetica Neue"/>
              <a:sym typeface="Helvetica Neue"/>
            </a:endParaRPr>
          </a:p>
        </p:txBody>
      </p:sp>
      <p:sp>
        <p:nvSpPr>
          <p:cNvPr id="117" name="Google Shape;117;p1"/>
          <p:cNvSpPr txBox="1"/>
          <p:nvPr/>
        </p:nvSpPr>
        <p:spPr>
          <a:xfrm>
            <a:off x="10340025" y="26962563"/>
            <a:ext cx="2869500" cy="22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solidFill>
                  <a:schemeClr val="dk1"/>
                </a:solidFill>
                <a:latin typeface="Helvetica Neue"/>
                <a:ea typeface="Helvetica Neue"/>
                <a:cs typeface="Helvetica Neue"/>
                <a:sym typeface="Helvetica Neue"/>
              </a:rPr>
              <a:t>M</a:t>
            </a:r>
            <a:r>
              <a:rPr i="1" lang="en-US" sz="2400">
                <a:solidFill>
                  <a:schemeClr val="dk1"/>
                </a:solidFill>
                <a:latin typeface="Helvetica Neue"/>
                <a:ea typeface="Helvetica Neue"/>
                <a:cs typeface="Helvetica Neue"/>
                <a:sym typeface="Helvetica Neue"/>
              </a:rPr>
              <a:t>ean cross validation score:</a:t>
            </a:r>
            <a:r>
              <a:rPr lang="en-US" sz="2400">
                <a:solidFill>
                  <a:schemeClr val="dk1"/>
                </a:solidFill>
                <a:latin typeface="Helvetica Neue"/>
                <a:ea typeface="Helvetica Neue"/>
                <a:cs typeface="Helvetica Neue"/>
                <a:sym typeface="Helvetica Neue"/>
              </a:rPr>
              <a:t> 0.9634</a:t>
            </a:r>
            <a:endParaRPr sz="24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US" sz="2400">
                <a:solidFill>
                  <a:schemeClr val="dk1"/>
                </a:solidFill>
                <a:latin typeface="Helvetica Neue"/>
                <a:ea typeface="Helvetica Neue"/>
                <a:cs typeface="Helvetica Neue"/>
                <a:sym typeface="Helvetica Neue"/>
              </a:rPr>
              <a:t>S</a:t>
            </a:r>
            <a:r>
              <a:rPr i="1" lang="en-US" sz="2400">
                <a:solidFill>
                  <a:schemeClr val="dk1"/>
                </a:solidFill>
                <a:latin typeface="Helvetica Neue"/>
                <a:ea typeface="Helvetica Neue"/>
                <a:cs typeface="Helvetica Neue"/>
                <a:sym typeface="Helvetica Neue"/>
              </a:rPr>
              <a:t>core without cv: </a:t>
            </a:r>
            <a:r>
              <a:rPr lang="en-US" sz="2400">
                <a:solidFill>
                  <a:schemeClr val="dk1"/>
                </a:solidFill>
                <a:latin typeface="Helvetica Neue"/>
                <a:ea typeface="Helvetica Neue"/>
                <a:cs typeface="Helvetica Neue"/>
                <a:sym typeface="Helvetica Neue"/>
              </a:rPr>
              <a:t>0.999</a:t>
            </a:r>
            <a:endParaRPr sz="2400">
              <a:solidFill>
                <a:schemeClr val="dk1"/>
              </a:solidFill>
              <a:latin typeface="Helvetica Neue"/>
              <a:ea typeface="Helvetica Neue"/>
              <a:cs typeface="Helvetica Neue"/>
              <a:sym typeface="Helvetica Neue"/>
            </a:endParaRPr>
          </a:p>
        </p:txBody>
      </p:sp>
      <p:sp>
        <p:nvSpPr>
          <p:cNvPr id="118" name="Google Shape;118;p1"/>
          <p:cNvSpPr/>
          <p:nvPr/>
        </p:nvSpPr>
        <p:spPr>
          <a:xfrm>
            <a:off x="-100" y="40260350"/>
            <a:ext cx="14782800" cy="2472000"/>
          </a:xfrm>
          <a:prstGeom prst="roundRect">
            <a:avLst>
              <a:gd fmla="val 7216" name="adj"/>
            </a:avLst>
          </a:prstGeom>
          <a:solidFill>
            <a:schemeClr val="lt1"/>
          </a:solidFill>
          <a:ln cap="flat" cmpd="sng" w="76200">
            <a:solidFill>
              <a:srgbClr val="B3E3EF"/>
            </a:solidFill>
            <a:prstDash val="solid"/>
            <a:miter lim="800000"/>
            <a:headEnd len="sm" w="sm" type="none"/>
            <a:tailEnd len="sm" w="sm" type="none"/>
          </a:ln>
        </p:spPr>
        <p:txBody>
          <a:bodyPr anchorCtr="0" anchor="ctr" bIns="45700" lIns="91425" spcFirstLastPara="1" rIns="91425" wrap="square" tIns="45700">
            <a:noAutofit/>
          </a:bodyPr>
          <a:lstStyle/>
          <a:p>
            <a:pPr indent="-381000" lvl="0" marL="457200" marR="0" rtl="0" algn="ctr">
              <a:spcBef>
                <a:spcPts val="0"/>
              </a:spcBef>
              <a:spcAft>
                <a:spcPts val="0"/>
              </a:spcAft>
              <a:buSzPts val="2400"/>
              <a:buFont typeface="Helvetica Neue"/>
              <a:buChar char="●"/>
            </a:pPr>
            <a:r>
              <a:rPr lang="en-US" sz="2400">
                <a:latin typeface="Helvetica Neue"/>
                <a:ea typeface="Helvetica Neue"/>
                <a:cs typeface="Helvetica Neue"/>
                <a:sym typeface="Helvetica Neue"/>
              </a:rPr>
              <a:t>Note the low True Positive rate in the  algorithm on US Kaggle dataset. The likely reason is the low number of stroke cases in the dataset relative to non-stroke cases. Changing the proportion could help increase the True Positive prediction accuracy. This could involve comparing data from SIREN dataset.</a:t>
            </a:r>
            <a:endParaRPr sz="2400">
              <a:latin typeface="Helvetica Neue"/>
              <a:ea typeface="Helvetica Neue"/>
              <a:cs typeface="Helvetica Neue"/>
              <a:sym typeface="Helvetica Neue"/>
            </a:endParaRPr>
          </a:p>
          <a:p>
            <a:pPr indent="-381000" lvl="0" marL="457200" marR="0" rtl="0" algn="ctr">
              <a:spcBef>
                <a:spcPts val="0"/>
              </a:spcBef>
              <a:spcAft>
                <a:spcPts val="0"/>
              </a:spcAft>
              <a:buSzPts val="2400"/>
              <a:buFont typeface="Helvetica Neue"/>
              <a:buChar char="●"/>
            </a:pPr>
            <a:r>
              <a:rPr lang="en-US" sz="2400">
                <a:latin typeface="Helvetica Neue"/>
                <a:ea typeface="Helvetica Neue"/>
                <a:cs typeface="Helvetica Neue"/>
                <a:sym typeface="Helvetica Neue"/>
              </a:rPr>
              <a:t>PCC may not be optimal for categorical variables. Attempt Spearman’s rank correlation coefficients.</a:t>
            </a:r>
            <a:endParaRPr sz="2400">
              <a:latin typeface="Helvetica Neue"/>
              <a:ea typeface="Helvetica Neue"/>
              <a:cs typeface="Helvetica Neue"/>
              <a:sym typeface="Helvetica Neue"/>
            </a:endParaRPr>
          </a:p>
          <a:p>
            <a:pPr indent="-381000" lvl="0" marL="457200" marR="0" rtl="0" algn="ctr">
              <a:spcBef>
                <a:spcPts val="0"/>
              </a:spcBef>
              <a:spcAft>
                <a:spcPts val="0"/>
              </a:spcAft>
              <a:buSzPts val="2400"/>
              <a:buFont typeface="Helvetica Neue"/>
              <a:buChar char="●"/>
            </a:pPr>
            <a:r>
              <a:rPr lang="en-US" sz="2400">
                <a:latin typeface="Helvetica Neue"/>
                <a:ea typeface="Helvetica Neue"/>
                <a:cs typeface="Helvetica Neue"/>
                <a:sym typeface="Helvetica Neue"/>
              </a:rPr>
              <a:t>Visualize African stroke distribution based on geography and time, when data is available.</a:t>
            </a:r>
            <a:endParaRPr sz="2400">
              <a:latin typeface="Helvetica Neue"/>
              <a:ea typeface="Helvetica Neue"/>
              <a:cs typeface="Helvetica Neue"/>
              <a:sym typeface="Helvetica Neue"/>
            </a:endParaRPr>
          </a:p>
        </p:txBody>
      </p:sp>
      <p:sp>
        <p:nvSpPr>
          <p:cNvPr id="119" name="Google Shape;119;p1"/>
          <p:cNvSpPr txBox="1"/>
          <p:nvPr/>
        </p:nvSpPr>
        <p:spPr>
          <a:xfrm>
            <a:off x="233400" y="35547800"/>
            <a:ext cx="64107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Helvetica Neue"/>
                <a:ea typeface="Helvetica Neue"/>
                <a:cs typeface="Helvetica Neue"/>
                <a:sym typeface="Helvetica Neue"/>
              </a:rPr>
              <a:t>Plotted via </a:t>
            </a:r>
            <a:r>
              <a:rPr i="1" lang="en-US" sz="2400">
                <a:latin typeface="Helvetica Neue"/>
                <a:ea typeface="Helvetica Neue"/>
                <a:cs typeface="Helvetica Neue"/>
                <a:sym typeface="Helvetica Neue"/>
              </a:rPr>
              <a:t>plot.ly </a:t>
            </a:r>
            <a:r>
              <a:rPr lang="en-US" sz="2400">
                <a:latin typeface="Helvetica Neue"/>
                <a:ea typeface="Helvetica Neue"/>
                <a:cs typeface="Helvetica Neue"/>
                <a:sym typeface="Helvetica Neue"/>
              </a:rPr>
              <a:t>library. Data Source: CDC</a:t>
            </a:r>
            <a:endParaRPr sz="24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S104001343">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2013-08-21T07:05:43Z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y fmtid="{D5CDD505-2E9C-101B-9397-08002B2CF9AE}" pid="3" name="ContentTypeId">
    <vt:lpwstr>0x01010028C632B8F49AD9439F07EEA459838724</vt:lpwstr>
  </property>
</Properties>
</file>